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57" r:id="rId3"/>
    <p:sldId id="259" r:id="rId4"/>
    <p:sldId id="260" r:id="rId5"/>
    <p:sldId id="286" r:id="rId6"/>
    <p:sldId id="287" r:id="rId7"/>
    <p:sldId id="261" r:id="rId8"/>
    <p:sldId id="285" r:id="rId9"/>
    <p:sldId id="258" r:id="rId10"/>
    <p:sldId id="292" r:id="rId11"/>
    <p:sldId id="293" r:id="rId12"/>
    <p:sldId id="262" r:id="rId13"/>
    <p:sldId id="288" r:id="rId14"/>
    <p:sldId id="289" r:id="rId15"/>
    <p:sldId id="263" r:id="rId16"/>
    <p:sldId id="294" r:id="rId17"/>
    <p:sldId id="264" r:id="rId18"/>
    <p:sldId id="290" r:id="rId19"/>
    <p:sldId id="291" r:id="rId20"/>
    <p:sldId id="282" r:id="rId21"/>
  </p:sldIdLst>
  <p:sldSz cx="9144000" cy="5143500" type="screen16x9"/>
  <p:notesSz cx="6858000" cy="9144000"/>
  <p:embeddedFontLst>
    <p:embeddedFont>
      <p:font typeface="Calibri" pitchFamily="34" charset="0"/>
      <p:regular r:id="rId23"/>
      <p:bold r:id="rId24"/>
      <p:italic r:id="rId25"/>
      <p:boldItalic r:id="rId26"/>
    </p:embeddedFont>
    <p:embeddedFont>
      <p:font typeface="Nunito" charset="0"/>
      <p:regular r:id="rId27"/>
      <p:bold r:id="rId28"/>
      <p:italic r:id="rId29"/>
      <p:boldItalic r:id="rId30"/>
    </p:embeddedFont>
    <p:embeddedFont>
      <p:font typeface="Bahnschrift" pitchFamily="34" charset="0"/>
      <p:regular r:id="rId31"/>
      <p:bold r:id="rId32"/>
    </p:embeddedFont>
    <p:embeddedFont>
      <p:font typeface="Mali Light" charset="-34"/>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4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99596880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073adb8a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g1073adb8a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g1073adb8a79_0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7" name="Google Shape;1047;g1073adb8a79_0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5"/>
        <p:cNvGrpSpPr/>
        <p:nvPr/>
      </p:nvGrpSpPr>
      <p:grpSpPr>
        <a:xfrm>
          <a:off x="0" y="0"/>
          <a:ext cx="0" cy="0"/>
          <a:chOff x="0" y="0"/>
          <a:chExt cx="0" cy="0"/>
        </a:xfrm>
      </p:grpSpPr>
      <p:sp>
        <p:nvSpPr>
          <p:cNvPr id="3846" name="Google Shape;3846;g1073adb8a79_0_3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47" name="Google Shape;3847;g1073adb8a79_0_3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73adb8a7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1073adb8a7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073adb8a7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g1073adb8a7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073adb8a7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8" name="Google Shape;848;g1073adb8a7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073adb8a79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1073adb8a79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073adb8a79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1073adb8a79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073adb8a7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g1073adb8a7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073adb8a7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6" name="Google Shape;986;g1073adb8a7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226"/>
        <p:cNvGrpSpPr/>
        <p:nvPr/>
      </p:nvGrpSpPr>
      <p:grpSpPr>
        <a:xfrm>
          <a:off x="0" y="0"/>
          <a:ext cx="0" cy="0"/>
          <a:chOff x="0" y="0"/>
          <a:chExt cx="0" cy="0"/>
        </a:xfrm>
      </p:grpSpPr>
      <p:grpSp>
        <p:nvGrpSpPr>
          <p:cNvPr id="227" name="Google Shape;227;p4"/>
          <p:cNvGrpSpPr/>
          <p:nvPr/>
        </p:nvGrpSpPr>
        <p:grpSpPr>
          <a:xfrm rot="282906">
            <a:off x="-1942372" y="1977464"/>
            <a:ext cx="3332905" cy="3364808"/>
            <a:chOff x="-3884774" y="3954995"/>
            <a:chExt cx="6665916" cy="6729722"/>
          </a:xfrm>
        </p:grpSpPr>
        <p:sp>
          <p:nvSpPr>
            <p:cNvPr id="228" name="Google Shape;228;p4"/>
            <p:cNvSpPr/>
            <p:nvPr/>
          </p:nvSpPr>
          <p:spPr>
            <a:xfrm>
              <a:off x="-3875974" y="3954995"/>
              <a:ext cx="6647945" cy="6729722"/>
            </a:xfrm>
            <a:custGeom>
              <a:avLst/>
              <a:gdLst/>
              <a:ahLst/>
              <a:cxnLst/>
              <a:rect l="l" t="t" r="r" b="b"/>
              <a:pathLst>
                <a:path w="6647945" h="6729722" extrusionOk="0">
                  <a:moveTo>
                    <a:pt x="2" y="6619941"/>
                  </a:moveTo>
                  <a:cubicBezTo>
                    <a:pt x="-335" y="6681276"/>
                    <a:pt x="49942" y="6730847"/>
                    <a:pt x="111319" y="6729703"/>
                  </a:cubicBezTo>
                  <a:cubicBezTo>
                    <a:pt x="6755113" y="6605701"/>
                    <a:pt x="6641977" y="6722085"/>
                    <a:pt x="6643041" y="6531593"/>
                  </a:cubicBezTo>
                  <a:cubicBezTo>
                    <a:pt x="6644577" y="6254262"/>
                    <a:pt x="6647944" y="110633"/>
                    <a:pt x="6647944" y="111535"/>
                  </a:cubicBezTo>
                  <a:cubicBezTo>
                    <a:pt x="6648281" y="50765"/>
                    <a:pt x="6598880" y="1423"/>
                    <a:pt x="6538068" y="1759"/>
                  </a:cubicBezTo>
                  <a:cubicBezTo>
                    <a:pt x="-102236" y="38329"/>
                    <a:pt x="5956" y="-77301"/>
                    <a:pt x="4892" y="115182"/>
                  </a:cubicBezTo>
                  <a:cubicBezTo>
                    <a:pt x="3356" y="396404"/>
                    <a:pt x="-12" y="6620830"/>
                    <a:pt x="2" y="661994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29" name="Google Shape;229;p4"/>
            <p:cNvGrpSpPr/>
            <p:nvPr/>
          </p:nvGrpSpPr>
          <p:grpSpPr>
            <a:xfrm>
              <a:off x="-3884774" y="4408296"/>
              <a:ext cx="6665916" cy="5895751"/>
              <a:chOff x="-3884774" y="4408296"/>
              <a:chExt cx="6665916" cy="5895751"/>
            </a:xfrm>
          </p:grpSpPr>
          <p:sp>
            <p:nvSpPr>
              <p:cNvPr id="230" name="Google Shape;230;p4"/>
              <p:cNvSpPr/>
              <p:nvPr/>
            </p:nvSpPr>
            <p:spPr>
              <a:xfrm>
                <a:off x="-3881222" y="5975675"/>
                <a:ext cx="6658980" cy="61365"/>
              </a:xfrm>
              <a:custGeom>
                <a:avLst/>
                <a:gdLst/>
                <a:ahLst/>
                <a:cxnLst/>
                <a:rect l="l" t="t" r="r" b="b"/>
                <a:pathLst>
                  <a:path w="6658980" h="61365" extrusionOk="0">
                    <a:moveTo>
                      <a:pt x="6651078" y="24949"/>
                    </a:moveTo>
                    <a:cubicBezTo>
                      <a:pt x="6650822" y="-15147"/>
                      <a:pt x="7161902" y="-3693"/>
                      <a:pt x="7904" y="36417"/>
                    </a:cubicBezTo>
                    <a:cubicBezTo>
                      <a:pt x="8160" y="76512"/>
                      <a:pt x="-502933" y="65058"/>
                      <a:pt x="6651078" y="2494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1" name="Google Shape;231;p4"/>
              <p:cNvSpPr/>
              <p:nvPr/>
            </p:nvSpPr>
            <p:spPr>
              <a:xfrm>
                <a:off x="-3877810" y="6497616"/>
                <a:ext cx="6658952" cy="72551"/>
              </a:xfrm>
              <a:custGeom>
                <a:avLst/>
                <a:gdLst/>
                <a:ahLst/>
                <a:cxnLst/>
                <a:rect l="l" t="t" r="r" b="b"/>
                <a:pathLst>
                  <a:path w="6658952" h="72551" extrusionOk="0">
                    <a:moveTo>
                      <a:pt x="6651047" y="24333"/>
                    </a:moveTo>
                    <a:cubicBezTo>
                      <a:pt x="6650791" y="-15776"/>
                      <a:pt x="7161925" y="-5264"/>
                      <a:pt x="7900" y="48224"/>
                    </a:cubicBezTo>
                    <a:cubicBezTo>
                      <a:pt x="8170" y="88319"/>
                      <a:pt x="-502937" y="77821"/>
                      <a:pt x="6651047" y="2433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2" name="Google Shape;232;p4"/>
              <p:cNvSpPr/>
              <p:nvPr/>
            </p:nvSpPr>
            <p:spPr>
              <a:xfrm>
                <a:off x="-3880065" y="7019497"/>
                <a:ext cx="6659186" cy="83934"/>
              </a:xfrm>
              <a:custGeom>
                <a:avLst/>
                <a:gdLst/>
                <a:ahLst/>
                <a:cxnLst/>
                <a:rect l="l" t="t" r="r" b="b"/>
                <a:pathLst>
                  <a:path w="6659186" h="83934" extrusionOk="0">
                    <a:moveTo>
                      <a:pt x="6651120" y="23817"/>
                    </a:moveTo>
                    <a:cubicBezTo>
                      <a:pt x="6651376" y="-16292"/>
                      <a:pt x="7162348" y="-6749"/>
                      <a:pt x="8067" y="60117"/>
                    </a:cubicBezTo>
                    <a:cubicBezTo>
                      <a:pt x="7811" y="100226"/>
                      <a:pt x="-503161" y="90684"/>
                      <a:pt x="6651120" y="2381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3" name="Google Shape;233;p4"/>
              <p:cNvSpPr/>
              <p:nvPr/>
            </p:nvSpPr>
            <p:spPr>
              <a:xfrm>
                <a:off x="-3881004" y="4408296"/>
                <a:ext cx="6658979" cy="30759"/>
              </a:xfrm>
              <a:custGeom>
                <a:avLst/>
                <a:gdLst/>
                <a:ahLst/>
                <a:cxnLst/>
                <a:rect l="l" t="t" r="r" b="b"/>
                <a:pathLst>
                  <a:path w="6658979" h="30759" extrusionOk="0">
                    <a:moveTo>
                      <a:pt x="7914" y="28274"/>
                    </a:moveTo>
                    <a:cubicBezTo>
                      <a:pt x="7161979" y="28274"/>
                      <a:pt x="6650846" y="42595"/>
                      <a:pt x="6651061" y="2485"/>
                    </a:cubicBezTo>
                    <a:cubicBezTo>
                      <a:pt x="-502990" y="2485"/>
                      <a:pt x="8143" y="-11835"/>
                      <a:pt x="7914" y="2827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4" name="Google Shape;234;p4"/>
              <p:cNvSpPr/>
              <p:nvPr/>
            </p:nvSpPr>
            <p:spPr>
              <a:xfrm>
                <a:off x="-3884631" y="5453569"/>
                <a:ext cx="6659021" cy="50492"/>
              </a:xfrm>
              <a:custGeom>
                <a:avLst/>
                <a:gdLst/>
                <a:ahLst/>
                <a:cxnLst/>
                <a:rect l="l" t="t" r="r" b="b"/>
                <a:pathLst>
                  <a:path w="6659021" h="50492" extrusionOk="0">
                    <a:moveTo>
                      <a:pt x="6651118" y="25717"/>
                    </a:moveTo>
                    <a:cubicBezTo>
                      <a:pt x="6650862" y="-14378"/>
                      <a:pt x="7161955" y="-1969"/>
                      <a:pt x="7904" y="24775"/>
                    </a:cubicBezTo>
                    <a:cubicBezTo>
                      <a:pt x="8160" y="64871"/>
                      <a:pt x="-502933" y="52461"/>
                      <a:pt x="6651118" y="2571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5" name="Google Shape;235;p4"/>
              <p:cNvSpPr/>
              <p:nvPr/>
            </p:nvSpPr>
            <p:spPr>
              <a:xfrm>
                <a:off x="-3883922" y="4931186"/>
                <a:ext cx="6659027" cy="40110"/>
              </a:xfrm>
              <a:custGeom>
                <a:avLst/>
                <a:gdLst/>
                <a:ahLst/>
                <a:cxnLst/>
                <a:rect l="l" t="t" r="r" b="b"/>
                <a:pathLst>
                  <a:path w="6659027" h="40110" extrusionOk="0">
                    <a:moveTo>
                      <a:pt x="6650975" y="26735"/>
                    </a:moveTo>
                    <a:cubicBezTo>
                      <a:pt x="6651190" y="-13360"/>
                      <a:pt x="7162122" y="-8"/>
                      <a:pt x="8057" y="13370"/>
                    </a:cubicBezTo>
                    <a:cubicBezTo>
                      <a:pt x="7828" y="53479"/>
                      <a:pt x="-503104" y="40114"/>
                      <a:pt x="6650975" y="267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6" name="Google Shape;236;p4"/>
              <p:cNvSpPr/>
              <p:nvPr/>
            </p:nvSpPr>
            <p:spPr>
              <a:xfrm>
                <a:off x="-3881356" y="8584748"/>
                <a:ext cx="6658804" cy="118813"/>
              </a:xfrm>
              <a:custGeom>
                <a:avLst/>
                <a:gdLst/>
                <a:ahLst/>
                <a:cxnLst/>
                <a:rect l="l" t="t" r="r" b="b"/>
                <a:pathLst>
                  <a:path w="6658804" h="118813" extrusionOk="0">
                    <a:moveTo>
                      <a:pt x="6650902" y="22634"/>
                    </a:moveTo>
                    <a:cubicBezTo>
                      <a:pt x="6650646" y="-17476"/>
                      <a:pt x="7161712" y="-10800"/>
                      <a:pt x="7903" y="96189"/>
                    </a:cubicBezTo>
                    <a:cubicBezTo>
                      <a:pt x="8159" y="136285"/>
                      <a:pt x="-502907" y="129609"/>
                      <a:pt x="6650902" y="226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7" name="Google Shape;237;p4"/>
              <p:cNvSpPr/>
              <p:nvPr/>
            </p:nvSpPr>
            <p:spPr>
              <a:xfrm>
                <a:off x="-3879526" y="9628003"/>
                <a:ext cx="6659297" cy="142473"/>
              </a:xfrm>
              <a:custGeom>
                <a:avLst/>
                <a:gdLst/>
                <a:ahLst/>
                <a:cxnLst/>
                <a:rect l="l" t="t" r="r" b="b"/>
                <a:pathLst>
                  <a:path w="6659297" h="142473" extrusionOk="0">
                    <a:moveTo>
                      <a:pt x="6651241" y="22041"/>
                    </a:moveTo>
                    <a:cubicBezTo>
                      <a:pt x="6651470" y="-18068"/>
                      <a:pt x="7162415" y="-13290"/>
                      <a:pt x="8053" y="120429"/>
                    </a:cubicBezTo>
                    <a:cubicBezTo>
                      <a:pt x="7838" y="160538"/>
                      <a:pt x="-503121" y="155774"/>
                      <a:pt x="6651241" y="2204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8" name="Google Shape;238;p4"/>
              <p:cNvSpPr/>
              <p:nvPr/>
            </p:nvSpPr>
            <p:spPr>
              <a:xfrm>
                <a:off x="-3883481" y="7541322"/>
                <a:ext cx="6659217" cy="95462"/>
              </a:xfrm>
              <a:custGeom>
                <a:avLst/>
                <a:gdLst/>
                <a:ahLst/>
                <a:cxnLst/>
                <a:rect l="l" t="t" r="r" b="b"/>
                <a:pathLst>
                  <a:path w="6659217" h="95462" extrusionOk="0">
                    <a:moveTo>
                      <a:pt x="6651153" y="23370"/>
                    </a:moveTo>
                    <a:cubicBezTo>
                      <a:pt x="6651409" y="-16739"/>
                      <a:pt x="7162314" y="-8152"/>
                      <a:pt x="8060" y="72093"/>
                    </a:cubicBezTo>
                    <a:cubicBezTo>
                      <a:pt x="7818" y="112202"/>
                      <a:pt x="-503100" y="103615"/>
                      <a:pt x="6651153" y="2337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9" name="Google Shape;239;p4"/>
              <p:cNvSpPr/>
              <p:nvPr/>
            </p:nvSpPr>
            <p:spPr>
              <a:xfrm>
                <a:off x="-3882437" y="10149660"/>
                <a:ext cx="6659313" cy="154387"/>
              </a:xfrm>
              <a:custGeom>
                <a:avLst/>
                <a:gdLst/>
                <a:ahLst/>
                <a:cxnLst/>
                <a:rect l="l" t="t" r="r" b="b"/>
                <a:pathLst>
                  <a:path w="6659313" h="154387" extrusionOk="0">
                    <a:moveTo>
                      <a:pt x="6651256" y="21789"/>
                    </a:moveTo>
                    <a:cubicBezTo>
                      <a:pt x="6651485" y="-18320"/>
                      <a:pt x="7162470" y="-14511"/>
                      <a:pt x="8055" y="132601"/>
                    </a:cubicBezTo>
                    <a:cubicBezTo>
                      <a:pt x="7839" y="172710"/>
                      <a:pt x="-503160" y="168888"/>
                      <a:pt x="6651256" y="2178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0" name="Google Shape;240;p4"/>
              <p:cNvSpPr/>
              <p:nvPr/>
            </p:nvSpPr>
            <p:spPr>
              <a:xfrm>
                <a:off x="-3877937" y="9106358"/>
                <a:ext cx="6658770" cy="130601"/>
              </a:xfrm>
              <a:custGeom>
                <a:avLst/>
                <a:gdLst/>
                <a:ahLst/>
                <a:cxnLst/>
                <a:rect l="l" t="t" r="r" b="b"/>
                <a:pathLst>
                  <a:path w="6658770" h="130601" extrusionOk="0">
                    <a:moveTo>
                      <a:pt x="6650864" y="22321"/>
                    </a:moveTo>
                    <a:cubicBezTo>
                      <a:pt x="6650608" y="-17788"/>
                      <a:pt x="7161742" y="-12055"/>
                      <a:pt x="7906" y="108286"/>
                    </a:cubicBezTo>
                    <a:cubicBezTo>
                      <a:pt x="8162" y="148382"/>
                      <a:pt x="-502972" y="142662"/>
                      <a:pt x="6650864" y="223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1" name="Google Shape;241;p4"/>
              <p:cNvSpPr/>
              <p:nvPr/>
            </p:nvSpPr>
            <p:spPr>
              <a:xfrm>
                <a:off x="-3884774" y="8063094"/>
                <a:ext cx="6658841" cy="107088"/>
              </a:xfrm>
              <a:custGeom>
                <a:avLst/>
                <a:gdLst/>
                <a:ahLst/>
                <a:cxnLst/>
                <a:rect l="l" t="t" r="r" b="b"/>
                <a:pathLst>
                  <a:path w="6658841" h="107088" extrusionOk="0">
                    <a:moveTo>
                      <a:pt x="6650938" y="22976"/>
                    </a:moveTo>
                    <a:cubicBezTo>
                      <a:pt x="6650683" y="-17133"/>
                      <a:pt x="7161762" y="-9488"/>
                      <a:pt x="7899" y="84109"/>
                    </a:cubicBezTo>
                    <a:cubicBezTo>
                      <a:pt x="8169" y="124218"/>
                      <a:pt x="-502911" y="116587"/>
                      <a:pt x="6650938" y="2297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42" name="Google Shape;242;p4"/>
          <p:cNvGrpSpPr/>
          <p:nvPr/>
        </p:nvGrpSpPr>
        <p:grpSpPr>
          <a:xfrm rot="-847344" flipH="1">
            <a:off x="8119421" y="-96277"/>
            <a:ext cx="2049632" cy="2538434"/>
            <a:chOff x="16238833" y="-193857"/>
            <a:chExt cx="4099166" cy="5076747"/>
          </a:xfrm>
        </p:grpSpPr>
        <p:sp>
          <p:nvSpPr>
            <p:cNvPr id="243" name="Google Shape;243;p4"/>
            <p:cNvSpPr/>
            <p:nvPr/>
          </p:nvSpPr>
          <p:spPr>
            <a:xfrm>
              <a:off x="19780406" y="1434297"/>
              <a:ext cx="557593" cy="3394480"/>
            </a:xfrm>
            <a:custGeom>
              <a:avLst/>
              <a:gdLst/>
              <a:ahLst/>
              <a:cxnLst/>
              <a:rect l="l" t="t" r="r" b="b"/>
              <a:pathLst>
                <a:path w="557593" h="3394480" extrusionOk="0">
                  <a:moveTo>
                    <a:pt x="229922" y="3391509"/>
                  </a:moveTo>
                  <a:cubicBezTo>
                    <a:pt x="482273" y="3367527"/>
                    <a:pt x="475740" y="3381518"/>
                    <a:pt x="514228" y="3369923"/>
                  </a:cubicBezTo>
                  <a:cubicBezTo>
                    <a:pt x="595971" y="3345281"/>
                    <a:pt x="547461" y="3302951"/>
                    <a:pt x="489040" y="1577180"/>
                  </a:cubicBezTo>
                  <a:cubicBezTo>
                    <a:pt x="485611" y="1475838"/>
                    <a:pt x="441604" y="129880"/>
                    <a:pt x="419084" y="29025"/>
                  </a:cubicBezTo>
                  <a:cubicBezTo>
                    <a:pt x="397426" y="-67951"/>
                    <a:pt x="297869" y="94840"/>
                    <a:pt x="83874" y="269866"/>
                  </a:cubicBezTo>
                  <a:cubicBezTo>
                    <a:pt x="-55449" y="390155"/>
                    <a:pt x="14659" y="206580"/>
                    <a:pt x="41927" y="850738"/>
                  </a:cubicBezTo>
                  <a:cubicBezTo>
                    <a:pt x="226676" y="3396434"/>
                    <a:pt x="56129" y="3412090"/>
                    <a:pt x="229922" y="339150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4" name="Google Shape;244;p4"/>
            <p:cNvSpPr/>
            <p:nvPr/>
          </p:nvSpPr>
          <p:spPr>
            <a:xfrm>
              <a:off x="20099591" y="3609062"/>
              <a:ext cx="101" cy="3828"/>
            </a:xfrm>
            <a:custGeom>
              <a:avLst/>
              <a:gdLst/>
              <a:ahLst/>
              <a:cxnLst/>
              <a:rect l="l" t="t" r="r" b="b"/>
              <a:pathLst>
                <a:path w="101" h="3828" extrusionOk="0">
                  <a:moveTo>
                    <a:pt x="0" y="0"/>
                  </a:moveTo>
                  <a:cubicBezTo>
                    <a:pt x="0" y="1218"/>
                    <a:pt x="91" y="2518"/>
                    <a:pt x="102" y="3828"/>
                  </a:cubicBezTo>
                  <a:cubicBezTo>
                    <a:pt x="10" y="2528"/>
                    <a:pt x="0" y="1229"/>
                    <a:pt x="0" y="0"/>
                  </a:cubicBezTo>
                  <a:close/>
                </a:path>
              </a:pathLst>
            </a:custGeom>
            <a:solidFill>
              <a:srgbClr val="FDF5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5" name="Google Shape;245;p4"/>
            <p:cNvSpPr/>
            <p:nvPr/>
          </p:nvSpPr>
          <p:spPr>
            <a:xfrm>
              <a:off x="16238833" y="-193857"/>
              <a:ext cx="4098241" cy="5076747"/>
            </a:xfrm>
            <a:custGeom>
              <a:avLst/>
              <a:gdLst/>
              <a:ahLst/>
              <a:cxnLst/>
              <a:rect l="l" t="t" r="r" b="b"/>
              <a:pathLst>
                <a:path w="4098241" h="5076747" extrusionOk="0">
                  <a:moveTo>
                    <a:pt x="3690199" y="2421435"/>
                  </a:moveTo>
                  <a:cubicBezTo>
                    <a:pt x="3677894" y="2236966"/>
                    <a:pt x="3761220" y="2252735"/>
                    <a:pt x="4027205" y="1981596"/>
                  </a:cubicBezTo>
                  <a:cubicBezTo>
                    <a:pt x="4135679" y="1871014"/>
                    <a:pt x="4097029" y="1879076"/>
                    <a:pt x="4060458" y="1202274"/>
                  </a:cubicBezTo>
                  <a:cubicBezTo>
                    <a:pt x="4050750" y="1022669"/>
                    <a:pt x="4023107" y="105736"/>
                    <a:pt x="3995828" y="45384"/>
                  </a:cubicBezTo>
                  <a:cubicBezTo>
                    <a:pt x="3966876" y="-18685"/>
                    <a:pt x="3911286" y="-1048"/>
                    <a:pt x="3586503" y="15299"/>
                  </a:cubicBezTo>
                  <a:cubicBezTo>
                    <a:pt x="1903402" y="100061"/>
                    <a:pt x="27019" y="119342"/>
                    <a:pt x="5179" y="192854"/>
                  </a:cubicBezTo>
                  <a:cubicBezTo>
                    <a:pt x="-21278" y="281890"/>
                    <a:pt x="58710" y="2102148"/>
                    <a:pt x="129975" y="4223986"/>
                  </a:cubicBezTo>
                  <a:cubicBezTo>
                    <a:pt x="160996" y="5152036"/>
                    <a:pt x="114170" y="5067955"/>
                    <a:pt x="435766" y="5076748"/>
                  </a:cubicBezTo>
                  <a:cubicBezTo>
                    <a:pt x="3910149" y="5046034"/>
                    <a:pt x="3743670" y="5094496"/>
                    <a:pt x="3782442" y="5047577"/>
                  </a:cubicBezTo>
                  <a:cubicBezTo>
                    <a:pt x="3869907" y="4941747"/>
                    <a:pt x="3715844" y="2805938"/>
                    <a:pt x="3690199" y="242143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6" name="Google Shape;246;p4"/>
            <p:cNvSpPr/>
            <p:nvPr/>
          </p:nvSpPr>
          <p:spPr>
            <a:xfrm>
              <a:off x="17133697" y="773434"/>
              <a:ext cx="2344284" cy="436279"/>
            </a:xfrm>
            <a:custGeom>
              <a:avLst/>
              <a:gdLst/>
              <a:ahLst/>
              <a:cxnLst/>
              <a:rect l="l" t="t" r="r" b="b"/>
              <a:pathLst>
                <a:path w="2344284" h="436279" extrusionOk="0">
                  <a:moveTo>
                    <a:pt x="2284658" y="496"/>
                  </a:moveTo>
                  <a:cubicBezTo>
                    <a:pt x="2335055" y="-7038"/>
                    <a:pt x="2314533" y="72190"/>
                    <a:pt x="2325053" y="170283"/>
                  </a:cubicBezTo>
                  <a:cubicBezTo>
                    <a:pt x="2346031" y="332475"/>
                    <a:pt x="2353254" y="361088"/>
                    <a:pt x="2329233" y="363687"/>
                  </a:cubicBezTo>
                  <a:cubicBezTo>
                    <a:pt x="2317789" y="364865"/>
                    <a:pt x="60030" y="455454"/>
                    <a:pt x="43637" y="432579"/>
                  </a:cubicBezTo>
                  <a:cubicBezTo>
                    <a:pt x="43150" y="430517"/>
                    <a:pt x="209" y="137640"/>
                    <a:pt x="6" y="135538"/>
                  </a:cubicBezTo>
                  <a:cubicBezTo>
                    <a:pt x="-4022" y="69824"/>
                    <a:pt x="2128780" y="-3667"/>
                    <a:pt x="2284658" y="49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47" name="Google Shape;247;p4"/>
          <p:cNvGrpSpPr/>
          <p:nvPr/>
        </p:nvGrpSpPr>
        <p:grpSpPr>
          <a:xfrm rot="-473806">
            <a:off x="6421405" y="4357538"/>
            <a:ext cx="2951972" cy="1080555"/>
            <a:chOff x="12840855" y="8711911"/>
            <a:chExt cx="5903451" cy="2160869"/>
          </a:xfrm>
        </p:grpSpPr>
        <p:sp>
          <p:nvSpPr>
            <p:cNvPr id="248" name="Google Shape;248;p4"/>
            <p:cNvSpPr/>
            <p:nvPr/>
          </p:nvSpPr>
          <p:spPr>
            <a:xfrm>
              <a:off x="16125731" y="8828771"/>
              <a:ext cx="2381180" cy="1937018"/>
            </a:xfrm>
            <a:custGeom>
              <a:avLst/>
              <a:gdLst/>
              <a:ahLst/>
              <a:cxnLst/>
              <a:rect l="l" t="t" r="r" b="b"/>
              <a:pathLst>
                <a:path w="2381180" h="1937018" extrusionOk="0">
                  <a:moveTo>
                    <a:pt x="2359932" y="464201"/>
                  </a:moveTo>
                  <a:cubicBezTo>
                    <a:pt x="2380831" y="572957"/>
                    <a:pt x="2383334" y="686111"/>
                    <a:pt x="2379910" y="795610"/>
                  </a:cubicBezTo>
                  <a:cubicBezTo>
                    <a:pt x="2373664" y="995274"/>
                    <a:pt x="2348397" y="1197826"/>
                    <a:pt x="2267036" y="1380324"/>
                  </a:cubicBezTo>
                  <a:cubicBezTo>
                    <a:pt x="2078456" y="1803336"/>
                    <a:pt x="1598458" y="1933266"/>
                    <a:pt x="1171473" y="1936827"/>
                  </a:cubicBezTo>
                  <a:cubicBezTo>
                    <a:pt x="943423" y="1938725"/>
                    <a:pt x="684119" y="1928256"/>
                    <a:pt x="474842" y="1828660"/>
                  </a:cubicBezTo>
                  <a:cubicBezTo>
                    <a:pt x="172562" y="1684795"/>
                    <a:pt x="109123" y="1366908"/>
                    <a:pt x="49286" y="1068049"/>
                  </a:cubicBezTo>
                  <a:cubicBezTo>
                    <a:pt x="26935" y="956451"/>
                    <a:pt x="14786" y="843050"/>
                    <a:pt x="9071" y="729460"/>
                  </a:cubicBezTo>
                  <a:cubicBezTo>
                    <a:pt x="8422" y="727090"/>
                    <a:pt x="7785" y="724921"/>
                    <a:pt x="7395" y="723353"/>
                  </a:cubicBezTo>
                  <a:cubicBezTo>
                    <a:pt x="-6703" y="673013"/>
                    <a:pt x="1527" y="618747"/>
                    <a:pt x="13995" y="568854"/>
                  </a:cubicBezTo>
                  <a:cubicBezTo>
                    <a:pt x="57019" y="425320"/>
                    <a:pt x="140766" y="309773"/>
                    <a:pt x="265529" y="226222"/>
                  </a:cubicBezTo>
                  <a:cubicBezTo>
                    <a:pt x="439563" y="109673"/>
                    <a:pt x="660057" y="58590"/>
                    <a:pt x="865225" y="29635"/>
                  </a:cubicBezTo>
                  <a:cubicBezTo>
                    <a:pt x="1088553" y="-1889"/>
                    <a:pt x="1314868" y="-1901"/>
                    <a:pt x="1539919" y="1435"/>
                  </a:cubicBezTo>
                  <a:cubicBezTo>
                    <a:pt x="1662404" y="3251"/>
                    <a:pt x="1785491" y="6009"/>
                    <a:pt x="1906063" y="27666"/>
                  </a:cubicBezTo>
                  <a:cubicBezTo>
                    <a:pt x="2058054" y="54959"/>
                    <a:pt x="2217281" y="111771"/>
                    <a:pt x="2291240" y="257499"/>
                  </a:cubicBezTo>
                  <a:cubicBezTo>
                    <a:pt x="2324465" y="322953"/>
                    <a:pt x="2346177" y="392628"/>
                    <a:pt x="2359932" y="46420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9" name="Google Shape;249;p4"/>
            <p:cNvSpPr/>
            <p:nvPr/>
          </p:nvSpPr>
          <p:spPr>
            <a:xfrm>
              <a:off x="13093692" y="8893070"/>
              <a:ext cx="2378879" cy="1932838"/>
            </a:xfrm>
            <a:custGeom>
              <a:avLst/>
              <a:gdLst/>
              <a:ahLst/>
              <a:cxnLst/>
              <a:rect l="l" t="t" r="r" b="b"/>
              <a:pathLst>
                <a:path w="2378879" h="1932838" extrusionOk="0">
                  <a:moveTo>
                    <a:pt x="12499" y="508139"/>
                  </a:moveTo>
                  <a:cubicBezTo>
                    <a:pt x="-3995" y="617650"/>
                    <a:pt x="-1929" y="730804"/>
                    <a:pt x="5911" y="840079"/>
                  </a:cubicBezTo>
                  <a:cubicBezTo>
                    <a:pt x="20209" y="1039330"/>
                    <a:pt x="53635" y="1240692"/>
                    <a:pt x="142281" y="1419771"/>
                  </a:cubicBezTo>
                  <a:cubicBezTo>
                    <a:pt x="347768" y="1834849"/>
                    <a:pt x="832631" y="1945374"/>
                    <a:pt x="1259415" y="1931745"/>
                  </a:cubicBezTo>
                  <a:cubicBezTo>
                    <a:pt x="1487347" y="1924471"/>
                    <a:pt x="1746025" y="1903580"/>
                    <a:pt x="1951111" y="1795638"/>
                  </a:cubicBezTo>
                  <a:cubicBezTo>
                    <a:pt x="2247334" y="1639736"/>
                    <a:pt x="2297903" y="1319550"/>
                    <a:pt x="2345638" y="1018522"/>
                  </a:cubicBezTo>
                  <a:cubicBezTo>
                    <a:pt x="2363467" y="906111"/>
                    <a:pt x="2371035" y="792321"/>
                    <a:pt x="2372168" y="678589"/>
                  </a:cubicBezTo>
                  <a:cubicBezTo>
                    <a:pt x="2372723" y="676196"/>
                    <a:pt x="2373267" y="674003"/>
                    <a:pt x="2373597" y="672423"/>
                  </a:cubicBezTo>
                  <a:cubicBezTo>
                    <a:pt x="2385652" y="621552"/>
                    <a:pt x="2375238" y="567664"/>
                    <a:pt x="2360763" y="518325"/>
                  </a:cubicBezTo>
                  <a:cubicBezTo>
                    <a:pt x="2311989" y="376641"/>
                    <a:pt x="2223638" y="264560"/>
                    <a:pt x="2095615" y="186091"/>
                  </a:cubicBezTo>
                  <a:cubicBezTo>
                    <a:pt x="1917024" y="76639"/>
                    <a:pt x="1694641" y="34469"/>
                    <a:pt x="1488469" y="13778"/>
                  </a:cubicBezTo>
                  <a:cubicBezTo>
                    <a:pt x="1264055" y="-8739"/>
                    <a:pt x="1037917" y="350"/>
                    <a:pt x="813185" y="12741"/>
                  </a:cubicBezTo>
                  <a:cubicBezTo>
                    <a:pt x="690865" y="19484"/>
                    <a:pt x="568003" y="27195"/>
                    <a:pt x="448399" y="53673"/>
                  </a:cubicBezTo>
                  <a:cubicBezTo>
                    <a:pt x="297636" y="87049"/>
                    <a:pt x="140817" y="150228"/>
                    <a:pt x="72809" y="298808"/>
                  </a:cubicBezTo>
                  <a:cubicBezTo>
                    <a:pt x="42241" y="365583"/>
                    <a:pt x="23350" y="436071"/>
                    <a:pt x="12499" y="50813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0" name="Google Shape;250;p4"/>
            <p:cNvSpPr/>
            <p:nvPr/>
          </p:nvSpPr>
          <p:spPr>
            <a:xfrm>
              <a:off x="16961809" y="8841985"/>
              <a:ext cx="791135" cy="1676110"/>
            </a:xfrm>
            <a:custGeom>
              <a:avLst/>
              <a:gdLst/>
              <a:ahLst/>
              <a:cxnLst/>
              <a:rect l="l" t="t" r="r" b="b"/>
              <a:pathLst>
                <a:path w="791135" h="1676110" extrusionOk="0">
                  <a:moveTo>
                    <a:pt x="694856" y="12142"/>
                  </a:moveTo>
                  <a:cubicBezTo>
                    <a:pt x="713712" y="-16105"/>
                    <a:pt x="759357" y="9737"/>
                    <a:pt x="743465" y="40672"/>
                  </a:cubicBezTo>
                  <a:cubicBezTo>
                    <a:pt x="726853" y="70075"/>
                    <a:pt x="711032" y="99748"/>
                    <a:pt x="697017" y="130471"/>
                  </a:cubicBezTo>
                  <a:cubicBezTo>
                    <a:pt x="657003" y="230115"/>
                    <a:pt x="624900" y="333990"/>
                    <a:pt x="605749" y="439693"/>
                  </a:cubicBezTo>
                  <a:cubicBezTo>
                    <a:pt x="576114" y="668960"/>
                    <a:pt x="717112" y="548119"/>
                    <a:pt x="781743" y="672673"/>
                  </a:cubicBezTo>
                  <a:cubicBezTo>
                    <a:pt x="814885" y="783292"/>
                    <a:pt x="752781" y="900219"/>
                    <a:pt x="712425" y="1001453"/>
                  </a:cubicBezTo>
                  <a:cubicBezTo>
                    <a:pt x="643437" y="1126526"/>
                    <a:pt x="431515" y="1741339"/>
                    <a:pt x="263078" y="1670438"/>
                  </a:cubicBezTo>
                  <a:cubicBezTo>
                    <a:pt x="200855" y="1640717"/>
                    <a:pt x="202284" y="1559217"/>
                    <a:pt x="199639" y="1499729"/>
                  </a:cubicBezTo>
                  <a:cubicBezTo>
                    <a:pt x="208848" y="1364835"/>
                    <a:pt x="260031" y="1235707"/>
                    <a:pt x="307200" y="1110092"/>
                  </a:cubicBezTo>
                  <a:cubicBezTo>
                    <a:pt x="330672" y="1045522"/>
                    <a:pt x="362338" y="983416"/>
                    <a:pt x="378360" y="916417"/>
                  </a:cubicBezTo>
                  <a:cubicBezTo>
                    <a:pt x="382587" y="870958"/>
                    <a:pt x="305193" y="897342"/>
                    <a:pt x="279218" y="899688"/>
                  </a:cubicBezTo>
                  <a:cubicBezTo>
                    <a:pt x="225909" y="906031"/>
                    <a:pt x="172601" y="917702"/>
                    <a:pt x="118726" y="916229"/>
                  </a:cubicBezTo>
                  <a:cubicBezTo>
                    <a:pt x="32855" y="919789"/>
                    <a:pt x="-13369" y="854948"/>
                    <a:pt x="3408" y="773472"/>
                  </a:cubicBezTo>
                  <a:cubicBezTo>
                    <a:pt x="57543" y="604142"/>
                    <a:pt x="135433" y="442310"/>
                    <a:pt x="198128" y="276270"/>
                  </a:cubicBezTo>
                  <a:cubicBezTo>
                    <a:pt x="226511" y="199415"/>
                    <a:pt x="260327" y="124541"/>
                    <a:pt x="290127" y="48335"/>
                  </a:cubicBezTo>
                  <a:cubicBezTo>
                    <a:pt x="303103" y="12566"/>
                    <a:pt x="348784" y="19098"/>
                    <a:pt x="359811" y="46767"/>
                  </a:cubicBezTo>
                  <a:cubicBezTo>
                    <a:pt x="365455" y="46260"/>
                    <a:pt x="370969" y="45565"/>
                    <a:pt x="376117" y="44468"/>
                  </a:cubicBezTo>
                  <a:cubicBezTo>
                    <a:pt x="475909" y="29402"/>
                    <a:pt x="577106" y="38904"/>
                    <a:pt x="677417" y="33257"/>
                  </a:cubicBezTo>
                  <a:cubicBezTo>
                    <a:pt x="677417" y="33304"/>
                    <a:pt x="677382" y="33363"/>
                    <a:pt x="677382" y="33410"/>
                  </a:cubicBezTo>
                  <a:lnTo>
                    <a:pt x="677335" y="33410"/>
                  </a:lnTo>
                  <a:cubicBezTo>
                    <a:pt x="677335" y="33457"/>
                    <a:pt x="677287" y="33457"/>
                    <a:pt x="677299" y="33516"/>
                  </a:cubicBezTo>
                  <a:cubicBezTo>
                    <a:pt x="678409" y="33410"/>
                    <a:pt x="679519" y="33363"/>
                    <a:pt x="680593" y="33410"/>
                  </a:cubicBezTo>
                  <a:cubicBezTo>
                    <a:pt x="685304" y="26301"/>
                    <a:pt x="690051" y="19180"/>
                    <a:pt x="694856" y="1214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1" name="Google Shape;251;p4"/>
            <p:cNvSpPr/>
            <p:nvPr/>
          </p:nvSpPr>
          <p:spPr>
            <a:xfrm>
              <a:off x="14125398" y="8918108"/>
              <a:ext cx="793519" cy="1657709"/>
            </a:xfrm>
            <a:custGeom>
              <a:avLst/>
              <a:gdLst/>
              <a:ahLst/>
              <a:cxnLst/>
              <a:rect l="l" t="t" r="r" b="b"/>
              <a:pathLst>
                <a:path w="793519" h="1657709" extrusionOk="0">
                  <a:moveTo>
                    <a:pt x="726432" y="11270"/>
                  </a:moveTo>
                  <a:cubicBezTo>
                    <a:pt x="746421" y="-16199"/>
                    <a:pt x="790980" y="11459"/>
                    <a:pt x="773848" y="41734"/>
                  </a:cubicBezTo>
                  <a:cubicBezTo>
                    <a:pt x="756055" y="70441"/>
                    <a:pt x="739065" y="99454"/>
                    <a:pt x="723811" y="129588"/>
                  </a:cubicBezTo>
                  <a:cubicBezTo>
                    <a:pt x="679806" y="227545"/>
                    <a:pt x="643547" y="330041"/>
                    <a:pt x="620146" y="434896"/>
                  </a:cubicBezTo>
                  <a:cubicBezTo>
                    <a:pt x="581290" y="662783"/>
                    <a:pt x="727046" y="547719"/>
                    <a:pt x="786600" y="674773"/>
                  </a:cubicBezTo>
                  <a:cubicBezTo>
                    <a:pt x="815255" y="786641"/>
                    <a:pt x="748475" y="900974"/>
                    <a:pt x="704069" y="1000499"/>
                  </a:cubicBezTo>
                  <a:cubicBezTo>
                    <a:pt x="630087" y="1122696"/>
                    <a:pt x="393548" y="1728477"/>
                    <a:pt x="228098" y="1650868"/>
                  </a:cubicBezTo>
                  <a:cubicBezTo>
                    <a:pt x="167127" y="1618660"/>
                    <a:pt x="171838" y="1537290"/>
                    <a:pt x="171602" y="1477754"/>
                  </a:cubicBezTo>
                  <a:cubicBezTo>
                    <a:pt x="186242" y="1343344"/>
                    <a:pt x="242597" y="1216373"/>
                    <a:pt x="294795" y="1092751"/>
                  </a:cubicBezTo>
                  <a:cubicBezTo>
                    <a:pt x="320853" y="1029183"/>
                    <a:pt x="355010" y="968385"/>
                    <a:pt x="373712" y="902094"/>
                  </a:cubicBezTo>
                  <a:cubicBezTo>
                    <a:pt x="379769" y="856847"/>
                    <a:pt x="301383" y="880083"/>
                    <a:pt x="275325" y="881392"/>
                  </a:cubicBezTo>
                  <a:cubicBezTo>
                    <a:pt x="221805" y="885577"/>
                    <a:pt x="168071" y="895103"/>
                    <a:pt x="114291" y="891460"/>
                  </a:cubicBezTo>
                  <a:cubicBezTo>
                    <a:pt x="28348" y="891566"/>
                    <a:pt x="-15231" y="824909"/>
                    <a:pt x="4829" y="744176"/>
                  </a:cubicBezTo>
                  <a:cubicBezTo>
                    <a:pt x="65753" y="577157"/>
                    <a:pt x="150113" y="418591"/>
                    <a:pt x="219443" y="255215"/>
                  </a:cubicBezTo>
                  <a:cubicBezTo>
                    <a:pt x="250909" y="179563"/>
                    <a:pt x="287711" y="106115"/>
                    <a:pt x="320558" y="31171"/>
                  </a:cubicBezTo>
                  <a:cubicBezTo>
                    <a:pt x="334962" y="-4044"/>
                    <a:pt x="380348" y="4315"/>
                    <a:pt x="390242" y="32409"/>
                  </a:cubicBezTo>
                  <a:cubicBezTo>
                    <a:pt x="395897" y="32126"/>
                    <a:pt x="401447" y="31654"/>
                    <a:pt x="406630" y="30758"/>
                  </a:cubicBezTo>
                  <a:cubicBezTo>
                    <a:pt x="506953" y="19723"/>
                    <a:pt x="607690" y="33281"/>
                    <a:pt x="708143" y="31678"/>
                  </a:cubicBezTo>
                  <a:cubicBezTo>
                    <a:pt x="708143" y="31725"/>
                    <a:pt x="708096" y="31772"/>
                    <a:pt x="708107" y="31819"/>
                  </a:cubicBezTo>
                  <a:lnTo>
                    <a:pt x="708060" y="31819"/>
                  </a:lnTo>
                  <a:cubicBezTo>
                    <a:pt x="708060" y="31866"/>
                    <a:pt x="708013" y="31866"/>
                    <a:pt x="708013" y="31914"/>
                  </a:cubicBezTo>
                  <a:cubicBezTo>
                    <a:pt x="709123" y="31855"/>
                    <a:pt x="710233" y="31855"/>
                    <a:pt x="711307" y="31937"/>
                  </a:cubicBezTo>
                  <a:cubicBezTo>
                    <a:pt x="716325" y="25040"/>
                    <a:pt x="721355" y="18108"/>
                    <a:pt x="726432" y="112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2" name="Google Shape;252;p4"/>
            <p:cNvSpPr/>
            <p:nvPr/>
          </p:nvSpPr>
          <p:spPr>
            <a:xfrm>
              <a:off x="16726570" y="10066569"/>
              <a:ext cx="342351" cy="681255"/>
            </a:xfrm>
            <a:custGeom>
              <a:avLst/>
              <a:gdLst/>
              <a:ahLst/>
              <a:cxnLst/>
              <a:rect l="l" t="t" r="r" b="b"/>
              <a:pathLst>
                <a:path w="342351" h="681255" extrusionOk="0">
                  <a:moveTo>
                    <a:pt x="134156" y="680472"/>
                  </a:moveTo>
                  <a:cubicBezTo>
                    <a:pt x="103801" y="675002"/>
                    <a:pt x="100436" y="641626"/>
                    <a:pt x="108795" y="617175"/>
                  </a:cubicBezTo>
                  <a:cubicBezTo>
                    <a:pt x="100412" y="621372"/>
                    <a:pt x="90660" y="622386"/>
                    <a:pt x="81061" y="619109"/>
                  </a:cubicBezTo>
                  <a:cubicBezTo>
                    <a:pt x="75925" y="617364"/>
                    <a:pt x="71521" y="614641"/>
                    <a:pt x="67932" y="611233"/>
                  </a:cubicBezTo>
                  <a:cubicBezTo>
                    <a:pt x="52276" y="636380"/>
                    <a:pt x="10881" y="631016"/>
                    <a:pt x="2167" y="602674"/>
                  </a:cubicBezTo>
                  <a:cubicBezTo>
                    <a:pt x="-3110" y="588445"/>
                    <a:pt x="2439" y="574156"/>
                    <a:pt x="6229" y="560292"/>
                  </a:cubicBezTo>
                  <a:cubicBezTo>
                    <a:pt x="47671" y="440277"/>
                    <a:pt x="86468" y="319083"/>
                    <a:pt x="130296" y="199869"/>
                  </a:cubicBezTo>
                  <a:cubicBezTo>
                    <a:pt x="157629" y="134828"/>
                    <a:pt x="182411" y="63066"/>
                    <a:pt x="237349" y="15697"/>
                  </a:cubicBezTo>
                  <a:cubicBezTo>
                    <a:pt x="266169" y="-9697"/>
                    <a:pt x="318734" y="-4522"/>
                    <a:pt x="334449" y="32992"/>
                  </a:cubicBezTo>
                  <a:cubicBezTo>
                    <a:pt x="346952" y="62217"/>
                    <a:pt x="341179" y="95958"/>
                    <a:pt x="339963" y="126811"/>
                  </a:cubicBezTo>
                  <a:cubicBezTo>
                    <a:pt x="334236" y="231146"/>
                    <a:pt x="304944" y="331874"/>
                    <a:pt x="272297" y="430551"/>
                  </a:cubicBezTo>
                  <a:cubicBezTo>
                    <a:pt x="256630" y="478686"/>
                    <a:pt x="240466" y="526586"/>
                    <a:pt x="222354" y="573791"/>
                  </a:cubicBezTo>
                  <a:cubicBezTo>
                    <a:pt x="209461" y="596249"/>
                    <a:pt x="208221" y="633079"/>
                    <a:pt x="180251" y="641780"/>
                  </a:cubicBezTo>
                  <a:cubicBezTo>
                    <a:pt x="177205" y="664745"/>
                    <a:pt x="158963" y="685600"/>
                    <a:pt x="134156" y="68047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3" name="Google Shape;253;p4"/>
            <p:cNvSpPr/>
            <p:nvPr/>
          </p:nvSpPr>
          <p:spPr>
            <a:xfrm>
              <a:off x="13795250" y="10178096"/>
              <a:ext cx="362896" cy="675197"/>
            </a:xfrm>
            <a:custGeom>
              <a:avLst/>
              <a:gdLst/>
              <a:ahLst/>
              <a:cxnLst/>
              <a:rect l="l" t="t" r="r" b="b"/>
              <a:pathLst>
                <a:path w="362896" h="675197" extrusionOk="0">
                  <a:moveTo>
                    <a:pt x="130446" y="674083"/>
                  </a:moveTo>
                  <a:cubicBezTo>
                    <a:pt x="100339" y="667398"/>
                    <a:pt x="98320" y="633916"/>
                    <a:pt x="107659" y="609819"/>
                  </a:cubicBezTo>
                  <a:cubicBezTo>
                    <a:pt x="99111" y="613674"/>
                    <a:pt x="89335" y="614299"/>
                    <a:pt x="79866" y="610632"/>
                  </a:cubicBezTo>
                  <a:cubicBezTo>
                    <a:pt x="74800" y="608675"/>
                    <a:pt x="70515" y="605787"/>
                    <a:pt x="67067" y="602239"/>
                  </a:cubicBezTo>
                  <a:cubicBezTo>
                    <a:pt x="50407" y="626725"/>
                    <a:pt x="9260" y="619698"/>
                    <a:pt x="1692" y="591051"/>
                  </a:cubicBezTo>
                  <a:cubicBezTo>
                    <a:pt x="-3007" y="576620"/>
                    <a:pt x="3121" y="562568"/>
                    <a:pt x="7454" y="548857"/>
                  </a:cubicBezTo>
                  <a:cubicBezTo>
                    <a:pt x="53702" y="430610"/>
                    <a:pt x="97363" y="311066"/>
                    <a:pt x="145972" y="193715"/>
                  </a:cubicBezTo>
                  <a:cubicBezTo>
                    <a:pt x="175903" y="129829"/>
                    <a:pt x="203566" y="59117"/>
                    <a:pt x="260370" y="13999"/>
                  </a:cubicBezTo>
                  <a:cubicBezTo>
                    <a:pt x="290194" y="-10216"/>
                    <a:pt x="342510" y="-2930"/>
                    <a:pt x="356690" y="35185"/>
                  </a:cubicBezTo>
                  <a:cubicBezTo>
                    <a:pt x="368001" y="64894"/>
                    <a:pt x="360870" y="98375"/>
                    <a:pt x="358414" y="129146"/>
                  </a:cubicBezTo>
                  <a:cubicBezTo>
                    <a:pt x="348484" y="233163"/>
                    <a:pt x="315154" y="332629"/>
                    <a:pt x="278552" y="429914"/>
                  </a:cubicBezTo>
                  <a:cubicBezTo>
                    <a:pt x="260960" y="477378"/>
                    <a:pt x="242872" y="524594"/>
                    <a:pt x="222871" y="571032"/>
                  </a:cubicBezTo>
                  <a:cubicBezTo>
                    <a:pt x="209080" y="592949"/>
                    <a:pt x="206365" y="629696"/>
                    <a:pt x="178052" y="637276"/>
                  </a:cubicBezTo>
                  <a:cubicBezTo>
                    <a:pt x="174097" y="660100"/>
                    <a:pt x="155028" y="680213"/>
                    <a:pt x="130446" y="674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4" name="Google Shape;254;p4"/>
            <p:cNvSpPr/>
            <p:nvPr/>
          </p:nvSpPr>
          <p:spPr>
            <a:xfrm>
              <a:off x="16118980" y="9537165"/>
              <a:ext cx="233731" cy="565067"/>
            </a:xfrm>
            <a:custGeom>
              <a:avLst/>
              <a:gdLst/>
              <a:ahLst/>
              <a:cxnLst/>
              <a:rect l="l" t="t" r="r" b="b"/>
              <a:pathLst>
                <a:path w="233731" h="565067" extrusionOk="0">
                  <a:moveTo>
                    <a:pt x="83939" y="1933"/>
                  </a:moveTo>
                  <a:cubicBezTo>
                    <a:pt x="104211" y="-2465"/>
                    <a:pt x="125794" y="400"/>
                    <a:pt x="144308" y="13026"/>
                  </a:cubicBezTo>
                  <a:cubicBezTo>
                    <a:pt x="200237" y="51153"/>
                    <a:pt x="215775" y="143723"/>
                    <a:pt x="224972" y="206017"/>
                  </a:cubicBezTo>
                  <a:cubicBezTo>
                    <a:pt x="236508" y="284121"/>
                    <a:pt x="234689" y="363558"/>
                    <a:pt x="230581" y="442157"/>
                  </a:cubicBezTo>
                  <a:cubicBezTo>
                    <a:pt x="228762" y="476888"/>
                    <a:pt x="225374" y="514567"/>
                    <a:pt x="201831" y="540209"/>
                  </a:cubicBezTo>
                  <a:cubicBezTo>
                    <a:pt x="184439" y="559154"/>
                    <a:pt x="157095" y="568421"/>
                    <a:pt x="131745" y="563964"/>
                  </a:cubicBezTo>
                  <a:cubicBezTo>
                    <a:pt x="83006" y="555393"/>
                    <a:pt x="60762" y="501776"/>
                    <a:pt x="47220" y="460195"/>
                  </a:cubicBezTo>
                  <a:cubicBezTo>
                    <a:pt x="17088" y="367684"/>
                    <a:pt x="3038" y="270517"/>
                    <a:pt x="251" y="173432"/>
                  </a:cubicBezTo>
                  <a:cubicBezTo>
                    <a:pt x="-988" y="130554"/>
                    <a:pt x="1633" y="81322"/>
                    <a:pt x="24763" y="43773"/>
                  </a:cubicBezTo>
                  <a:cubicBezTo>
                    <a:pt x="37904" y="22434"/>
                    <a:pt x="60018" y="7120"/>
                    <a:pt x="83939" y="193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5" name="Google Shape;255;p4"/>
            <p:cNvSpPr/>
            <p:nvPr/>
          </p:nvSpPr>
          <p:spPr>
            <a:xfrm>
              <a:off x="15259970" y="9554024"/>
              <a:ext cx="227674" cy="566454"/>
            </a:xfrm>
            <a:custGeom>
              <a:avLst/>
              <a:gdLst/>
              <a:ahLst/>
              <a:cxnLst/>
              <a:rect l="l" t="t" r="r" b="b"/>
              <a:pathLst>
                <a:path w="227674" h="566454" extrusionOk="0">
                  <a:moveTo>
                    <a:pt x="137042" y="1284"/>
                  </a:moveTo>
                  <a:cubicBezTo>
                    <a:pt x="116605" y="-2300"/>
                    <a:pt x="95163" y="1437"/>
                    <a:pt x="77170" y="14794"/>
                  </a:cubicBezTo>
                  <a:cubicBezTo>
                    <a:pt x="22834" y="55138"/>
                    <a:pt x="11039" y="148261"/>
                    <a:pt x="4356" y="210874"/>
                  </a:cubicBezTo>
                  <a:cubicBezTo>
                    <a:pt x="-4015" y="289379"/>
                    <a:pt x="1003" y="368674"/>
                    <a:pt x="8288" y="447049"/>
                  </a:cubicBezTo>
                  <a:cubicBezTo>
                    <a:pt x="11511" y="481686"/>
                    <a:pt x="16411" y="519188"/>
                    <a:pt x="40970" y="543863"/>
                  </a:cubicBezTo>
                  <a:cubicBezTo>
                    <a:pt x="59105" y="562089"/>
                    <a:pt x="86804" y="570248"/>
                    <a:pt x="111953" y="564777"/>
                  </a:cubicBezTo>
                  <a:cubicBezTo>
                    <a:pt x="160302" y="554250"/>
                    <a:pt x="180374" y="499783"/>
                    <a:pt x="192228" y="457695"/>
                  </a:cubicBezTo>
                  <a:cubicBezTo>
                    <a:pt x="218593" y="364041"/>
                    <a:pt x="228723" y="266390"/>
                    <a:pt x="227590" y="169270"/>
                  </a:cubicBezTo>
                  <a:cubicBezTo>
                    <a:pt x="227094" y="126380"/>
                    <a:pt x="222489" y="77290"/>
                    <a:pt x="197872" y="40707"/>
                  </a:cubicBezTo>
                  <a:cubicBezTo>
                    <a:pt x="183869" y="19923"/>
                    <a:pt x="161152" y="5516"/>
                    <a:pt x="137042" y="128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6" name="Google Shape;256;p4"/>
            <p:cNvSpPr/>
            <p:nvPr/>
          </p:nvSpPr>
          <p:spPr>
            <a:xfrm>
              <a:off x="17774870" y="9019567"/>
              <a:ext cx="755113" cy="1344703"/>
            </a:xfrm>
            <a:custGeom>
              <a:avLst/>
              <a:gdLst/>
              <a:ahLst/>
              <a:cxnLst/>
              <a:rect l="l" t="t" r="r" b="b"/>
              <a:pathLst>
                <a:path w="755113" h="1344703" extrusionOk="0">
                  <a:moveTo>
                    <a:pt x="753701" y="128220"/>
                  </a:moveTo>
                  <a:cubicBezTo>
                    <a:pt x="737030" y="256464"/>
                    <a:pt x="534104" y="291961"/>
                    <a:pt x="419117" y="472408"/>
                  </a:cubicBezTo>
                  <a:cubicBezTo>
                    <a:pt x="290150" y="674807"/>
                    <a:pt x="338664" y="931920"/>
                    <a:pt x="296313" y="1166127"/>
                  </a:cubicBezTo>
                  <a:cubicBezTo>
                    <a:pt x="255072" y="1394167"/>
                    <a:pt x="53929" y="1370058"/>
                    <a:pt x="10645" y="1279516"/>
                  </a:cubicBezTo>
                  <a:cubicBezTo>
                    <a:pt x="-14078" y="1227796"/>
                    <a:pt x="-2378" y="1243181"/>
                    <a:pt x="117663" y="648317"/>
                  </a:cubicBezTo>
                  <a:cubicBezTo>
                    <a:pt x="133555" y="569552"/>
                    <a:pt x="111358" y="475910"/>
                    <a:pt x="228529" y="330017"/>
                  </a:cubicBezTo>
                  <a:cubicBezTo>
                    <a:pt x="317554" y="219174"/>
                    <a:pt x="446509" y="136213"/>
                    <a:pt x="596775" y="29637"/>
                  </a:cubicBezTo>
                  <a:cubicBezTo>
                    <a:pt x="704737" y="-46934"/>
                    <a:pt x="765307" y="38880"/>
                    <a:pt x="753701" y="1282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7" name="Google Shape;257;p4"/>
            <p:cNvSpPr/>
            <p:nvPr/>
          </p:nvSpPr>
          <p:spPr>
            <a:xfrm>
              <a:off x="13055042" y="9126475"/>
              <a:ext cx="800424" cy="1321823"/>
            </a:xfrm>
            <a:custGeom>
              <a:avLst/>
              <a:gdLst/>
              <a:ahLst/>
              <a:cxnLst/>
              <a:rect l="l" t="t" r="r" b="b"/>
              <a:pathLst>
                <a:path w="800424" h="1321823" extrusionOk="0">
                  <a:moveTo>
                    <a:pt x="2422" y="131389"/>
                  </a:moveTo>
                  <a:cubicBezTo>
                    <a:pt x="24253" y="258855"/>
                    <a:pt x="228453" y="286171"/>
                    <a:pt x="350619" y="461843"/>
                  </a:cubicBezTo>
                  <a:cubicBezTo>
                    <a:pt x="487650" y="658890"/>
                    <a:pt x="449537" y="917747"/>
                    <a:pt x="501311" y="1150056"/>
                  </a:cubicBezTo>
                  <a:cubicBezTo>
                    <a:pt x="551726" y="1376257"/>
                    <a:pt x="751735" y="1344072"/>
                    <a:pt x="791324" y="1251856"/>
                  </a:cubicBezTo>
                  <a:cubicBezTo>
                    <a:pt x="813946" y="1199182"/>
                    <a:pt x="802871" y="1215027"/>
                    <a:pt x="658921" y="625479"/>
                  </a:cubicBezTo>
                  <a:cubicBezTo>
                    <a:pt x="639865" y="547410"/>
                    <a:pt x="658272" y="452966"/>
                    <a:pt x="535303" y="311895"/>
                  </a:cubicBezTo>
                  <a:cubicBezTo>
                    <a:pt x="441875" y="204718"/>
                    <a:pt x="309685" y="127027"/>
                    <a:pt x="155227" y="26570"/>
                  </a:cubicBezTo>
                  <a:cubicBezTo>
                    <a:pt x="44277" y="-45580"/>
                    <a:pt x="-12785" y="42604"/>
                    <a:pt x="2422" y="13138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8" name="Google Shape;258;p4"/>
            <p:cNvSpPr/>
            <p:nvPr/>
          </p:nvSpPr>
          <p:spPr>
            <a:xfrm>
              <a:off x="15456883" y="9208311"/>
              <a:ext cx="678544" cy="259634"/>
            </a:xfrm>
            <a:custGeom>
              <a:avLst/>
              <a:gdLst/>
              <a:ahLst/>
              <a:cxnLst/>
              <a:rect l="l" t="t" r="r" b="b"/>
              <a:pathLst>
                <a:path w="678544" h="259634" extrusionOk="0">
                  <a:moveTo>
                    <a:pt x="284219" y="3975"/>
                  </a:moveTo>
                  <a:cubicBezTo>
                    <a:pt x="318365" y="-505"/>
                    <a:pt x="352971" y="-1200"/>
                    <a:pt x="387282" y="1900"/>
                  </a:cubicBezTo>
                  <a:cubicBezTo>
                    <a:pt x="387459" y="1912"/>
                    <a:pt x="387624" y="1936"/>
                    <a:pt x="387801" y="1947"/>
                  </a:cubicBezTo>
                  <a:cubicBezTo>
                    <a:pt x="457674" y="8373"/>
                    <a:pt x="527453" y="23793"/>
                    <a:pt x="589829" y="56791"/>
                  </a:cubicBezTo>
                  <a:cubicBezTo>
                    <a:pt x="615379" y="72884"/>
                    <a:pt x="685736" y="92018"/>
                    <a:pt x="655345" y="132066"/>
                  </a:cubicBezTo>
                  <a:cubicBezTo>
                    <a:pt x="655782" y="134188"/>
                    <a:pt x="656018" y="136322"/>
                    <a:pt x="656066" y="138491"/>
                  </a:cubicBezTo>
                  <a:cubicBezTo>
                    <a:pt x="656314" y="138585"/>
                    <a:pt x="656502" y="138727"/>
                    <a:pt x="656692" y="138833"/>
                  </a:cubicBezTo>
                  <a:cubicBezTo>
                    <a:pt x="657317" y="139069"/>
                    <a:pt x="657955" y="139316"/>
                    <a:pt x="658533" y="139611"/>
                  </a:cubicBezTo>
                  <a:cubicBezTo>
                    <a:pt x="658533" y="139658"/>
                    <a:pt x="658486" y="139705"/>
                    <a:pt x="658439" y="139753"/>
                  </a:cubicBezTo>
                  <a:cubicBezTo>
                    <a:pt x="673682" y="147439"/>
                    <a:pt x="682395" y="164439"/>
                    <a:pt x="676881" y="181640"/>
                  </a:cubicBezTo>
                  <a:cubicBezTo>
                    <a:pt x="674803" y="188159"/>
                    <a:pt x="670978" y="193571"/>
                    <a:pt x="666043" y="197638"/>
                  </a:cubicBezTo>
                  <a:cubicBezTo>
                    <a:pt x="686079" y="222089"/>
                    <a:pt x="658451" y="258082"/>
                    <a:pt x="629465" y="244512"/>
                  </a:cubicBezTo>
                  <a:cubicBezTo>
                    <a:pt x="577880" y="219967"/>
                    <a:pt x="523391" y="202283"/>
                    <a:pt x="468029" y="188607"/>
                  </a:cubicBezTo>
                  <a:cubicBezTo>
                    <a:pt x="467604" y="188501"/>
                    <a:pt x="467179" y="188407"/>
                    <a:pt x="466754" y="188301"/>
                  </a:cubicBezTo>
                  <a:cubicBezTo>
                    <a:pt x="383066" y="168188"/>
                    <a:pt x="295140" y="169957"/>
                    <a:pt x="212339" y="193417"/>
                  </a:cubicBezTo>
                  <a:cubicBezTo>
                    <a:pt x="211914" y="193535"/>
                    <a:pt x="211500" y="193653"/>
                    <a:pt x="211075" y="193771"/>
                  </a:cubicBezTo>
                  <a:cubicBezTo>
                    <a:pt x="156315" y="209663"/>
                    <a:pt x="102582" y="229528"/>
                    <a:pt x="52036" y="256125"/>
                  </a:cubicBezTo>
                  <a:cubicBezTo>
                    <a:pt x="23617" y="270861"/>
                    <a:pt x="-5440" y="236000"/>
                    <a:pt x="13593" y="210771"/>
                  </a:cubicBezTo>
                  <a:cubicBezTo>
                    <a:pt x="8492" y="206916"/>
                    <a:pt x="4454" y="201658"/>
                    <a:pt x="2117" y="195221"/>
                  </a:cubicBezTo>
                  <a:cubicBezTo>
                    <a:pt x="-4094" y="178256"/>
                    <a:pt x="3923" y="160914"/>
                    <a:pt x="18847" y="152626"/>
                  </a:cubicBezTo>
                  <a:cubicBezTo>
                    <a:pt x="18800" y="152579"/>
                    <a:pt x="18741" y="152532"/>
                    <a:pt x="18741" y="152485"/>
                  </a:cubicBezTo>
                  <a:cubicBezTo>
                    <a:pt x="19308" y="152167"/>
                    <a:pt x="19933" y="151907"/>
                    <a:pt x="20547" y="151636"/>
                  </a:cubicBezTo>
                  <a:cubicBezTo>
                    <a:pt x="20736" y="151530"/>
                    <a:pt x="20925" y="151377"/>
                    <a:pt x="21161" y="151271"/>
                  </a:cubicBezTo>
                  <a:cubicBezTo>
                    <a:pt x="21126" y="149101"/>
                    <a:pt x="21279" y="146968"/>
                    <a:pt x="21622" y="144822"/>
                  </a:cubicBezTo>
                  <a:cubicBezTo>
                    <a:pt x="-10363" y="106023"/>
                    <a:pt x="59168" y="84072"/>
                    <a:pt x="84057" y="66965"/>
                  </a:cubicBezTo>
                  <a:cubicBezTo>
                    <a:pt x="145051" y="31480"/>
                    <a:pt x="214145" y="13277"/>
                    <a:pt x="283711" y="4046"/>
                  </a:cubicBezTo>
                  <a:cubicBezTo>
                    <a:pt x="283877" y="4022"/>
                    <a:pt x="284042" y="3999"/>
                    <a:pt x="284219" y="397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9" name="Google Shape;259;p4"/>
            <p:cNvSpPr/>
            <p:nvPr/>
          </p:nvSpPr>
          <p:spPr>
            <a:xfrm>
              <a:off x="18492259" y="9312262"/>
              <a:ext cx="51796" cy="468555"/>
            </a:xfrm>
            <a:custGeom>
              <a:avLst/>
              <a:gdLst/>
              <a:ahLst/>
              <a:cxnLst/>
              <a:rect l="l" t="t" r="r" b="b"/>
              <a:pathLst>
                <a:path w="51796" h="468555" extrusionOk="0">
                  <a:moveTo>
                    <a:pt x="6157" y="468387"/>
                  </a:moveTo>
                  <a:cubicBezTo>
                    <a:pt x="-9157" y="462869"/>
                    <a:pt x="8849" y="431427"/>
                    <a:pt x="9416" y="419155"/>
                  </a:cubicBezTo>
                  <a:cubicBezTo>
                    <a:pt x="13536" y="401034"/>
                    <a:pt x="16181" y="382655"/>
                    <a:pt x="18802" y="364264"/>
                  </a:cubicBezTo>
                  <a:cubicBezTo>
                    <a:pt x="31978" y="247172"/>
                    <a:pt x="36713" y="127122"/>
                    <a:pt x="19522" y="10290"/>
                  </a:cubicBezTo>
                  <a:cubicBezTo>
                    <a:pt x="17102" y="-498"/>
                    <a:pt x="33950" y="-4435"/>
                    <a:pt x="36312" y="6517"/>
                  </a:cubicBezTo>
                  <a:cubicBezTo>
                    <a:pt x="58627" y="121451"/>
                    <a:pt x="53514" y="240535"/>
                    <a:pt x="41636" y="356483"/>
                  </a:cubicBezTo>
                  <a:cubicBezTo>
                    <a:pt x="38732" y="375499"/>
                    <a:pt x="29676" y="473150"/>
                    <a:pt x="6157" y="468387"/>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0" name="Google Shape;260;p4"/>
            <p:cNvSpPr/>
            <p:nvPr/>
          </p:nvSpPr>
          <p:spPr>
            <a:xfrm>
              <a:off x="13055007" y="9421881"/>
              <a:ext cx="63862" cy="467363"/>
            </a:xfrm>
            <a:custGeom>
              <a:avLst/>
              <a:gdLst/>
              <a:ahLst/>
              <a:cxnLst/>
              <a:rect l="l" t="t" r="r" b="b"/>
              <a:pathLst>
                <a:path w="63862" h="467363" extrusionOk="0">
                  <a:moveTo>
                    <a:pt x="58114" y="467123"/>
                  </a:moveTo>
                  <a:cubicBezTo>
                    <a:pt x="73204" y="460992"/>
                    <a:pt x="53935" y="430305"/>
                    <a:pt x="52872" y="418067"/>
                  </a:cubicBezTo>
                  <a:cubicBezTo>
                    <a:pt x="48031" y="400124"/>
                    <a:pt x="44643" y="381862"/>
                    <a:pt x="41278" y="363589"/>
                  </a:cubicBezTo>
                  <a:cubicBezTo>
                    <a:pt x="23378" y="247122"/>
                    <a:pt x="13815" y="127367"/>
                    <a:pt x="26271" y="9933"/>
                  </a:cubicBezTo>
                  <a:cubicBezTo>
                    <a:pt x="28255" y="-936"/>
                    <a:pt x="11265" y="-4202"/>
                    <a:pt x="9340" y="6844"/>
                  </a:cubicBezTo>
                  <a:cubicBezTo>
                    <a:pt x="-8323" y="122580"/>
                    <a:pt x="1595" y="241369"/>
                    <a:pt x="18148" y="356739"/>
                  </a:cubicBezTo>
                  <a:cubicBezTo>
                    <a:pt x="21820" y="375614"/>
                    <a:pt x="34808" y="472829"/>
                    <a:pt x="58114" y="467123"/>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1" name="Google Shape;261;p4"/>
            <p:cNvSpPr/>
            <p:nvPr/>
          </p:nvSpPr>
          <p:spPr>
            <a:xfrm>
              <a:off x="16024456" y="8711911"/>
              <a:ext cx="2719849" cy="2100106"/>
            </a:xfrm>
            <a:custGeom>
              <a:avLst/>
              <a:gdLst/>
              <a:ahLst/>
              <a:cxnLst/>
              <a:rect l="l" t="t" r="r" b="b"/>
              <a:pathLst>
                <a:path w="2719849" h="2100106" extrusionOk="0">
                  <a:moveTo>
                    <a:pt x="2694465" y="302150"/>
                  </a:moveTo>
                  <a:cubicBezTo>
                    <a:pt x="2600778" y="97818"/>
                    <a:pt x="2293349" y="74581"/>
                    <a:pt x="2102774" y="47737"/>
                  </a:cubicBezTo>
                  <a:cubicBezTo>
                    <a:pt x="799799" y="-135775"/>
                    <a:pt x="-197790" y="229363"/>
                    <a:pt x="33449" y="808124"/>
                  </a:cubicBezTo>
                  <a:cubicBezTo>
                    <a:pt x="138873" y="1625606"/>
                    <a:pt x="267273" y="2009819"/>
                    <a:pt x="924468" y="2080815"/>
                  </a:cubicBezTo>
                  <a:cubicBezTo>
                    <a:pt x="2019476" y="2199097"/>
                    <a:pt x="2588876" y="1778655"/>
                    <a:pt x="2545309" y="676437"/>
                  </a:cubicBezTo>
                  <a:cubicBezTo>
                    <a:pt x="2644912" y="641682"/>
                    <a:pt x="2775614" y="479131"/>
                    <a:pt x="2694465" y="302150"/>
                  </a:cubicBezTo>
                  <a:close/>
                  <a:moveTo>
                    <a:pt x="2430675" y="1105450"/>
                  </a:moveTo>
                  <a:cubicBezTo>
                    <a:pt x="2311402" y="1871425"/>
                    <a:pt x="1827071" y="2054442"/>
                    <a:pt x="1053801" y="2007827"/>
                  </a:cubicBezTo>
                  <a:cubicBezTo>
                    <a:pt x="784061" y="1991569"/>
                    <a:pt x="518346" y="1940274"/>
                    <a:pt x="354903" y="1703392"/>
                  </a:cubicBezTo>
                  <a:cubicBezTo>
                    <a:pt x="220624" y="1508786"/>
                    <a:pt x="165851" y="1245318"/>
                    <a:pt x="149959" y="1013446"/>
                  </a:cubicBezTo>
                  <a:cubicBezTo>
                    <a:pt x="131281" y="741007"/>
                    <a:pt x="191779" y="509076"/>
                    <a:pt x="444860" y="366532"/>
                  </a:cubicBezTo>
                  <a:cubicBezTo>
                    <a:pt x="555845" y="304025"/>
                    <a:pt x="679959" y="268515"/>
                    <a:pt x="804404" y="241105"/>
                  </a:cubicBezTo>
                  <a:cubicBezTo>
                    <a:pt x="1098030" y="176441"/>
                    <a:pt x="1400972" y="154289"/>
                    <a:pt x="1700914" y="175002"/>
                  </a:cubicBezTo>
                  <a:cubicBezTo>
                    <a:pt x="1915953" y="189845"/>
                    <a:pt x="2262498" y="199748"/>
                    <a:pt x="2377474" y="421611"/>
                  </a:cubicBezTo>
                  <a:cubicBezTo>
                    <a:pt x="2486404" y="631826"/>
                    <a:pt x="2465990" y="878647"/>
                    <a:pt x="2430675" y="110545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2" name="Google Shape;262;p4"/>
            <p:cNvSpPr/>
            <p:nvPr/>
          </p:nvSpPr>
          <p:spPr>
            <a:xfrm>
              <a:off x="12840855" y="8776485"/>
              <a:ext cx="2727433" cy="2096295"/>
            </a:xfrm>
            <a:custGeom>
              <a:avLst/>
              <a:gdLst/>
              <a:ahLst/>
              <a:cxnLst/>
              <a:rect l="l" t="t" r="r" b="b"/>
              <a:pathLst>
                <a:path w="2727433" h="2096295" extrusionOk="0">
                  <a:moveTo>
                    <a:pt x="21016" y="355422"/>
                  </a:moveTo>
                  <a:cubicBezTo>
                    <a:pt x="106379" y="147482"/>
                    <a:pt x="412627" y="111902"/>
                    <a:pt x="601962" y="77418"/>
                  </a:cubicBezTo>
                  <a:cubicBezTo>
                    <a:pt x="1896483" y="-158356"/>
                    <a:pt x="2907993" y="166345"/>
                    <a:pt x="2700285" y="753947"/>
                  </a:cubicBezTo>
                  <a:cubicBezTo>
                    <a:pt x="2627921" y="1575014"/>
                    <a:pt x="2515141" y="1964072"/>
                    <a:pt x="1861334" y="2061440"/>
                  </a:cubicBezTo>
                  <a:cubicBezTo>
                    <a:pt x="771982" y="2223685"/>
                    <a:pt x="186088" y="1826479"/>
                    <a:pt x="185155" y="723401"/>
                  </a:cubicBezTo>
                  <a:cubicBezTo>
                    <a:pt x="84230" y="692690"/>
                    <a:pt x="-52931" y="535527"/>
                    <a:pt x="21016" y="355422"/>
                  </a:cubicBezTo>
                  <a:close/>
                  <a:moveTo>
                    <a:pt x="317003" y="1147463"/>
                  </a:moveTo>
                  <a:cubicBezTo>
                    <a:pt x="467092" y="1908014"/>
                    <a:pt x="958401" y="2071402"/>
                    <a:pt x="1729168" y="1993722"/>
                  </a:cubicBezTo>
                  <a:cubicBezTo>
                    <a:pt x="1998034" y="1966631"/>
                    <a:pt x="2261458" y="1904690"/>
                    <a:pt x="2415220" y="1661429"/>
                  </a:cubicBezTo>
                  <a:cubicBezTo>
                    <a:pt x="2541542" y="1461577"/>
                    <a:pt x="2585629" y="1196129"/>
                    <a:pt x="2592170" y="963797"/>
                  </a:cubicBezTo>
                  <a:cubicBezTo>
                    <a:pt x="2599844" y="690827"/>
                    <a:pt x="2530030" y="461514"/>
                    <a:pt x="2271412" y="329273"/>
                  </a:cubicBezTo>
                  <a:cubicBezTo>
                    <a:pt x="2157994" y="271281"/>
                    <a:pt x="2032546" y="240794"/>
                    <a:pt x="1907109" y="218418"/>
                  </a:cubicBezTo>
                  <a:cubicBezTo>
                    <a:pt x="1611110" y="165614"/>
                    <a:pt x="1307531" y="155675"/>
                    <a:pt x="1008651" y="188426"/>
                  </a:cubicBezTo>
                  <a:cubicBezTo>
                    <a:pt x="794391" y="211910"/>
                    <a:pt x="448532" y="235736"/>
                    <a:pt x="342588" y="462044"/>
                  </a:cubicBezTo>
                  <a:cubicBezTo>
                    <a:pt x="242206" y="676468"/>
                    <a:pt x="272562" y="922263"/>
                    <a:pt x="317003" y="11474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63" name="Google Shape;263;p4"/>
          <p:cNvGrpSpPr/>
          <p:nvPr/>
        </p:nvGrpSpPr>
        <p:grpSpPr>
          <a:xfrm rot="-242198">
            <a:off x="-1015781" y="2556917"/>
            <a:ext cx="2107754" cy="3203023"/>
            <a:chOff x="-2031318" y="5113412"/>
            <a:chExt cx="4215167" cy="6405527"/>
          </a:xfrm>
        </p:grpSpPr>
        <p:sp>
          <p:nvSpPr>
            <p:cNvPr id="264" name="Google Shape;264;p4"/>
            <p:cNvSpPr/>
            <p:nvPr/>
          </p:nvSpPr>
          <p:spPr>
            <a:xfrm>
              <a:off x="-2031318" y="5113412"/>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5" name="Google Shape;265;p4"/>
            <p:cNvSpPr/>
            <p:nvPr/>
          </p:nvSpPr>
          <p:spPr>
            <a:xfrm>
              <a:off x="-1853156" y="5311159"/>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6" name="Google Shape;266;p4"/>
            <p:cNvSpPr/>
            <p:nvPr/>
          </p:nvSpPr>
          <p:spPr>
            <a:xfrm>
              <a:off x="-1851008" y="5309016"/>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67" name="Google Shape;267;p4"/>
          <p:cNvSpPr txBox="1">
            <a:spLocks noGrp="1"/>
          </p:cNvSpPr>
          <p:nvPr>
            <p:ph type="body" idx="1"/>
          </p:nvPr>
        </p:nvSpPr>
        <p:spPr>
          <a:xfrm>
            <a:off x="1935175" y="3164200"/>
            <a:ext cx="5273700" cy="819900"/>
          </a:xfrm>
          <a:prstGeom prst="rect">
            <a:avLst/>
          </a:prstGeom>
        </p:spPr>
        <p:txBody>
          <a:bodyPr spcFirstLastPara="1" wrap="square" lIns="0" tIns="0" rIns="0" bIns="0" anchor="t" anchorCtr="0">
            <a:noAutofit/>
          </a:bodyPr>
          <a:lstStyle>
            <a:lvl1pPr marL="457200" lvl="0" indent="-342900" algn="ctr" rtl="0">
              <a:lnSpc>
                <a:spcPct val="120000"/>
              </a:lnSpc>
              <a:spcBef>
                <a:spcPts val="0"/>
              </a:spcBef>
              <a:spcAft>
                <a:spcPts val="0"/>
              </a:spcAft>
              <a:buSzPts val="1800"/>
              <a:buFont typeface="Mali Light"/>
              <a:buChar char="●"/>
              <a:defRPr sz="1800">
                <a:latin typeface="Mali Light"/>
                <a:ea typeface="Mali Light"/>
                <a:cs typeface="Mali Light"/>
                <a:sym typeface="Mali Light"/>
              </a:defRPr>
            </a:lvl1pPr>
            <a:lvl2pPr marL="914400" lvl="1"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2pPr>
            <a:lvl3pPr marL="1371600" lvl="2"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3pPr>
            <a:lvl4pPr marL="1828800" lvl="3"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4pPr>
            <a:lvl5pPr marL="2286000" lvl="4"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5pPr>
            <a:lvl6pPr marL="2743200" lvl="5"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6pPr>
            <a:lvl7pPr marL="3200400" lvl="6"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7pPr>
            <a:lvl8pPr marL="3657600" lvl="7" indent="-342900" algn="ctr" rtl="0">
              <a:lnSpc>
                <a:spcPct val="120000"/>
              </a:lnSpc>
              <a:spcBef>
                <a:spcPts val="800"/>
              </a:spcBef>
              <a:spcAft>
                <a:spcPts val="0"/>
              </a:spcAft>
              <a:buSzPts val="1800"/>
              <a:buFont typeface="Mali Light"/>
              <a:buChar char="○"/>
              <a:defRPr sz="1800">
                <a:latin typeface="Mali Light"/>
                <a:ea typeface="Mali Light"/>
                <a:cs typeface="Mali Light"/>
                <a:sym typeface="Mali Light"/>
              </a:defRPr>
            </a:lvl8pPr>
            <a:lvl9pPr marL="4114800" lvl="8" indent="-342900" algn="ctr" rtl="0">
              <a:lnSpc>
                <a:spcPct val="120000"/>
              </a:lnSpc>
              <a:spcBef>
                <a:spcPts val="800"/>
              </a:spcBef>
              <a:spcAft>
                <a:spcPts val="800"/>
              </a:spcAft>
              <a:buSzPts val="1800"/>
              <a:buFont typeface="Mali Light"/>
              <a:buChar char="■"/>
              <a:defRPr sz="1800">
                <a:latin typeface="Mali Light"/>
                <a:ea typeface="Mali Light"/>
                <a:cs typeface="Mali Light"/>
                <a:sym typeface="Mali Light"/>
              </a:defRPr>
            </a:lvl9pPr>
          </a:lstStyle>
          <a:p>
            <a:endParaRPr/>
          </a:p>
        </p:txBody>
      </p:sp>
      <p:grpSp>
        <p:nvGrpSpPr>
          <p:cNvPr id="268" name="Google Shape;268;p4"/>
          <p:cNvGrpSpPr/>
          <p:nvPr/>
        </p:nvGrpSpPr>
        <p:grpSpPr>
          <a:xfrm rot="-3770737">
            <a:off x="1243633" y="-1445040"/>
            <a:ext cx="935242" cy="3281333"/>
            <a:chOff x="2487139" y="-2890013"/>
            <a:chExt cx="1870442" cy="6562519"/>
          </a:xfrm>
        </p:grpSpPr>
        <p:sp>
          <p:nvSpPr>
            <p:cNvPr id="269" name="Google Shape;269;p4"/>
            <p:cNvSpPr/>
            <p:nvPr/>
          </p:nvSpPr>
          <p:spPr>
            <a:xfrm>
              <a:off x="2553801" y="-2521946"/>
              <a:ext cx="559829" cy="165646"/>
            </a:xfrm>
            <a:custGeom>
              <a:avLst/>
              <a:gdLst/>
              <a:ahLst/>
              <a:cxnLst/>
              <a:rect l="l" t="t" r="r" b="b"/>
              <a:pathLst>
                <a:path w="559829" h="165646" extrusionOk="0">
                  <a:moveTo>
                    <a:pt x="557471" y="11926"/>
                  </a:moveTo>
                  <a:cubicBezTo>
                    <a:pt x="558231" y="15299"/>
                    <a:pt x="559069" y="18672"/>
                    <a:pt x="559829" y="22046"/>
                  </a:cubicBezTo>
                  <a:lnTo>
                    <a:pt x="559751" y="22046"/>
                  </a:lnTo>
                  <a:cubicBezTo>
                    <a:pt x="559580" y="22046"/>
                    <a:pt x="559331" y="22046"/>
                    <a:pt x="559161" y="22124"/>
                  </a:cubicBezTo>
                  <a:cubicBezTo>
                    <a:pt x="559082" y="22124"/>
                    <a:pt x="558991" y="22124"/>
                    <a:pt x="558912" y="22124"/>
                  </a:cubicBezTo>
                  <a:cubicBezTo>
                    <a:pt x="558572" y="22124"/>
                    <a:pt x="558244" y="22124"/>
                    <a:pt x="557903" y="22203"/>
                  </a:cubicBezTo>
                  <a:cubicBezTo>
                    <a:pt x="552349" y="22623"/>
                    <a:pt x="546716" y="23135"/>
                    <a:pt x="541083" y="23726"/>
                  </a:cubicBezTo>
                  <a:cubicBezTo>
                    <a:pt x="540913" y="23726"/>
                    <a:pt x="540742" y="23726"/>
                    <a:pt x="540572" y="23726"/>
                  </a:cubicBezTo>
                  <a:cubicBezTo>
                    <a:pt x="540153" y="23804"/>
                    <a:pt x="539642" y="23804"/>
                    <a:pt x="539223" y="23896"/>
                  </a:cubicBezTo>
                  <a:cubicBezTo>
                    <a:pt x="538384" y="23975"/>
                    <a:pt x="537625" y="24067"/>
                    <a:pt x="536786" y="24146"/>
                  </a:cubicBezTo>
                  <a:cubicBezTo>
                    <a:pt x="531821" y="23555"/>
                    <a:pt x="526778" y="23056"/>
                    <a:pt x="521813" y="22623"/>
                  </a:cubicBezTo>
                  <a:cubicBezTo>
                    <a:pt x="515001" y="22032"/>
                    <a:pt x="508189" y="21442"/>
                    <a:pt x="501455" y="20943"/>
                  </a:cubicBezTo>
                  <a:cubicBezTo>
                    <a:pt x="501115" y="20943"/>
                    <a:pt x="500866" y="20943"/>
                    <a:pt x="500617" y="20864"/>
                  </a:cubicBezTo>
                  <a:cubicBezTo>
                    <a:pt x="494054" y="20444"/>
                    <a:pt x="487491" y="20103"/>
                    <a:pt x="481019" y="19775"/>
                  </a:cubicBezTo>
                  <a:cubicBezTo>
                    <a:pt x="467304" y="19106"/>
                    <a:pt x="453680" y="18764"/>
                    <a:pt x="439977" y="18764"/>
                  </a:cubicBezTo>
                  <a:cubicBezTo>
                    <a:pt x="428541" y="18764"/>
                    <a:pt x="417183" y="19014"/>
                    <a:pt x="405747" y="19434"/>
                  </a:cubicBezTo>
                  <a:cubicBezTo>
                    <a:pt x="394481" y="19946"/>
                    <a:pt x="383202" y="20615"/>
                    <a:pt x="371936" y="21547"/>
                  </a:cubicBezTo>
                  <a:cubicBezTo>
                    <a:pt x="360578" y="22557"/>
                    <a:pt x="349220" y="23739"/>
                    <a:pt x="337954" y="25091"/>
                  </a:cubicBezTo>
                  <a:cubicBezTo>
                    <a:pt x="321134" y="27283"/>
                    <a:pt x="304392" y="29894"/>
                    <a:pt x="287820" y="33176"/>
                  </a:cubicBezTo>
                  <a:cubicBezTo>
                    <a:pt x="276712" y="35368"/>
                    <a:pt x="265616" y="37809"/>
                    <a:pt x="254677" y="40421"/>
                  </a:cubicBezTo>
                  <a:cubicBezTo>
                    <a:pt x="243739" y="43111"/>
                    <a:pt x="232892" y="46064"/>
                    <a:pt x="222124" y="49267"/>
                  </a:cubicBezTo>
                  <a:lnTo>
                    <a:pt x="222045" y="49267"/>
                  </a:lnTo>
                  <a:cubicBezTo>
                    <a:pt x="211277" y="52548"/>
                    <a:pt x="200601" y="56013"/>
                    <a:pt x="190003" y="59714"/>
                  </a:cubicBezTo>
                  <a:cubicBezTo>
                    <a:pt x="184697" y="61565"/>
                    <a:pt x="179405" y="63508"/>
                    <a:pt x="174191" y="65529"/>
                  </a:cubicBezTo>
                  <a:cubicBezTo>
                    <a:pt x="116656" y="87527"/>
                    <a:pt x="62238" y="117780"/>
                    <a:pt x="13035" y="157129"/>
                  </a:cubicBezTo>
                  <a:cubicBezTo>
                    <a:pt x="9419" y="159819"/>
                    <a:pt x="5882" y="162694"/>
                    <a:pt x="2437" y="165647"/>
                  </a:cubicBezTo>
                  <a:cubicBezTo>
                    <a:pt x="1598" y="162274"/>
                    <a:pt x="760" y="158822"/>
                    <a:pt x="0" y="155449"/>
                  </a:cubicBezTo>
                  <a:cubicBezTo>
                    <a:pt x="13794" y="141799"/>
                    <a:pt x="28768" y="129487"/>
                    <a:pt x="44160" y="117780"/>
                  </a:cubicBezTo>
                  <a:cubicBezTo>
                    <a:pt x="185549" y="22124"/>
                    <a:pt x="366814" y="-18826"/>
                    <a:pt x="535804" y="8133"/>
                  </a:cubicBezTo>
                  <a:cubicBezTo>
                    <a:pt x="536564" y="7293"/>
                    <a:pt x="537232" y="6611"/>
                    <a:pt x="537913" y="6020"/>
                  </a:cubicBezTo>
                  <a:cubicBezTo>
                    <a:pt x="538673" y="3749"/>
                    <a:pt x="540271" y="1807"/>
                    <a:pt x="543376" y="547"/>
                  </a:cubicBezTo>
                  <a:cubicBezTo>
                    <a:pt x="551786" y="-1566"/>
                    <a:pt x="554904" y="4589"/>
                    <a:pt x="556751" y="11756"/>
                  </a:cubicBezTo>
                  <a:cubicBezTo>
                    <a:pt x="556973" y="11834"/>
                    <a:pt x="557222" y="11834"/>
                    <a:pt x="557471" y="11926"/>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0" name="Google Shape;270;p4"/>
            <p:cNvSpPr/>
            <p:nvPr/>
          </p:nvSpPr>
          <p:spPr>
            <a:xfrm>
              <a:off x="3033694" y="-2815243"/>
              <a:ext cx="39" cy="78"/>
            </a:xfrm>
            <a:custGeom>
              <a:avLst/>
              <a:gdLst/>
              <a:ahLst/>
              <a:cxnLst/>
              <a:rect l="l" t="t" r="r" b="b"/>
              <a:pathLst>
                <a:path w="39" h="78"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1" name="Google Shape;271;p4"/>
            <p:cNvSpPr/>
            <p:nvPr/>
          </p:nvSpPr>
          <p:spPr>
            <a:xfrm>
              <a:off x="2487515" y="-2679307"/>
              <a:ext cx="79" cy="931"/>
            </a:xfrm>
            <a:custGeom>
              <a:avLst/>
              <a:gdLst/>
              <a:ahLst/>
              <a:cxnLst/>
              <a:rect l="l" t="t" r="r" b="b"/>
              <a:pathLst>
                <a:path w="79" h="931" extrusionOk="0">
                  <a:moveTo>
                    <a:pt x="0" y="0"/>
                  </a:moveTo>
                  <a:cubicBezTo>
                    <a:pt x="79" y="341"/>
                    <a:pt x="79" y="669"/>
                    <a:pt x="79" y="932"/>
                  </a:cubicBezTo>
                  <a:cubicBezTo>
                    <a:pt x="92" y="669"/>
                    <a:pt x="0" y="341"/>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4"/>
            <p:cNvSpPr/>
            <p:nvPr/>
          </p:nvSpPr>
          <p:spPr>
            <a:xfrm>
              <a:off x="3842397" y="2784518"/>
              <a:ext cx="515184" cy="579982"/>
            </a:xfrm>
            <a:custGeom>
              <a:avLst/>
              <a:gdLst/>
              <a:ahLst/>
              <a:cxnLst/>
              <a:rect l="l" t="t" r="r" b="b"/>
              <a:pathLst>
                <a:path w="515184" h="579982" extrusionOk="0">
                  <a:moveTo>
                    <a:pt x="515184" y="89998"/>
                  </a:moveTo>
                  <a:cubicBezTo>
                    <a:pt x="515184" y="91770"/>
                    <a:pt x="515106" y="93542"/>
                    <a:pt x="515106" y="95314"/>
                  </a:cubicBezTo>
                  <a:cubicBezTo>
                    <a:pt x="513508" y="107114"/>
                    <a:pt x="512250" y="118821"/>
                    <a:pt x="511660" y="130542"/>
                  </a:cubicBezTo>
                  <a:cubicBezTo>
                    <a:pt x="500892" y="261923"/>
                    <a:pt x="490124" y="393135"/>
                    <a:pt x="479107" y="524359"/>
                  </a:cubicBezTo>
                  <a:cubicBezTo>
                    <a:pt x="402223" y="534636"/>
                    <a:pt x="324343" y="548036"/>
                    <a:pt x="255280" y="579983"/>
                  </a:cubicBezTo>
                  <a:cubicBezTo>
                    <a:pt x="168807" y="432930"/>
                    <a:pt x="78731" y="287806"/>
                    <a:pt x="0" y="136947"/>
                  </a:cubicBezTo>
                  <a:cubicBezTo>
                    <a:pt x="22375" y="106864"/>
                    <a:pt x="43741" y="76440"/>
                    <a:pt x="67793" y="46778"/>
                  </a:cubicBezTo>
                  <a:cubicBezTo>
                    <a:pt x="137864" y="83016"/>
                    <a:pt x="161746" y="154233"/>
                    <a:pt x="196906" y="33128"/>
                  </a:cubicBezTo>
                  <a:cubicBezTo>
                    <a:pt x="240228" y="43995"/>
                    <a:pt x="277825" y="72568"/>
                    <a:pt x="321893" y="78383"/>
                  </a:cubicBezTo>
                  <a:cubicBezTo>
                    <a:pt x="350242" y="70298"/>
                    <a:pt x="353687" y="34388"/>
                    <a:pt x="362097" y="10369"/>
                  </a:cubicBezTo>
                  <a:cubicBezTo>
                    <a:pt x="416345" y="46095"/>
                    <a:pt x="453522" y="85287"/>
                    <a:pt x="487085" y="0"/>
                  </a:cubicBezTo>
                  <a:cubicBezTo>
                    <a:pt x="496595" y="5053"/>
                    <a:pt x="505922" y="10540"/>
                    <a:pt x="514922" y="16433"/>
                  </a:cubicBezTo>
                  <a:cubicBezTo>
                    <a:pt x="514516" y="40950"/>
                    <a:pt x="515027" y="65468"/>
                    <a:pt x="515184" y="8999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4"/>
            <p:cNvSpPr/>
            <p:nvPr/>
          </p:nvSpPr>
          <p:spPr>
            <a:xfrm>
              <a:off x="2707622" y="-1850126"/>
              <a:ext cx="1649881" cy="4771578"/>
            </a:xfrm>
            <a:custGeom>
              <a:avLst/>
              <a:gdLst/>
              <a:ahLst/>
              <a:cxnLst/>
              <a:rect l="l" t="t" r="r" b="b"/>
              <a:pathLst>
                <a:path w="1649881" h="4771578" extrusionOk="0">
                  <a:moveTo>
                    <a:pt x="1649541" y="4639357"/>
                  </a:moveTo>
                  <a:cubicBezTo>
                    <a:pt x="1649619" y="4640026"/>
                    <a:pt x="1649790" y="4640709"/>
                    <a:pt x="1649881" y="4641378"/>
                  </a:cubicBezTo>
                  <a:cubicBezTo>
                    <a:pt x="1649803" y="4644581"/>
                    <a:pt x="1649711" y="4647862"/>
                    <a:pt x="1649711" y="4651065"/>
                  </a:cubicBezTo>
                  <a:cubicBezTo>
                    <a:pt x="1640711" y="4645171"/>
                    <a:pt x="1631371" y="4639685"/>
                    <a:pt x="1621874" y="4634632"/>
                  </a:cubicBezTo>
                  <a:cubicBezTo>
                    <a:pt x="1588311" y="4719919"/>
                    <a:pt x="1551134" y="4680727"/>
                    <a:pt x="1496886" y="4645001"/>
                  </a:cubicBezTo>
                  <a:cubicBezTo>
                    <a:pt x="1488476" y="4669020"/>
                    <a:pt x="1485031" y="4704917"/>
                    <a:pt x="1456682" y="4713015"/>
                  </a:cubicBezTo>
                  <a:cubicBezTo>
                    <a:pt x="1412601" y="4707201"/>
                    <a:pt x="1375004" y="4678627"/>
                    <a:pt x="1331695" y="4667760"/>
                  </a:cubicBezTo>
                  <a:cubicBezTo>
                    <a:pt x="1296535" y="4788864"/>
                    <a:pt x="1272653" y="4717648"/>
                    <a:pt x="1202581" y="4681410"/>
                  </a:cubicBezTo>
                  <a:cubicBezTo>
                    <a:pt x="1178530" y="4711072"/>
                    <a:pt x="1157164" y="4741496"/>
                    <a:pt x="1134789" y="4771579"/>
                  </a:cubicBezTo>
                  <a:cubicBezTo>
                    <a:pt x="1132522" y="4767287"/>
                    <a:pt x="1130243" y="4762982"/>
                    <a:pt x="1128055" y="4758690"/>
                  </a:cubicBezTo>
                  <a:cubicBezTo>
                    <a:pt x="1123850" y="4750513"/>
                    <a:pt x="1119645" y="4742428"/>
                    <a:pt x="1115519" y="4734251"/>
                  </a:cubicBezTo>
                  <a:cubicBezTo>
                    <a:pt x="1115440" y="4733910"/>
                    <a:pt x="1115348" y="4733490"/>
                    <a:pt x="1115270" y="4733162"/>
                  </a:cubicBezTo>
                  <a:cubicBezTo>
                    <a:pt x="1114431" y="4729369"/>
                    <a:pt x="1113501" y="4725746"/>
                    <a:pt x="1112584" y="4722124"/>
                  </a:cubicBezTo>
                  <a:cubicBezTo>
                    <a:pt x="1111746" y="4715797"/>
                    <a:pt x="1109899" y="4709563"/>
                    <a:pt x="1108379" y="4703421"/>
                  </a:cubicBezTo>
                  <a:cubicBezTo>
                    <a:pt x="1106951" y="4697685"/>
                    <a:pt x="1105602" y="4691962"/>
                    <a:pt x="1104174" y="4686226"/>
                  </a:cubicBezTo>
                  <a:cubicBezTo>
                    <a:pt x="1100978" y="4673666"/>
                    <a:pt x="1098200" y="4660856"/>
                    <a:pt x="1094244" y="4648558"/>
                  </a:cubicBezTo>
                  <a:cubicBezTo>
                    <a:pt x="1094244" y="4648558"/>
                    <a:pt x="1094166" y="4648558"/>
                    <a:pt x="1094074" y="4648637"/>
                  </a:cubicBezTo>
                  <a:cubicBezTo>
                    <a:pt x="1093904" y="4648216"/>
                    <a:pt x="1093825" y="4647875"/>
                    <a:pt x="1093655" y="4647547"/>
                  </a:cubicBezTo>
                  <a:cubicBezTo>
                    <a:pt x="1088939" y="4629513"/>
                    <a:pt x="1084236" y="4611480"/>
                    <a:pt x="1079612" y="4593446"/>
                  </a:cubicBezTo>
                  <a:cubicBezTo>
                    <a:pt x="1064638" y="4534370"/>
                    <a:pt x="1050006" y="4475294"/>
                    <a:pt x="1035530" y="4416126"/>
                  </a:cubicBezTo>
                  <a:cubicBezTo>
                    <a:pt x="1008020" y="4303868"/>
                    <a:pt x="981112" y="4191452"/>
                    <a:pt x="954022" y="4079114"/>
                  </a:cubicBezTo>
                  <a:cubicBezTo>
                    <a:pt x="898006" y="3846775"/>
                    <a:pt x="841977" y="3614343"/>
                    <a:pt x="785962" y="3382004"/>
                  </a:cubicBezTo>
                  <a:cubicBezTo>
                    <a:pt x="729435" y="3147800"/>
                    <a:pt x="673000" y="2913518"/>
                    <a:pt x="616552" y="2679328"/>
                  </a:cubicBezTo>
                  <a:cubicBezTo>
                    <a:pt x="559109" y="2441331"/>
                    <a:pt x="501822" y="2203348"/>
                    <a:pt x="444366" y="1965273"/>
                  </a:cubicBezTo>
                  <a:cubicBezTo>
                    <a:pt x="389267" y="1737054"/>
                    <a:pt x="334352" y="1508849"/>
                    <a:pt x="279332" y="1280539"/>
                  </a:cubicBezTo>
                  <a:cubicBezTo>
                    <a:pt x="221718" y="1041624"/>
                    <a:pt x="164012" y="802787"/>
                    <a:pt x="106569" y="563872"/>
                  </a:cubicBezTo>
                  <a:cubicBezTo>
                    <a:pt x="71068" y="416556"/>
                    <a:pt x="35580" y="269083"/>
                    <a:pt x="0" y="121768"/>
                  </a:cubicBezTo>
                  <a:cubicBezTo>
                    <a:pt x="163606" y="15416"/>
                    <a:pt x="366224" y="-11556"/>
                    <a:pt x="560275" y="4115"/>
                  </a:cubicBezTo>
                  <a:cubicBezTo>
                    <a:pt x="598461" y="166170"/>
                    <a:pt x="636648" y="328067"/>
                    <a:pt x="674926" y="490122"/>
                  </a:cubicBezTo>
                  <a:cubicBezTo>
                    <a:pt x="730195" y="724404"/>
                    <a:pt x="785202" y="958765"/>
                    <a:pt x="840628" y="1193048"/>
                  </a:cubicBezTo>
                  <a:cubicBezTo>
                    <a:pt x="898163" y="1436268"/>
                    <a:pt x="955188" y="1679567"/>
                    <a:pt x="1012474" y="1922866"/>
                  </a:cubicBezTo>
                  <a:cubicBezTo>
                    <a:pt x="1068319" y="2160350"/>
                    <a:pt x="1123837" y="2398006"/>
                    <a:pt x="1179866" y="2635490"/>
                  </a:cubicBezTo>
                  <a:cubicBezTo>
                    <a:pt x="1236563" y="2876007"/>
                    <a:pt x="1293417" y="3116353"/>
                    <a:pt x="1349865" y="3356882"/>
                  </a:cubicBezTo>
                  <a:cubicBezTo>
                    <a:pt x="1378043" y="3477226"/>
                    <a:pt x="1406221" y="3597570"/>
                    <a:pt x="1434478" y="3717834"/>
                  </a:cubicBezTo>
                  <a:cubicBezTo>
                    <a:pt x="1461818" y="3834634"/>
                    <a:pt x="1489655" y="3951355"/>
                    <a:pt x="1517244" y="4068076"/>
                  </a:cubicBezTo>
                  <a:cubicBezTo>
                    <a:pt x="1541714" y="4171147"/>
                    <a:pt x="1566198" y="4274205"/>
                    <a:pt x="1590420" y="4377368"/>
                  </a:cubicBezTo>
                  <a:cubicBezTo>
                    <a:pt x="1602695" y="4429789"/>
                    <a:pt x="1615061" y="4482211"/>
                    <a:pt x="1627258" y="4534711"/>
                  </a:cubicBezTo>
                  <a:cubicBezTo>
                    <a:pt x="1631974" y="4554937"/>
                    <a:pt x="1636598" y="4575084"/>
                    <a:pt x="1641131" y="4595309"/>
                  </a:cubicBezTo>
                  <a:cubicBezTo>
                    <a:pt x="1641550" y="4597331"/>
                    <a:pt x="1641969" y="4599352"/>
                    <a:pt x="1642309" y="4601373"/>
                  </a:cubicBezTo>
                  <a:cubicBezTo>
                    <a:pt x="1642978" y="4604576"/>
                    <a:pt x="1643567" y="4607699"/>
                    <a:pt x="1644157" y="4610810"/>
                  </a:cubicBezTo>
                  <a:cubicBezTo>
                    <a:pt x="1645925" y="4620313"/>
                    <a:pt x="1647772" y="4629828"/>
                    <a:pt x="1649541" y="463935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4"/>
            <p:cNvSpPr/>
            <p:nvPr/>
          </p:nvSpPr>
          <p:spPr>
            <a:xfrm>
              <a:off x="2556212" y="-2503166"/>
              <a:ext cx="696265" cy="748072"/>
            </a:xfrm>
            <a:custGeom>
              <a:avLst/>
              <a:gdLst/>
              <a:ahLst/>
              <a:cxnLst/>
              <a:rect l="l" t="t" r="r" b="b"/>
              <a:pathLst>
                <a:path w="696265" h="748072" extrusionOk="0">
                  <a:moveTo>
                    <a:pt x="696266" y="591359"/>
                  </a:moveTo>
                  <a:cubicBezTo>
                    <a:pt x="623037" y="572328"/>
                    <a:pt x="546402" y="569440"/>
                    <a:pt x="471601" y="587159"/>
                  </a:cubicBezTo>
                  <a:cubicBezTo>
                    <a:pt x="355927" y="606716"/>
                    <a:pt x="217460" y="650291"/>
                    <a:pt x="144886" y="748072"/>
                  </a:cubicBezTo>
                  <a:cubicBezTo>
                    <a:pt x="141087" y="732060"/>
                    <a:pt x="137157" y="716047"/>
                    <a:pt x="133358" y="700035"/>
                  </a:cubicBezTo>
                  <a:cubicBezTo>
                    <a:pt x="131393" y="691635"/>
                    <a:pt x="129297" y="683497"/>
                    <a:pt x="127332" y="675097"/>
                  </a:cubicBezTo>
                  <a:cubicBezTo>
                    <a:pt x="124188" y="662235"/>
                    <a:pt x="121175" y="649503"/>
                    <a:pt x="118031" y="636772"/>
                  </a:cubicBezTo>
                  <a:cubicBezTo>
                    <a:pt x="108861" y="598447"/>
                    <a:pt x="99560" y="560122"/>
                    <a:pt x="90390" y="521665"/>
                  </a:cubicBezTo>
                  <a:cubicBezTo>
                    <a:pt x="63797" y="411809"/>
                    <a:pt x="37335" y="301952"/>
                    <a:pt x="10873" y="192095"/>
                  </a:cubicBezTo>
                  <a:cubicBezTo>
                    <a:pt x="10742" y="191570"/>
                    <a:pt x="10611" y="191045"/>
                    <a:pt x="10480" y="190520"/>
                  </a:cubicBezTo>
                  <a:cubicBezTo>
                    <a:pt x="7467" y="178314"/>
                    <a:pt x="4585" y="166108"/>
                    <a:pt x="1703" y="153901"/>
                  </a:cubicBezTo>
                  <a:cubicBezTo>
                    <a:pt x="1048" y="151539"/>
                    <a:pt x="524" y="149176"/>
                    <a:pt x="0" y="146814"/>
                  </a:cubicBezTo>
                  <a:cubicBezTo>
                    <a:pt x="3406" y="143926"/>
                    <a:pt x="6943" y="141039"/>
                    <a:pt x="10611" y="138414"/>
                  </a:cubicBezTo>
                  <a:cubicBezTo>
                    <a:pt x="157331" y="20945"/>
                    <a:pt x="349639" y="-14887"/>
                    <a:pt x="534350" y="5326"/>
                  </a:cubicBezTo>
                  <a:cubicBezTo>
                    <a:pt x="542472" y="6245"/>
                    <a:pt x="550463" y="7163"/>
                    <a:pt x="558585" y="8345"/>
                  </a:cubicBezTo>
                  <a:cubicBezTo>
                    <a:pt x="561336" y="19763"/>
                    <a:pt x="564087" y="31182"/>
                    <a:pt x="566707" y="42732"/>
                  </a:cubicBezTo>
                  <a:cubicBezTo>
                    <a:pt x="567231" y="44832"/>
                    <a:pt x="567755" y="46932"/>
                    <a:pt x="568279" y="49032"/>
                  </a:cubicBezTo>
                  <a:cubicBezTo>
                    <a:pt x="596444" y="168470"/>
                    <a:pt x="624478" y="287777"/>
                    <a:pt x="652774" y="407215"/>
                  </a:cubicBezTo>
                  <a:cubicBezTo>
                    <a:pt x="659324" y="435302"/>
                    <a:pt x="666005" y="463390"/>
                    <a:pt x="672555" y="491478"/>
                  </a:cubicBezTo>
                  <a:cubicBezTo>
                    <a:pt x="675568" y="504078"/>
                    <a:pt x="678581" y="516546"/>
                    <a:pt x="681463" y="529147"/>
                  </a:cubicBezTo>
                  <a:cubicBezTo>
                    <a:pt x="683035" y="535840"/>
                    <a:pt x="684738" y="542665"/>
                    <a:pt x="686310" y="549490"/>
                  </a:cubicBezTo>
                  <a:cubicBezTo>
                    <a:pt x="689585" y="563403"/>
                    <a:pt x="692860" y="577447"/>
                    <a:pt x="696266" y="5913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4"/>
            <p:cNvSpPr/>
            <p:nvPr/>
          </p:nvSpPr>
          <p:spPr>
            <a:xfrm>
              <a:off x="4097677" y="3308864"/>
              <a:ext cx="223826" cy="363642"/>
            </a:xfrm>
            <a:custGeom>
              <a:avLst/>
              <a:gdLst/>
              <a:ahLst/>
              <a:cxnLst/>
              <a:rect l="l" t="t" r="r" b="b"/>
              <a:pathLst>
                <a:path w="223826" h="363642" extrusionOk="0">
                  <a:moveTo>
                    <a:pt x="223827" y="0"/>
                  </a:moveTo>
                  <a:cubicBezTo>
                    <a:pt x="223067" y="8768"/>
                    <a:pt x="222307" y="17535"/>
                    <a:pt x="221560" y="26210"/>
                  </a:cubicBezTo>
                  <a:cubicBezTo>
                    <a:pt x="217604" y="73579"/>
                    <a:pt x="213569" y="120856"/>
                    <a:pt x="209535" y="168132"/>
                  </a:cubicBezTo>
                  <a:cubicBezTo>
                    <a:pt x="206089" y="214476"/>
                    <a:pt x="203221" y="260834"/>
                    <a:pt x="199526" y="307100"/>
                  </a:cubicBezTo>
                  <a:cubicBezTo>
                    <a:pt x="195911" y="326393"/>
                    <a:pt x="203312" y="363643"/>
                    <a:pt x="175475" y="363643"/>
                  </a:cubicBezTo>
                  <a:cubicBezTo>
                    <a:pt x="175055" y="363643"/>
                    <a:pt x="174545" y="363643"/>
                    <a:pt x="174125" y="363643"/>
                  </a:cubicBezTo>
                  <a:cubicBezTo>
                    <a:pt x="162597" y="361109"/>
                    <a:pt x="158314" y="352434"/>
                    <a:pt x="157383" y="341146"/>
                  </a:cubicBezTo>
                  <a:cubicBezTo>
                    <a:pt x="112804" y="251568"/>
                    <a:pt x="63679" y="164339"/>
                    <a:pt x="13126" y="77871"/>
                  </a:cubicBezTo>
                  <a:cubicBezTo>
                    <a:pt x="8751" y="70455"/>
                    <a:pt x="4375" y="63039"/>
                    <a:pt x="0" y="55624"/>
                  </a:cubicBezTo>
                  <a:cubicBezTo>
                    <a:pt x="69050" y="23677"/>
                    <a:pt x="146943" y="10277"/>
                    <a:pt x="223827"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4"/>
            <p:cNvSpPr/>
            <p:nvPr/>
          </p:nvSpPr>
          <p:spPr>
            <a:xfrm>
              <a:off x="3106411" y="-1778902"/>
              <a:ext cx="1109439" cy="4467083"/>
            </a:xfrm>
            <a:custGeom>
              <a:avLst/>
              <a:gdLst/>
              <a:ahLst/>
              <a:cxnLst/>
              <a:rect l="l" t="t" r="r" b="b"/>
              <a:pathLst>
                <a:path w="1109439" h="4467083" extrusionOk="0">
                  <a:moveTo>
                    <a:pt x="1109115" y="4451662"/>
                  </a:moveTo>
                  <a:cubicBezTo>
                    <a:pt x="1110791" y="4458487"/>
                    <a:pt x="1105748" y="4465482"/>
                    <a:pt x="1099106" y="4466834"/>
                  </a:cubicBezTo>
                  <a:cubicBezTo>
                    <a:pt x="1098268" y="4467005"/>
                    <a:pt x="1097429" y="4467084"/>
                    <a:pt x="1096578" y="4467084"/>
                  </a:cubicBezTo>
                  <a:cubicBezTo>
                    <a:pt x="1090526" y="4467084"/>
                    <a:pt x="1085390" y="4462700"/>
                    <a:pt x="1083963" y="4456715"/>
                  </a:cubicBezTo>
                  <a:cubicBezTo>
                    <a:pt x="1037195" y="4265418"/>
                    <a:pt x="990428" y="4074106"/>
                    <a:pt x="943661" y="3882809"/>
                  </a:cubicBezTo>
                  <a:cubicBezTo>
                    <a:pt x="895126" y="3683833"/>
                    <a:pt x="846512" y="3484949"/>
                    <a:pt x="797897" y="3285974"/>
                  </a:cubicBezTo>
                  <a:cubicBezTo>
                    <a:pt x="751209" y="3094755"/>
                    <a:pt x="704442" y="2903536"/>
                    <a:pt x="657767" y="2712239"/>
                  </a:cubicBezTo>
                  <a:cubicBezTo>
                    <a:pt x="614196" y="2533908"/>
                    <a:pt x="570625" y="2355592"/>
                    <a:pt x="527055" y="2177262"/>
                  </a:cubicBezTo>
                  <a:cubicBezTo>
                    <a:pt x="481218" y="1989757"/>
                    <a:pt x="435368" y="1802239"/>
                    <a:pt x="389609" y="1614643"/>
                  </a:cubicBezTo>
                  <a:cubicBezTo>
                    <a:pt x="341074" y="1415838"/>
                    <a:pt x="292460" y="1216954"/>
                    <a:pt x="243845" y="1018149"/>
                  </a:cubicBezTo>
                  <a:cubicBezTo>
                    <a:pt x="195899" y="821536"/>
                    <a:pt x="147875" y="624844"/>
                    <a:pt x="99929" y="428139"/>
                  </a:cubicBezTo>
                  <a:cubicBezTo>
                    <a:pt x="83698" y="361647"/>
                    <a:pt x="67467" y="295156"/>
                    <a:pt x="51315" y="228572"/>
                  </a:cubicBezTo>
                  <a:cubicBezTo>
                    <a:pt x="41647" y="188790"/>
                    <a:pt x="31966" y="148930"/>
                    <a:pt x="22377" y="109069"/>
                  </a:cubicBezTo>
                  <a:cubicBezTo>
                    <a:pt x="17923" y="90615"/>
                    <a:pt x="13456" y="72161"/>
                    <a:pt x="9093" y="53694"/>
                  </a:cubicBezTo>
                  <a:cubicBezTo>
                    <a:pt x="7154" y="45347"/>
                    <a:pt x="5229" y="37012"/>
                    <a:pt x="3290" y="28665"/>
                  </a:cubicBezTo>
                  <a:cubicBezTo>
                    <a:pt x="2111" y="23441"/>
                    <a:pt x="604" y="18047"/>
                    <a:pt x="172" y="12731"/>
                  </a:cubicBezTo>
                  <a:cubicBezTo>
                    <a:pt x="-915" y="6995"/>
                    <a:pt x="3290" y="1273"/>
                    <a:pt x="8831" y="262"/>
                  </a:cubicBezTo>
                  <a:cubicBezTo>
                    <a:pt x="14137" y="-919"/>
                    <a:pt x="19010" y="2034"/>
                    <a:pt x="20857" y="6247"/>
                  </a:cubicBezTo>
                  <a:cubicBezTo>
                    <a:pt x="23883" y="13072"/>
                    <a:pt x="25403" y="20737"/>
                    <a:pt x="27250" y="27904"/>
                  </a:cubicBezTo>
                  <a:cubicBezTo>
                    <a:pt x="30446" y="40372"/>
                    <a:pt x="33564" y="52933"/>
                    <a:pt x="36760" y="65402"/>
                  </a:cubicBezTo>
                  <a:cubicBezTo>
                    <a:pt x="42983" y="90431"/>
                    <a:pt x="49127" y="115539"/>
                    <a:pt x="55349" y="140569"/>
                  </a:cubicBezTo>
                  <a:cubicBezTo>
                    <a:pt x="65607" y="182031"/>
                    <a:pt x="75785" y="223585"/>
                    <a:pt x="85964" y="265126"/>
                  </a:cubicBezTo>
                  <a:cubicBezTo>
                    <a:pt x="111116" y="367685"/>
                    <a:pt x="136268" y="470244"/>
                    <a:pt x="161328" y="572895"/>
                  </a:cubicBezTo>
                  <a:cubicBezTo>
                    <a:pt x="205240" y="752314"/>
                    <a:pt x="249059" y="931813"/>
                    <a:pt x="292971" y="1111245"/>
                  </a:cubicBezTo>
                  <a:cubicBezTo>
                    <a:pt x="338729" y="1298172"/>
                    <a:pt x="384395" y="1485086"/>
                    <a:pt x="430075" y="1672091"/>
                  </a:cubicBezTo>
                  <a:cubicBezTo>
                    <a:pt x="479279" y="1873679"/>
                    <a:pt x="528404" y="2075345"/>
                    <a:pt x="577778" y="2276841"/>
                  </a:cubicBezTo>
                  <a:cubicBezTo>
                    <a:pt x="626811" y="2476828"/>
                    <a:pt x="675596" y="2676893"/>
                    <a:pt x="724472" y="2876958"/>
                  </a:cubicBezTo>
                  <a:cubicBezTo>
                    <a:pt x="770401" y="3065315"/>
                    <a:pt x="816486" y="3253660"/>
                    <a:pt x="862507" y="3442017"/>
                  </a:cubicBezTo>
                  <a:cubicBezTo>
                    <a:pt x="907676" y="3626910"/>
                    <a:pt x="952844" y="3811816"/>
                    <a:pt x="998013" y="3996708"/>
                  </a:cubicBezTo>
                  <a:cubicBezTo>
                    <a:pt x="1035086" y="4148355"/>
                    <a:pt x="1072094" y="4300055"/>
                    <a:pt x="1109115" y="44516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4"/>
            <p:cNvSpPr/>
            <p:nvPr/>
          </p:nvSpPr>
          <p:spPr>
            <a:xfrm>
              <a:off x="2883335" y="-1713014"/>
              <a:ext cx="1100352" cy="4466545"/>
            </a:xfrm>
            <a:custGeom>
              <a:avLst/>
              <a:gdLst/>
              <a:ahLst/>
              <a:cxnLst/>
              <a:rect l="l" t="t" r="r" b="b"/>
              <a:pathLst>
                <a:path w="1100352" h="4466545" extrusionOk="0">
                  <a:moveTo>
                    <a:pt x="1074971" y="4456636"/>
                  </a:moveTo>
                  <a:cubicBezTo>
                    <a:pt x="1049911" y="4353237"/>
                    <a:pt x="1024837" y="4249746"/>
                    <a:pt x="999777" y="4146334"/>
                  </a:cubicBezTo>
                  <a:cubicBezTo>
                    <a:pt x="977061" y="4052962"/>
                    <a:pt x="954267" y="3959577"/>
                    <a:pt x="931814" y="3866127"/>
                  </a:cubicBezTo>
                  <a:cubicBezTo>
                    <a:pt x="909688" y="3774015"/>
                    <a:pt x="887064" y="3681982"/>
                    <a:pt x="864860" y="3589871"/>
                  </a:cubicBezTo>
                  <a:cubicBezTo>
                    <a:pt x="840887" y="3490843"/>
                    <a:pt x="816835" y="3391906"/>
                    <a:pt x="792862" y="3292891"/>
                  </a:cubicBezTo>
                  <a:cubicBezTo>
                    <a:pt x="745754" y="3098640"/>
                    <a:pt x="698660" y="2904389"/>
                    <a:pt x="651552" y="2710138"/>
                  </a:cubicBezTo>
                  <a:cubicBezTo>
                    <a:pt x="606973" y="2526427"/>
                    <a:pt x="562394" y="2342702"/>
                    <a:pt x="517893" y="2159070"/>
                  </a:cubicBezTo>
                  <a:cubicBezTo>
                    <a:pt x="470956" y="1965318"/>
                    <a:pt x="423940" y="1771579"/>
                    <a:pt x="377002" y="1577827"/>
                  </a:cubicBezTo>
                  <a:cubicBezTo>
                    <a:pt x="329567" y="1381975"/>
                    <a:pt x="282040" y="1186202"/>
                    <a:pt x="234592" y="990442"/>
                  </a:cubicBezTo>
                  <a:cubicBezTo>
                    <a:pt x="189004" y="802504"/>
                    <a:pt x="143494" y="614580"/>
                    <a:pt x="98077" y="426564"/>
                  </a:cubicBezTo>
                  <a:cubicBezTo>
                    <a:pt x="80916" y="355767"/>
                    <a:pt x="63755" y="284905"/>
                    <a:pt x="46764" y="214030"/>
                  </a:cubicBezTo>
                  <a:cubicBezTo>
                    <a:pt x="37096" y="173749"/>
                    <a:pt x="27415" y="133376"/>
                    <a:pt x="17826" y="93095"/>
                  </a:cubicBezTo>
                  <a:cubicBezTo>
                    <a:pt x="13542" y="75311"/>
                    <a:pt x="9416" y="57527"/>
                    <a:pt x="5289" y="39755"/>
                  </a:cubicBezTo>
                  <a:cubicBezTo>
                    <a:pt x="4621" y="36802"/>
                    <a:pt x="3940" y="33770"/>
                    <a:pt x="3272" y="30817"/>
                  </a:cubicBezTo>
                  <a:cubicBezTo>
                    <a:pt x="2433" y="26775"/>
                    <a:pt x="1333" y="22732"/>
                    <a:pt x="744" y="18598"/>
                  </a:cubicBezTo>
                  <a:cubicBezTo>
                    <a:pt x="75" y="13873"/>
                    <a:pt x="-933" y="8911"/>
                    <a:pt x="1831" y="4606"/>
                  </a:cubicBezTo>
                  <a:cubicBezTo>
                    <a:pt x="4608" y="223"/>
                    <a:pt x="10071" y="-1379"/>
                    <a:pt x="14617" y="1325"/>
                  </a:cubicBezTo>
                  <a:cubicBezTo>
                    <a:pt x="19752" y="4186"/>
                    <a:pt x="21429" y="10421"/>
                    <a:pt x="22948" y="15736"/>
                  </a:cubicBezTo>
                  <a:cubicBezTo>
                    <a:pt x="26066" y="27536"/>
                    <a:pt x="29171" y="39243"/>
                    <a:pt x="32118" y="51043"/>
                  </a:cubicBezTo>
                  <a:cubicBezTo>
                    <a:pt x="38511" y="76322"/>
                    <a:pt x="44733" y="101692"/>
                    <a:pt x="50956" y="127063"/>
                  </a:cubicBezTo>
                  <a:cubicBezTo>
                    <a:pt x="61135" y="168184"/>
                    <a:pt x="71143" y="209226"/>
                    <a:pt x="81151" y="250360"/>
                  </a:cubicBezTo>
                  <a:cubicBezTo>
                    <a:pt x="103775" y="343141"/>
                    <a:pt x="126320" y="435935"/>
                    <a:pt x="148865" y="528808"/>
                  </a:cubicBezTo>
                  <a:cubicBezTo>
                    <a:pt x="195633" y="721116"/>
                    <a:pt x="242321" y="913516"/>
                    <a:pt x="288918" y="1105916"/>
                  </a:cubicBezTo>
                  <a:cubicBezTo>
                    <a:pt x="335514" y="1298067"/>
                    <a:pt x="382111" y="1490126"/>
                    <a:pt x="428708" y="1682263"/>
                  </a:cubicBezTo>
                  <a:cubicBezTo>
                    <a:pt x="476235" y="1878286"/>
                    <a:pt x="523840" y="2074308"/>
                    <a:pt x="571367" y="2270331"/>
                  </a:cubicBezTo>
                  <a:cubicBezTo>
                    <a:pt x="619313" y="2468453"/>
                    <a:pt x="667338" y="2666668"/>
                    <a:pt x="715454" y="2864804"/>
                  </a:cubicBezTo>
                  <a:cubicBezTo>
                    <a:pt x="738589" y="2960118"/>
                    <a:pt x="761710" y="3055511"/>
                    <a:pt x="784845" y="3150917"/>
                  </a:cubicBezTo>
                  <a:cubicBezTo>
                    <a:pt x="805543" y="3236545"/>
                    <a:pt x="826149" y="3322081"/>
                    <a:pt x="847083" y="3407617"/>
                  </a:cubicBezTo>
                  <a:cubicBezTo>
                    <a:pt x="871724" y="3508404"/>
                    <a:pt x="895959" y="3609283"/>
                    <a:pt x="920430" y="3710162"/>
                  </a:cubicBezTo>
                  <a:cubicBezTo>
                    <a:pt x="943303" y="3804636"/>
                    <a:pt x="966267" y="3899189"/>
                    <a:pt x="989153" y="3993663"/>
                  </a:cubicBezTo>
                  <a:cubicBezTo>
                    <a:pt x="1026082" y="4146032"/>
                    <a:pt x="1063089" y="4298309"/>
                    <a:pt x="1100018" y="4450599"/>
                  </a:cubicBezTo>
                  <a:cubicBezTo>
                    <a:pt x="1101616" y="4457423"/>
                    <a:pt x="1097333" y="4464498"/>
                    <a:pt x="1090508" y="4466191"/>
                  </a:cubicBezTo>
                  <a:cubicBezTo>
                    <a:pt x="1089512" y="4466441"/>
                    <a:pt x="1088529" y="4466545"/>
                    <a:pt x="1087547" y="4466545"/>
                  </a:cubicBezTo>
                  <a:cubicBezTo>
                    <a:pt x="1081783" y="4466519"/>
                    <a:pt x="1076412" y="4462464"/>
                    <a:pt x="1074971" y="445663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8" name="Google Shape;278;p4"/>
            <p:cNvSpPr/>
            <p:nvPr/>
          </p:nvSpPr>
          <p:spPr>
            <a:xfrm>
              <a:off x="2701150" y="-1927802"/>
              <a:ext cx="566745" cy="199430"/>
            </a:xfrm>
            <a:custGeom>
              <a:avLst/>
              <a:gdLst/>
              <a:ahLst/>
              <a:cxnLst/>
              <a:rect l="l" t="t" r="r" b="b"/>
              <a:pathLst>
                <a:path w="566745" h="199430" extrusionOk="0">
                  <a:moveTo>
                    <a:pt x="560432" y="54898"/>
                  </a:moveTo>
                  <a:cubicBezTo>
                    <a:pt x="562541" y="63915"/>
                    <a:pt x="564637" y="72853"/>
                    <a:pt x="566746" y="81778"/>
                  </a:cubicBezTo>
                  <a:cubicBezTo>
                    <a:pt x="372695" y="66107"/>
                    <a:pt x="170064" y="93065"/>
                    <a:pt x="6471" y="199431"/>
                  </a:cubicBezTo>
                  <a:cubicBezTo>
                    <a:pt x="4284" y="190663"/>
                    <a:pt x="2188" y="181817"/>
                    <a:pt x="79" y="173049"/>
                  </a:cubicBezTo>
                  <a:cubicBezTo>
                    <a:pt x="79" y="172971"/>
                    <a:pt x="0" y="172800"/>
                    <a:pt x="0" y="172708"/>
                  </a:cubicBezTo>
                  <a:cubicBezTo>
                    <a:pt x="72587" y="74861"/>
                    <a:pt x="211041" y="31378"/>
                    <a:pt x="326610" y="11834"/>
                  </a:cubicBezTo>
                  <a:cubicBezTo>
                    <a:pt x="401476" y="-5950"/>
                    <a:pt x="478098" y="-2997"/>
                    <a:pt x="551275" y="16048"/>
                  </a:cubicBezTo>
                  <a:cubicBezTo>
                    <a:pt x="554301" y="29015"/>
                    <a:pt x="557406" y="41917"/>
                    <a:pt x="560432" y="5489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9" name="Google Shape;279;p4"/>
            <p:cNvSpPr/>
            <p:nvPr/>
          </p:nvSpPr>
          <p:spPr>
            <a:xfrm>
              <a:off x="2487139" y="-2890013"/>
              <a:ext cx="633892" cy="564387"/>
            </a:xfrm>
            <a:custGeom>
              <a:avLst/>
              <a:gdLst/>
              <a:ahLst/>
              <a:cxnLst/>
              <a:rect l="l" t="t" r="r" b="b"/>
              <a:pathLst>
                <a:path w="633892" h="564387" extrusionOk="0">
                  <a:moveTo>
                    <a:pt x="627670" y="395166"/>
                  </a:moveTo>
                  <a:cubicBezTo>
                    <a:pt x="629779" y="403933"/>
                    <a:pt x="631875" y="412780"/>
                    <a:pt x="633893" y="421547"/>
                  </a:cubicBezTo>
                  <a:cubicBezTo>
                    <a:pt x="440772" y="378825"/>
                    <a:pt x="222749" y="429895"/>
                    <a:pt x="76474" y="564387"/>
                  </a:cubicBezTo>
                  <a:cubicBezTo>
                    <a:pt x="74457" y="556552"/>
                    <a:pt x="72610" y="548716"/>
                    <a:pt x="70749" y="540788"/>
                  </a:cubicBezTo>
                  <a:cubicBezTo>
                    <a:pt x="70160" y="538426"/>
                    <a:pt x="69570" y="536063"/>
                    <a:pt x="69072" y="533714"/>
                  </a:cubicBezTo>
                  <a:cubicBezTo>
                    <a:pt x="68234" y="530341"/>
                    <a:pt x="67396" y="526889"/>
                    <a:pt x="66636" y="523516"/>
                  </a:cubicBezTo>
                  <a:cubicBezTo>
                    <a:pt x="49645" y="453402"/>
                    <a:pt x="32733" y="383366"/>
                    <a:pt x="15913" y="313252"/>
                  </a:cubicBezTo>
                  <a:cubicBezTo>
                    <a:pt x="13555" y="298251"/>
                    <a:pt x="10777" y="283340"/>
                    <a:pt x="8433" y="268247"/>
                  </a:cubicBezTo>
                  <a:cubicBezTo>
                    <a:pt x="6913" y="258718"/>
                    <a:pt x="5747" y="249110"/>
                    <a:pt x="4227" y="239503"/>
                  </a:cubicBezTo>
                  <a:cubicBezTo>
                    <a:pt x="2800" y="230407"/>
                    <a:pt x="1450" y="221298"/>
                    <a:pt x="520" y="212111"/>
                  </a:cubicBezTo>
                  <a:cubicBezTo>
                    <a:pt x="520" y="211940"/>
                    <a:pt x="442" y="211770"/>
                    <a:pt x="442" y="211599"/>
                  </a:cubicBezTo>
                  <a:cubicBezTo>
                    <a:pt x="101" y="206966"/>
                    <a:pt x="-148" y="202411"/>
                    <a:pt x="101" y="197778"/>
                  </a:cubicBezTo>
                  <a:cubicBezTo>
                    <a:pt x="271" y="195665"/>
                    <a:pt x="350" y="193565"/>
                    <a:pt x="520" y="191452"/>
                  </a:cubicBezTo>
                  <a:lnTo>
                    <a:pt x="520" y="191373"/>
                  </a:lnTo>
                  <a:cubicBezTo>
                    <a:pt x="690" y="189181"/>
                    <a:pt x="939" y="187081"/>
                    <a:pt x="1188" y="184968"/>
                  </a:cubicBezTo>
                  <a:cubicBezTo>
                    <a:pt x="1188" y="184890"/>
                    <a:pt x="1188" y="184719"/>
                    <a:pt x="1267" y="184627"/>
                  </a:cubicBezTo>
                  <a:cubicBezTo>
                    <a:pt x="2354" y="178563"/>
                    <a:pt x="3952" y="172906"/>
                    <a:pt x="5813" y="167092"/>
                  </a:cubicBezTo>
                  <a:cubicBezTo>
                    <a:pt x="5734" y="167604"/>
                    <a:pt x="5564" y="168103"/>
                    <a:pt x="5393" y="168693"/>
                  </a:cubicBezTo>
                  <a:cubicBezTo>
                    <a:pt x="6743" y="164309"/>
                    <a:pt x="8419" y="160096"/>
                    <a:pt x="9847" y="155804"/>
                  </a:cubicBezTo>
                  <a:cubicBezTo>
                    <a:pt x="97840" y="13398"/>
                    <a:pt x="382137" y="-47358"/>
                    <a:pt x="518154" y="41721"/>
                  </a:cubicBezTo>
                  <a:cubicBezTo>
                    <a:pt x="518495" y="41971"/>
                    <a:pt x="518744" y="42233"/>
                    <a:pt x="518992" y="42483"/>
                  </a:cubicBezTo>
                  <a:cubicBezTo>
                    <a:pt x="519412" y="42824"/>
                    <a:pt x="519923" y="43244"/>
                    <a:pt x="520342" y="43664"/>
                  </a:cubicBezTo>
                  <a:cubicBezTo>
                    <a:pt x="521599" y="44675"/>
                    <a:pt x="522870" y="45685"/>
                    <a:pt x="524049" y="46788"/>
                  </a:cubicBezTo>
                  <a:cubicBezTo>
                    <a:pt x="524128" y="46788"/>
                    <a:pt x="524128" y="46788"/>
                    <a:pt x="524128" y="46958"/>
                  </a:cubicBezTo>
                  <a:cubicBezTo>
                    <a:pt x="524206" y="46958"/>
                    <a:pt x="524298" y="47037"/>
                    <a:pt x="524377" y="47129"/>
                  </a:cubicBezTo>
                  <a:cubicBezTo>
                    <a:pt x="526145" y="48140"/>
                    <a:pt x="527822" y="49662"/>
                    <a:pt x="529250" y="51513"/>
                  </a:cubicBezTo>
                  <a:cubicBezTo>
                    <a:pt x="529328" y="51513"/>
                    <a:pt x="529328" y="51592"/>
                    <a:pt x="529420" y="51762"/>
                  </a:cubicBezTo>
                  <a:cubicBezTo>
                    <a:pt x="529499" y="51762"/>
                    <a:pt x="529499" y="51762"/>
                    <a:pt x="529499" y="51841"/>
                  </a:cubicBezTo>
                  <a:cubicBezTo>
                    <a:pt x="531018" y="53193"/>
                    <a:pt x="532446" y="54623"/>
                    <a:pt x="533782" y="56054"/>
                  </a:cubicBezTo>
                  <a:lnTo>
                    <a:pt x="533861" y="56054"/>
                  </a:lnTo>
                  <a:cubicBezTo>
                    <a:pt x="534110" y="56395"/>
                    <a:pt x="534451" y="56723"/>
                    <a:pt x="534699" y="57065"/>
                  </a:cubicBezTo>
                  <a:cubicBezTo>
                    <a:pt x="535708" y="58587"/>
                    <a:pt x="536717" y="60097"/>
                    <a:pt x="537647" y="61698"/>
                  </a:cubicBezTo>
                  <a:cubicBezTo>
                    <a:pt x="537647" y="61777"/>
                    <a:pt x="537726" y="61868"/>
                    <a:pt x="537896" y="62039"/>
                  </a:cubicBezTo>
                  <a:cubicBezTo>
                    <a:pt x="537896" y="62039"/>
                    <a:pt x="537896" y="62118"/>
                    <a:pt x="537974" y="62118"/>
                  </a:cubicBezTo>
                  <a:cubicBezTo>
                    <a:pt x="541171" y="66160"/>
                    <a:pt x="543948" y="70373"/>
                    <a:pt x="546555" y="74757"/>
                  </a:cubicBezTo>
                  <a:cubicBezTo>
                    <a:pt x="564725" y="105260"/>
                    <a:pt x="570528" y="142850"/>
                    <a:pt x="576672" y="179088"/>
                  </a:cubicBezTo>
                  <a:cubicBezTo>
                    <a:pt x="592484" y="246000"/>
                    <a:pt x="608295" y="313082"/>
                    <a:pt x="624107" y="379993"/>
                  </a:cubicBezTo>
                  <a:cubicBezTo>
                    <a:pt x="624867" y="383366"/>
                    <a:pt x="625705" y="386740"/>
                    <a:pt x="626465" y="390113"/>
                  </a:cubicBezTo>
                  <a:lnTo>
                    <a:pt x="626386" y="390113"/>
                  </a:lnTo>
                  <a:cubicBezTo>
                    <a:pt x="626635" y="391373"/>
                    <a:pt x="626897" y="392646"/>
                    <a:pt x="627055" y="393906"/>
                  </a:cubicBezTo>
                  <a:cubicBezTo>
                    <a:pt x="627133" y="393906"/>
                    <a:pt x="627133" y="393906"/>
                    <a:pt x="627055" y="393985"/>
                  </a:cubicBezTo>
                  <a:cubicBezTo>
                    <a:pt x="627225" y="394405"/>
                    <a:pt x="627395" y="394746"/>
                    <a:pt x="627474" y="395166"/>
                  </a:cubicBezTo>
                  <a:cubicBezTo>
                    <a:pt x="627592" y="395166"/>
                    <a:pt x="627592" y="395166"/>
                    <a:pt x="627670" y="39516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80" name="Google Shape;280;p4"/>
          <p:cNvSpPr txBox="1">
            <a:spLocks noGrp="1"/>
          </p:cNvSpPr>
          <p:nvPr>
            <p:ph type="title"/>
          </p:nvPr>
        </p:nvSpPr>
        <p:spPr>
          <a:xfrm>
            <a:off x="1935125" y="1112625"/>
            <a:ext cx="5273700" cy="17943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SzPts val="40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2"/>
        </a:solidFill>
        <a:effectLst/>
      </p:bgPr>
    </p:bg>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2"/>
        </a:solidFill>
        <a:effectLst/>
      </p:bgPr>
    </p:bg>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2"/>
        </a:solidFill>
        <a:effectLst/>
      </p:bgPr>
    </p:bg>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1"/>
        </a:solidFill>
        <a:effectLst/>
      </p:bgPr>
    </p:bg>
    <p:spTree>
      <p:nvGrpSpPr>
        <p:cNvPr id="1" name="Shape 341"/>
        <p:cNvGrpSpPr/>
        <p:nvPr/>
      </p:nvGrpSpPr>
      <p:grpSpPr>
        <a:xfrm>
          <a:off x="0" y="0"/>
          <a:ext cx="0" cy="0"/>
          <a:chOff x="0" y="0"/>
          <a:chExt cx="0" cy="0"/>
        </a:xfrm>
      </p:grpSpPr>
      <p:grpSp>
        <p:nvGrpSpPr>
          <p:cNvPr id="342" name="Google Shape;342;p8"/>
          <p:cNvGrpSpPr/>
          <p:nvPr/>
        </p:nvGrpSpPr>
        <p:grpSpPr>
          <a:xfrm>
            <a:off x="7903276" y="-701317"/>
            <a:ext cx="2477307" cy="3261723"/>
            <a:chOff x="7903276" y="-701317"/>
            <a:chExt cx="2477307" cy="3261723"/>
          </a:xfrm>
        </p:grpSpPr>
        <p:sp>
          <p:nvSpPr>
            <p:cNvPr id="343" name="Google Shape;343;p8"/>
            <p:cNvSpPr/>
            <p:nvPr/>
          </p:nvSpPr>
          <p:spPr>
            <a:xfrm rot="-482944">
              <a:off x="8103099" y="-570638"/>
              <a:ext cx="2077661" cy="3000364"/>
            </a:xfrm>
            <a:custGeom>
              <a:avLst/>
              <a:gdLst/>
              <a:ahLst/>
              <a:cxnLst/>
              <a:rect l="l" t="t" r="r" b="b"/>
              <a:pathLst>
                <a:path w="4155945" h="6001629" extrusionOk="0">
                  <a:moveTo>
                    <a:pt x="1219877" y="5973720"/>
                  </a:moveTo>
                  <a:cubicBezTo>
                    <a:pt x="1190150" y="5973720"/>
                    <a:pt x="1162104" y="5970180"/>
                    <a:pt x="1130347" y="5960637"/>
                  </a:cubicBezTo>
                  <a:cubicBezTo>
                    <a:pt x="1075362" y="5942824"/>
                    <a:pt x="953028" y="5747363"/>
                    <a:pt x="903835" y="5599759"/>
                  </a:cubicBezTo>
                  <a:cubicBezTo>
                    <a:pt x="835766" y="5393724"/>
                    <a:pt x="873459" y="5327730"/>
                    <a:pt x="832449" y="5319291"/>
                  </a:cubicBezTo>
                  <a:cubicBezTo>
                    <a:pt x="478858" y="5246996"/>
                    <a:pt x="177669" y="4988878"/>
                    <a:pt x="11381" y="4676553"/>
                  </a:cubicBezTo>
                  <a:cubicBezTo>
                    <a:pt x="-3963" y="4676553"/>
                    <a:pt x="651" y="4605974"/>
                    <a:pt x="651" y="97888"/>
                  </a:cubicBezTo>
                  <a:cubicBezTo>
                    <a:pt x="220974" y="70305"/>
                    <a:pt x="440900" y="48939"/>
                    <a:pt x="662461" y="48891"/>
                  </a:cubicBezTo>
                  <a:cubicBezTo>
                    <a:pt x="2319076" y="48507"/>
                    <a:pt x="3164248" y="-21952"/>
                    <a:pt x="4040301" y="6964"/>
                  </a:cubicBezTo>
                  <a:cubicBezTo>
                    <a:pt x="4083955" y="8668"/>
                    <a:pt x="4160448" y="4214368"/>
                    <a:pt x="4155738" y="5969435"/>
                  </a:cubicBezTo>
                  <a:cubicBezTo>
                    <a:pt x="4155738" y="6039282"/>
                    <a:pt x="3458733" y="5973720"/>
                    <a:pt x="1219877" y="59737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44" name="Google Shape;344;p8"/>
            <p:cNvGrpSpPr/>
            <p:nvPr/>
          </p:nvGrpSpPr>
          <p:grpSpPr>
            <a:xfrm rot="-486348">
              <a:off x="8255029" y="-355036"/>
              <a:ext cx="1712007" cy="2535946"/>
              <a:chOff x="16514858" y="-719861"/>
              <a:chExt cx="3424047" cy="5071798"/>
            </a:xfrm>
          </p:grpSpPr>
          <p:grpSp>
            <p:nvGrpSpPr>
              <p:cNvPr id="345" name="Google Shape;345;p8"/>
              <p:cNvGrpSpPr/>
              <p:nvPr/>
            </p:nvGrpSpPr>
            <p:grpSpPr>
              <a:xfrm>
                <a:off x="16514898" y="-719861"/>
                <a:ext cx="3424001" cy="68939"/>
                <a:chOff x="16514898" y="-719861"/>
                <a:chExt cx="3424001" cy="68939"/>
              </a:xfrm>
            </p:grpSpPr>
            <p:grpSp>
              <p:nvGrpSpPr>
                <p:cNvPr id="346" name="Google Shape;346;p8"/>
                <p:cNvGrpSpPr/>
                <p:nvPr/>
              </p:nvGrpSpPr>
              <p:grpSpPr>
                <a:xfrm>
                  <a:off x="16514898" y="-719861"/>
                  <a:ext cx="61337" cy="68909"/>
                  <a:chOff x="16514898" y="-719861"/>
                  <a:chExt cx="61337" cy="68909"/>
                </a:xfrm>
              </p:grpSpPr>
              <p:sp>
                <p:nvSpPr>
                  <p:cNvPr id="347" name="Google Shape;347;p8"/>
                  <p:cNvSpPr/>
                  <p:nvPr/>
                </p:nvSpPr>
                <p:spPr>
                  <a:xfrm>
                    <a:off x="16554531" y="-718220"/>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8"/>
                  <p:cNvSpPr/>
                  <p:nvPr/>
                </p:nvSpPr>
                <p:spPr>
                  <a:xfrm>
                    <a:off x="16514898" y="-719861"/>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3" y="66676"/>
                        </a:cubicBezTo>
                        <a:cubicBezTo>
                          <a:pt x="65466" y="54613"/>
                          <a:pt x="60888" y="29682"/>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49" name="Google Shape;349;p8"/>
                <p:cNvGrpSpPr/>
                <p:nvPr/>
              </p:nvGrpSpPr>
              <p:grpSpPr>
                <a:xfrm>
                  <a:off x="16935261" y="-719841"/>
                  <a:ext cx="61318" cy="68919"/>
                  <a:chOff x="16935261" y="-719841"/>
                  <a:chExt cx="61318" cy="68919"/>
                </a:xfrm>
              </p:grpSpPr>
              <p:sp>
                <p:nvSpPr>
                  <p:cNvPr id="350" name="Google Shape;350;p8"/>
                  <p:cNvSpPr/>
                  <p:nvPr/>
                </p:nvSpPr>
                <p:spPr>
                  <a:xfrm>
                    <a:off x="16974864" y="-718220"/>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8"/>
                  <p:cNvSpPr/>
                  <p:nvPr/>
                </p:nvSpPr>
                <p:spPr>
                  <a:xfrm>
                    <a:off x="16935261" y="-71984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52" name="Google Shape;352;p8"/>
                <p:cNvGrpSpPr/>
                <p:nvPr/>
              </p:nvGrpSpPr>
              <p:grpSpPr>
                <a:xfrm>
                  <a:off x="17355600" y="-719841"/>
                  <a:ext cx="61318" cy="68919"/>
                  <a:chOff x="17355600" y="-719841"/>
                  <a:chExt cx="61318" cy="68919"/>
                </a:xfrm>
              </p:grpSpPr>
              <p:sp>
                <p:nvSpPr>
                  <p:cNvPr id="353" name="Google Shape;353;p8"/>
                  <p:cNvSpPr/>
                  <p:nvPr/>
                </p:nvSpPr>
                <p:spPr>
                  <a:xfrm>
                    <a:off x="17395198" y="-718220"/>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8"/>
                  <p:cNvSpPr/>
                  <p:nvPr/>
                </p:nvSpPr>
                <p:spPr>
                  <a:xfrm>
                    <a:off x="17355600" y="-71984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55" name="Google Shape;355;p8"/>
                <p:cNvGrpSpPr/>
                <p:nvPr/>
              </p:nvGrpSpPr>
              <p:grpSpPr>
                <a:xfrm>
                  <a:off x="17775927" y="-719841"/>
                  <a:ext cx="61318" cy="68919"/>
                  <a:chOff x="17775927" y="-719841"/>
                  <a:chExt cx="61318" cy="68919"/>
                </a:xfrm>
              </p:grpSpPr>
              <p:sp>
                <p:nvSpPr>
                  <p:cNvPr id="356" name="Google Shape;356;p8"/>
                  <p:cNvSpPr/>
                  <p:nvPr/>
                </p:nvSpPr>
                <p:spPr>
                  <a:xfrm>
                    <a:off x="17815530" y="-718220"/>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8"/>
                  <p:cNvSpPr/>
                  <p:nvPr/>
                </p:nvSpPr>
                <p:spPr>
                  <a:xfrm>
                    <a:off x="17775927" y="-71984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58" name="Google Shape;358;p8"/>
                <p:cNvGrpSpPr/>
                <p:nvPr/>
              </p:nvGrpSpPr>
              <p:grpSpPr>
                <a:xfrm>
                  <a:off x="18196266" y="-719841"/>
                  <a:ext cx="61318" cy="68919"/>
                  <a:chOff x="18196266" y="-719841"/>
                  <a:chExt cx="61318" cy="68919"/>
                </a:xfrm>
              </p:grpSpPr>
              <p:sp>
                <p:nvSpPr>
                  <p:cNvPr id="359" name="Google Shape;359;p8"/>
                  <p:cNvSpPr/>
                  <p:nvPr/>
                </p:nvSpPr>
                <p:spPr>
                  <a:xfrm>
                    <a:off x="18235859" y="-718220"/>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8"/>
                  <p:cNvSpPr/>
                  <p:nvPr/>
                </p:nvSpPr>
                <p:spPr>
                  <a:xfrm>
                    <a:off x="18196266" y="-71984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61" name="Google Shape;361;p8"/>
                <p:cNvGrpSpPr/>
                <p:nvPr/>
              </p:nvGrpSpPr>
              <p:grpSpPr>
                <a:xfrm>
                  <a:off x="18616594" y="-719841"/>
                  <a:ext cx="61318" cy="68919"/>
                  <a:chOff x="18616594" y="-719841"/>
                  <a:chExt cx="61318" cy="68919"/>
                </a:xfrm>
              </p:grpSpPr>
              <p:sp>
                <p:nvSpPr>
                  <p:cNvPr id="362" name="Google Shape;362;p8"/>
                  <p:cNvSpPr/>
                  <p:nvPr/>
                </p:nvSpPr>
                <p:spPr>
                  <a:xfrm>
                    <a:off x="18656195" y="-718220"/>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3" name="Google Shape;363;p8"/>
                  <p:cNvSpPr/>
                  <p:nvPr/>
                </p:nvSpPr>
                <p:spPr>
                  <a:xfrm>
                    <a:off x="18616594" y="-71984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64" name="Google Shape;364;p8"/>
                <p:cNvGrpSpPr/>
                <p:nvPr/>
              </p:nvGrpSpPr>
              <p:grpSpPr>
                <a:xfrm>
                  <a:off x="19036931" y="-719841"/>
                  <a:ext cx="61318" cy="68919"/>
                  <a:chOff x="19036931" y="-719841"/>
                  <a:chExt cx="61318" cy="68919"/>
                </a:xfrm>
              </p:grpSpPr>
              <p:sp>
                <p:nvSpPr>
                  <p:cNvPr id="365" name="Google Shape;365;p8"/>
                  <p:cNvSpPr/>
                  <p:nvPr/>
                </p:nvSpPr>
                <p:spPr>
                  <a:xfrm>
                    <a:off x="19076527" y="-718220"/>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8"/>
                  <p:cNvSpPr/>
                  <p:nvPr/>
                </p:nvSpPr>
                <p:spPr>
                  <a:xfrm>
                    <a:off x="19036931" y="-71984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67" name="Google Shape;367;p8"/>
                <p:cNvGrpSpPr/>
                <p:nvPr/>
              </p:nvGrpSpPr>
              <p:grpSpPr>
                <a:xfrm>
                  <a:off x="19457259" y="-719841"/>
                  <a:ext cx="61318" cy="68919"/>
                  <a:chOff x="19457259" y="-719841"/>
                  <a:chExt cx="61318" cy="68919"/>
                </a:xfrm>
              </p:grpSpPr>
              <p:sp>
                <p:nvSpPr>
                  <p:cNvPr id="368" name="Google Shape;368;p8"/>
                  <p:cNvSpPr/>
                  <p:nvPr/>
                </p:nvSpPr>
                <p:spPr>
                  <a:xfrm>
                    <a:off x="19496863" y="-718220"/>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8"/>
                  <p:cNvSpPr/>
                  <p:nvPr/>
                </p:nvSpPr>
                <p:spPr>
                  <a:xfrm>
                    <a:off x="19457259" y="-71984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0" name="Google Shape;370;p8"/>
                <p:cNvGrpSpPr/>
                <p:nvPr/>
              </p:nvGrpSpPr>
              <p:grpSpPr>
                <a:xfrm>
                  <a:off x="19877563" y="-719861"/>
                  <a:ext cx="61337" cy="68909"/>
                  <a:chOff x="19877563" y="-719861"/>
                  <a:chExt cx="61337" cy="68909"/>
                </a:xfrm>
              </p:grpSpPr>
              <p:sp>
                <p:nvSpPr>
                  <p:cNvPr id="371" name="Google Shape;371;p8"/>
                  <p:cNvSpPr/>
                  <p:nvPr/>
                </p:nvSpPr>
                <p:spPr>
                  <a:xfrm>
                    <a:off x="19917192" y="-718220"/>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8"/>
                  <p:cNvSpPr/>
                  <p:nvPr/>
                </p:nvSpPr>
                <p:spPr>
                  <a:xfrm>
                    <a:off x="19877563" y="-719861"/>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4" y="66676"/>
                        </a:cubicBezTo>
                        <a:cubicBezTo>
                          <a:pt x="65466" y="54613"/>
                          <a:pt x="60888" y="29682"/>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73" name="Google Shape;373;p8"/>
              <p:cNvGrpSpPr/>
              <p:nvPr/>
            </p:nvGrpSpPr>
            <p:grpSpPr>
              <a:xfrm>
                <a:off x="16514858" y="-265070"/>
                <a:ext cx="3424047" cy="68951"/>
                <a:chOff x="16514858" y="-265070"/>
                <a:chExt cx="3424047" cy="68951"/>
              </a:xfrm>
            </p:grpSpPr>
            <p:grpSp>
              <p:nvGrpSpPr>
                <p:cNvPr id="374" name="Google Shape;374;p8"/>
                <p:cNvGrpSpPr/>
                <p:nvPr/>
              </p:nvGrpSpPr>
              <p:grpSpPr>
                <a:xfrm>
                  <a:off x="16514858" y="-265070"/>
                  <a:ext cx="61382" cy="68935"/>
                  <a:chOff x="16514858" y="-265070"/>
                  <a:chExt cx="61382" cy="68935"/>
                </a:xfrm>
              </p:grpSpPr>
              <p:sp>
                <p:nvSpPr>
                  <p:cNvPr id="375" name="Google Shape;375;p8"/>
                  <p:cNvSpPr/>
                  <p:nvPr/>
                </p:nvSpPr>
                <p:spPr>
                  <a:xfrm>
                    <a:off x="16554531" y="-263407"/>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6" name="Google Shape;376;p8"/>
                  <p:cNvSpPr/>
                  <p:nvPr/>
                </p:nvSpPr>
                <p:spPr>
                  <a:xfrm>
                    <a:off x="16514858" y="-265070"/>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7" name="Google Shape;377;p8"/>
                <p:cNvGrpSpPr/>
                <p:nvPr/>
              </p:nvGrpSpPr>
              <p:grpSpPr>
                <a:xfrm>
                  <a:off x="16935261" y="-265038"/>
                  <a:ext cx="61318" cy="68919"/>
                  <a:chOff x="16935261" y="-265038"/>
                  <a:chExt cx="61318" cy="68919"/>
                </a:xfrm>
              </p:grpSpPr>
              <p:sp>
                <p:nvSpPr>
                  <p:cNvPr id="378" name="Google Shape;378;p8"/>
                  <p:cNvSpPr/>
                  <p:nvPr/>
                </p:nvSpPr>
                <p:spPr>
                  <a:xfrm>
                    <a:off x="16974864" y="-263407"/>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8"/>
                  <p:cNvSpPr/>
                  <p:nvPr/>
                </p:nvSpPr>
                <p:spPr>
                  <a:xfrm>
                    <a:off x="16935261" y="-26503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0" name="Google Shape;380;p8"/>
                <p:cNvGrpSpPr/>
                <p:nvPr/>
              </p:nvGrpSpPr>
              <p:grpSpPr>
                <a:xfrm>
                  <a:off x="17355600" y="-265038"/>
                  <a:ext cx="61318" cy="68919"/>
                  <a:chOff x="17355600" y="-265038"/>
                  <a:chExt cx="61318" cy="68919"/>
                </a:xfrm>
              </p:grpSpPr>
              <p:sp>
                <p:nvSpPr>
                  <p:cNvPr id="381" name="Google Shape;381;p8"/>
                  <p:cNvSpPr/>
                  <p:nvPr/>
                </p:nvSpPr>
                <p:spPr>
                  <a:xfrm>
                    <a:off x="17395198" y="-263407"/>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2" name="Google Shape;382;p8"/>
                  <p:cNvSpPr/>
                  <p:nvPr/>
                </p:nvSpPr>
                <p:spPr>
                  <a:xfrm>
                    <a:off x="17355600" y="-26503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3" name="Google Shape;383;p8"/>
                <p:cNvGrpSpPr/>
                <p:nvPr/>
              </p:nvGrpSpPr>
              <p:grpSpPr>
                <a:xfrm>
                  <a:off x="17775927" y="-265038"/>
                  <a:ext cx="61318" cy="68919"/>
                  <a:chOff x="17775927" y="-265038"/>
                  <a:chExt cx="61318" cy="68919"/>
                </a:xfrm>
              </p:grpSpPr>
              <p:sp>
                <p:nvSpPr>
                  <p:cNvPr id="384" name="Google Shape;384;p8"/>
                  <p:cNvSpPr/>
                  <p:nvPr/>
                </p:nvSpPr>
                <p:spPr>
                  <a:xfrm>
                    <a:off x="17815530" y="-263407"/>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8"/>
                  <p:cNvSpPr/>
                  <p:nvPr/>
                </p:nvSpPr>
                <p:spPr>
                  <a:xfrm>
                    <a:off x="17775927" y="-26503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6" name="Google Shape;386;p8"/>
                <p:cNvGrpSpPr/>
                <p:nvPr/>
              </p:nvGrpSpPr>
              <p:grpSpPr>
                <a:xfrm>
                  <a:off x="18196266" y="-265038"/>
                  <a:ext cx="61318" cy="68919"/>
                  <a:chOff x="18196266" y="-265038"/>
                  <a:chExt cx="61318" cy="68919"/>
                </a:xfrm>
              </p:grpSpPr>
              <p:sp>
                <p:nvSpPr>
                  <p:cNvPr id="387" name="Google Shape;387;p8"/>
                  <p:cNvSpPr/>
                  <p:nvPr/>
                </p:nvSpPr>
                <p:spPr>
                  <a:xfrm>
                    <a:off x="18235859" y="-263407"/>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8" name="Google Shape;388;p8"/>
                  <p:cNvSpPr/>
                  <p:nvPr/>
                </p:nvSpPr>
                <p:spPr>
                  <a:xfrm>
                    <a:off x="18196266" y="-26503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9" name="Google Shape;389;p8"/>
                <p:cNvGrpSpPr/>
                <p:nvPr/>
              </p:nvGrpSpPr>
              <p:grpSpPr>
                <a:xfrm>
                  <a:off x="18616594" y="-265038"/>
                  <a:ext cx="61318" cy="68919"/>
                  <a:chOff x="18616594" y="-265038"/>
                  <a:chExt cx="61318" cy="68919"/>
                </a:xfrm>
              </p:grpSpPr>
              <p:sp>
                <p:nvSpPr>
                  <p:cNvPr id="390" name="Google Shape;390;p8"/>
                  <p:cNvSpPr/>
                  <p:nvPr/>
                </p:nvSpPr>
                <p:spPr>
                  <a:xfrm>
                    <a:off x="18656195" y="-263407"/>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8"/>
                  <p:cNvSpPr/>
                  <p:nvPr/>
                </p:nvSpPr>
                <p:spPr>
                  <a:xfrm>
                    <a:off x="18616594" y="-26503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92" name="Google Shape;392;p8"/>
                <p:cNvGrpSpPr/>
                <p:nvPr/>
              </p:nvGrpSpPr>
              <p:grpSpPr>
                <a:xfrm>
                  <a:off x="19036931" y="-265038"/>
                  <a:ext cx="61318" cy="68919"/>
                  <a:chOff x="19036931" y="-265038"/>
                  <a:chExt cx="61318" cy="68919"/>
                </a:xfrm>
              </p:grpSpPr>
              <p:sp>
                <p:nvSpPr>
                  <p:cNvPr id="393" name="Google Shape;393;p8"/>
                  <p:cNvSpPr/>
                  <p:nvPr/>
                </p:nvSpPr>
                <p:spPr>
                  <a:xfrm>
                    <a:off x="19076527" y="-263407"/>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4" name="Google Shape;394;p8"/>
                  <p:cNvSpPr/>
                  <p:nvPr/>
                </p:nvSpPr>
                <p:spPr>
                  <a:xfrm>
                    <a:off x="19036931" y="-26503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95" name="Google Shape;395;p8"/>
                <p:cNvGrpSpPr/>
                <p:nvPr/>
              </p:nvGrpSpPr>
              <p:grpSpPr>
                <a:xfrm>
                  <a:off x="19457259" y="-265038"/>
                  <a:ext cx="61318" cy="68919"/>
                  <a:chOff x="19457259" y="-265038"/>
                  <a:chExt cx="61318" cy="68919"/>
                </a:xfrm>
              </p:grpSpPr>
              <p:sp>
                <p:nvSpPr>
                  <p:cNvPr id="396" name="Google Shape;396;p8"/>
                  <p:cNvSpPr/>
                  <p:nvPr/>
                </p:nvSpPr>
                <p:spPr>
                  <a:xfrm>
                    <a:off x="19496863" y="-263407"/>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8"/>
                  <p:cNvSpPr/>
                  <p:nvPr/>
                </p:nvSpPr>
                <p:spPr>
                  <a:xfrm>
                    <a:off x="19457259" y="-26503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98" name="Google Shape;398;p8"/>
                <p:cNvGrpSpPr/>
                <p:nvPr/>
              </p:nvGrpSpPr>
              <p:grpSpPr>
                <a:xfrm>
                  <a:off x="19877523" y="-265070"/>
                  <a:ext cx="61381" cy="68935"/>
                  <a:chOff x="19877523" y="-265070"/>
                  <a:chExt cx="61381" cy="68935"/>
                </a:xfrm>
              </p:grpSpPr>
              <p:sp>
                <p:nvSpPr>
                  <p:cNvPr id="399" name="Google Shape;399;p8"/>
                  <p:cNvSpPr/>
                  <p:nvPr/>
                </p:nvSpPr>
                <p:spPr>
                  <a:xfrm>
                    <a:off x="19917192" y="-263407"/>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0" name="Google Shape;400;p8"/>
                  <p:cNvSpPr/>
                  <p:nvPr/>
                </p:nvSpPr>
                <p:spPr>
                  <a:xfrm>
                    <a:off x="19877523" y="-265070"/>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401" name="Google Shape;401;p8"/>
              <p:cNvGrpSpPr/>
              <p:nvPr/>
            </p:nvGrpSpPr>
            <p:grpSpPr>
              <a:xfrm>
                <a:off x="16514858" y="189732"/>
                <a:ext cx="3424047" cy="68952"/>
                <a:chOff x="16514858" y="189732"/>
                <a:chExt cx="3424047" cy="68952"/>
              </a:xfrm>
            </p:grpSpPr>
            <p:grpSp>
              <p:nvGrpSpPr>
                <p:cNvPr id="402" name="Google Shape;402;p8"/>
                <p:cNvGrpSpPr/>
                <p:nvPr/>
              </p:nvGrpSpPr>
              <p:grpSpPr>
                <a:xfrm>
                  <a:off x="16514858" y="189732"/>
                  <a:ext cx="61382" cy="68935"/>
                  <a:chOff x="16514858" y="189732"/>
                  <a:chExt cx="61382" cy="68935"/>
                </a:xfrm>
              </p:grpSpPr>
              <p:sp>
                <p:nvSpPr>
                  <p:cNvPr id="403" name="Google Shape;403;p8"/>
                  <p:cNvSpPr/>
                  <p:nvPr/>
                </p:nvSpPr>
                <p:spPr>
                  <a:xfrm>
                    <a:off x="16554531" y="191395"/>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4" name="Google Shape;404;p8"/>
                  <p:cNvSpPr/>
                  <p:nvPr/>
                </p:nvSpPr>
                <p:spPr>
                  <a:xfrm>
                    <a:off x="16514858" y="189732"/>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05" name="Google Shape;405;p8"/>
                <p:cNvGrpSpPr/>
                <p:nvPr/>
              </p:nvGrpSpPr>
              <p:grpSpPr>
                <a:xfrm>
                  <a:off x="16935261" y="189765"/>
                  <a:ext cx="61318" cy="68919"/>
                  <a:chOff x="16935261" y="189765"/>
                  <a:chExt cx="61318" cy="68919"/>
                </a:xfrm>
              </p:grpSpPr>
              <p:sp>
                <p:nvSpPr>
                  <p:cNvPr id="406" name="Google Shape;406;p8"/>
                  <p:cNvSpPr/>
                  <p:nvPr/>
                </p:nvSpPr>
                <p:spPr>
                  <a:xfrm>
                    <a:off x="16974864" y="191395"/>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7" name="Google Shape;407;p8"/>
                  <p:cNvSpPr/>
                  <p:nvPr/>
                </p:nvSpPr>
                <p:spPr>
                  <a:xfrm>
                    <a:off x="16935261" y="189765"/>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08" name="Google Shape;408;p8"/>
                <p:cNvGrpSpPr/>
                <p:nvPr/>
              </p:nvGrpSpPr>
              <p:grpSpPr>
                <a:xfrm>
                  <a:off x="17355600" y="189765"/>
                  <a:ext cx="61318" cy="68919"/>
                  <a:chOff x="17355600" y="189765"/>
                  <a:chExt cx="61318" cy="68919"/>
                </a:xfrm>
              </p:grpSpPr>
              <p:sp>
                <p:nvSpPr>
                  <p:cNvPr id="409" name="Google Shape;409;p8"/>
                  <p:cNvSpPr/>
                  <p:nvPr/>
                </p:nvSpPr>
                <p:spPr>
                  <a:xfrm>
                    <a:off x="17395198" y="191395"/>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0" name="Google Shape;410;p8"/>
                  <p:cNvSpPr/>
                  <p:nvPr/>
                </p:nvSpPr>
                <p:spPr>
                  <a:xfrm>
                    <a:off x="17355600" y="189765"/>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11" name="Google Shape;411;p8"/>
                <p:cNvGrpSpPr/>
                <p:nvPr/>
              </p:nvGrpSpPr>
              <p:grpSpPr>
                <a:xfrm>
                  <a:off x="17775927" y="189765"/>
                  <a:ext cx="61318" cy="68919"/>
                  <a:chOff x="17775927" y="189765"/>
                  <a:chExt cx="61318" cy="68919"/>
                </a:xfrm>
              </p:grpSpPr>
              <p:sp>
                <p:nvSpPr>
                  <p:cNvPr id="412" name="Google Shape;412;p8"/>
                  <p:cNvSpPr/>
                  <p:nvPr/>
                </p:nvSpPr>
                <p:spPr>
                  <a:xfrm>
                    <a:off x="17815530" y="19139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3" name="Google Shape;413;p8"/>
                  <p:cNvSpPr/>
                  <p:nvPr/>
                </p:nvSpPr>
                <p:spPr>
                  <a:xfrm>
                    <a:off x="17775927" y="189765"/>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14" name="Google Shape;414;p8"/>
                <p:cNvGrpSpPr/>
                <p:nvPr/>
              </p:nvGrpSpPr>
              <p:grpSpPr>
                <a:xfrm>
                  <a:off x="18196266" y="189765"/>
                  <a:ext cx="61318" cy="68919"/>
                  <a:chOff x="18196266" y="189765"/>
                  <a:chExt cx="61318" cy="68919"/>
                </a:xfrm>
              </p:grpSpPr>
              <p:sp>
                <p:nvSpPr>
                  <p:cNvPr id="415" name="Google Shape;415;p8"/>
                  <p:cNvSpPr/>
                  <p:nvPr/>
                </p:nvSpPr>
                <p:spPr>
                  <a:xfrm>
                    <a:off x="18235859" y="19139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6" name="Google Shape;416;p8"/>
                  <p:cNvSpPr/>
                  <p:nvPr/>
                </p:nvSpPr>
                <p:spPr>
                  <a:xfrm>
                    <a:off x="18196266" y="189765"/>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17" name="Google Shape;417;p8"/>
                <p:cNvGrpSpPr/>
                <p:nvPr/>
              </p:nvGrpSpPr>
              <p:grpSpPr>
                <a:xfrm>
                  <a:off x="18616594" y="189765"/>
                  <a:ext cx="61318" cy="68919"/>
                  <a:chOff x="18616594" y="189765"/>
                  <a:chExt cx="61318" cy="68919"/>
                </a:xfrm>
              </p:grpSpPr>
              <p:sp>
                <p:nvSpPr>
                  <p:cNvPr id="418" name="Google Shape;418;p8"/>
                  <p:cNvSpPr/>
                  <p:nvPr/>
                </p:nvSpPr>
                <p:spPr>
                  <a:xfrm>
                    <a:off x="18656195" y="19139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9" name="Google Shape;419;p8"/>
                  <p:cNvSpPr/>
                  <p:nvPr/>
                </p:nvSpPr>
                <p:spPr>
                  <a:xfrm>
                    <a:off x="18616594" y="189765"/>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20" name="Google Shape;420;p8"/>
                <p:cNvGrpSpPr/>
                <p:nvPr/>
              </p:nvGrpSpPr>
              <p:grpSpPr>
                <a:xfrm>
                  <a:off x="19036931" y="189765"/>
                  <a:ext cx="61318" cy="68919"/>
                  <a:chOff x="19036931" y="189765"/>
                  <a:chExt cx="61318" cy="68919"/>
                </a:xfrm>
              </p:grpSpPr>
              <p:sp>
                <p:nvSpPr>
                  <p:cNvPr id="421" name="Google Shape;421;p8"/>
                  <p:cNvSpPr/>
                  <p:nvPr/>
                </p:nvSpPr>
                <p:spPr>
                  <a:xfrm>
                    <a:off x="19076527" y="19139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2" name="Google Shape;422;p8"/>
                  <p:cNvSpPr/>
                  <p:nvPr/>
                </p:nvSpPr>
                <p:spPr>
                  <a:xfrm>
                    <a:off x="19036931" y="189765"/>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23" name="Google Shape;423;p8"/>
                <p:cNvGrpSpPr/>
                <p:nvPr/>
              </p:nvGrpSpPr>
              <p:grpSpPr>
                <a:xfrm>
                  <a:off x="19457259" y="189765"/>
                  <a:ext cx="61318" cy="68919"/>
                  <a:chOff x="19457259" y="189765"/>
                  <a:chExt cx="61318" cy="68919"/>
                </a:xfrm>
              </p:grpSpPr>
              <p:sp>
                <p:nvSpPr>
                  <p:cNvPr id="424" name="Google Shape;424;p8"/>
                  <p:cNvSpPr/>
                  <p:nvPr/>
                </p:nvSpPr>
                <p:spPr>
                  <a:xfrm>
                    <a:off x="19496863" y="191395"/>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5" name="Google Shape;425;p8"/>
                  <p:cNvSpPr/>
                  <p:nvPr/>
                </p:nvSpPr>
                <p:spPr>
                  <a:xfrm>
                    <a:off x="19457259" y="189765"/>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26" name="Google Shape;426;p8"/>
                <p:cNvGrpSpPr/>
                <p:nvPr/>
              </p:nvGrpSpPr>
              <p:grpSpPr>
                <a:xfrm>
                  <a:off x="19877523" y="189732"/>
                  <a:ext cx="61381" cy="68935"/>
                  <a:chOff x="19877523" y="189732"/>
                  <a:chExt cx="61381" cy="68935"/>
                </a:xfrm>
              </p:grpSpPr>
              <p:sp>
                <p:nvSpPr>
                  <p:cNvPr id="427" name="Google Shape;427;p8"/>
                  <p:cNvSpPr/>
                  <p:nvPr/>
                </p:nvSpPr>
                <p:spPr>
                  <a:xfrm>
                    <a:off x="19917192" y="191395"/>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8" name="Google Shape;428;p8"/>
                  <p:cNvSpPr/>
                  <p:nvPr/>
                </p:nvSpPr>
                <p:spPr>
                  <a:xfrm>
                    <a:off x="19877523" y="189732"/>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429" name="Google Shape;429;p8"/>
              <p:cNvGrpSpPr/>
              <p:nvPr/>
            </p:nvGrpSpPr>
            <p:grpSpPr>
              <a:xfrm>
                <a:off x="16514858" y="644547"/>
                <a:ext cx="3424047" cy="68952"/>
                <a:chOff x="16514858" y="644547"/>
                <a:chExt cx="3424047" cy="68952"/>
              </a:xfrm>
            </p:grpSpPr>
            <p:grpSp>
              <p:nvGrpSpPr>
                <p:cNvPr id="430" name="Google Shape;430;p8"/>
                <p:cNvGrpSpPr/>
                <p:nvPr/>
              </p:nvGrpSpPr>
              <p:grpSpPr>
                <a:xfrm>
                  <a:off x="16514858" y="644547"/>
                  <a:ext cx="61382" cy="68935"/>
                  <a:chOff x="16514858" y="644547"/>
                  <a:chExt cx="61382" cy="68935"/>
                </a:xfrm>
              </p:grpSpPr>
              <p:sp>
                <p:nvSpPr>
                  <p:cNvPr id="431" name="Google Shape;431;p8"/>
                  <p:cNvSpPr/>
                  <p:nvPr/>
                </p:nvSpPr>
                <p:spPr>
                  <a:xfrm>
                    <a:off x="16554531" y="646201"/>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2" name="Google Shape;432;p8"/>
                  <p:cNvSpPr/>
                  <p:nvPr/>
                </p:nvSpPr>
                <p:spPr>
                  <a:xfrm>
                    <a:off x="16514858" y="644547"/>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33" name="Google Shape;433;p8"/>
                <p:cNvGrpSpPr/>
                <p:nvPr/>
              </p:nvGrpSpPr>
              <p:grpSpPr>
                <a:xfrm>
                  <a:off x="16935261" y="644580"/>
                  <a:ext cx="61318" cy="68919"/>
                  <a:chOff x="16935261" y="644580"/>
                  <a:chExt cx="61318" cy="68919"/>
                </a:xfrm>
              </p:grpSpPr>
              <p:sp>
                <p:nvSpPr>
                  <p:cNvPr id="434" name="Google Shape;434;p8"/>
                  <p:cNvSpPr/>
                  <p:nvPr/>
                </p:nvSpPr>
                <p:spPr>
                  <a:xfrm>
                    <a:off x="16974864" y="646201"/>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5" name="Google Shape;435;p8"/>
                  <p:cNvSpPr/>
                  <p:nvPr/>
                </p:nvSpPr>
                <p:spPr>
                  <a:xfrm>
                    <a:off x="16935261" y="644580"/>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36" name="Google Shape;436;p8"/>
                <p:cNvGrpSpPr/>
                <p:nvPr/>
              </p:nvGrpSpPr>
              <p:grpSpPr>
                <a:xfrm>
                  <a:off x="17355600" y="644580"/>
                  <a:ext cx="61318" cy="68919"/>
                  <a:chOff x="17355600" y="644580"/>
                  <a:chExt cx="61318" cy="68919"/>
                </a:xfrm>
              </p:grpSpPr>
              <p:sp>
                <p:nvSpPr>
                  <p:cNvPr id="437" name="Google Shape;437;p8"/>
                  <p:cNvSpPr/>
                  <p:nvPr/>
                </p:nvSpPr>
                <p:spPr>
                  <a:xfrm>
                    <a:off x="17395198" y="646201"/>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8" name="Google Shape;438;p8"/>
                  <p:cNvSpPr/>
                  <p:nvPr/>
                </p:nvSpPr>
                <p:spPr>
                  <a:xfrm>
                    <a:off x="17355600" y="644580"/>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39" name="Google Shape;439;p8"/>
                <p:cNvGrpSpPr/>
                <p:nvPr/>
              </p:nvGrpSpPr>
              <p:grpSpPr>
                <a:xfrm>
                  <a:off x="17775927" y="644580"/>
                  <a:ext cx="61318" cy="68919"/>
                  <a:chOff x="17775927" y="644580"/>
                  <a:chExt cx="61318" cy="68919"/>
                </a:xfrm>
              </p:grpSpPr>
              <p:sp>
                <p:nvSpPr>
                  <p:cNvPr id="440" name="Google Shape;440;p8"/>
                  <p:cNvSpPr/>
                  <p:nvPr/>
                </p:nvSpPr>
                <p:spPr>
                  <a:xfrm>
                    <a:off x="17815530" y="64620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1" name="Google Shape;441;p8"/>
                  <p:cNvSpPr/>
                  <p:nvPr/>
                </p:nvSpPr>
                <p:spPr>
                  <a:xfrm>
                    <a:off x="17775927" y="644580"/>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42" name="Google Shape;442;p8"/>
                <p:cNvGrpSpPr/>
                <p:nvPr/>
              </p:nvGrpSpPr>
              <p:grpSpPr>
                <a:xfrm>
                  <a:off x="18196266" y="644580"/>
                  <a:ext cx="61318" cy="68919"/>
                  <a:chOff x="18196266" y="644580"/>
                  <a:chExt cx="61318" cy="68919"/>
                </a:xfrm>
              </p:grpSpPr>
              <p:sp>
                <p:nvSpPr>
                  <p:cNvPr id="443" name="Google Shape;443;p8"/>
                  <p:cNvSpPr/>
                  <p:nvPr/>
                </p:nvSpPr>
                <p:spPr>
                  <a:xfrm>
                    <a:off x="18235859" y="64620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4" name="Google Shape;444;p8"/>
                  <p:cNvSpPr/>
                  <p:nvPr/>
                </p:nvSpPr>
                <p:spPr>
                  <a:xfrm>
                    <a:off x="18196266" y="644580"/>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45" name="Google Shape;445;p8"/>
                <p:cNvGrpSpPr/>
                <p:nvPr/>
              </p:nvGrpSpPr>
              <p:grpSpPr>
                <a:xfrm>
                  <a:off x="18616594" y="644580"/>
                  <a:ext cx="61318" cy="68919"/>
                  <a:chOff x="18616594" y="644580"/>
                  <a:chExt cx="61318" cy="68919"/>
                </a:xfrm>
              </p:grpSpPr>
              <p:sp>
                <p:nvSpPr>
                  <p:cNvPr id="446" name="Google Shape;446;p8"/>
                  <p:cNvSpPr/>
                  <p:nvPr/>
                </p:nvSpPr>
                <p:spPr>
                  <a:xfrm>
                    <a:off x="18656195" y="64620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7" name="Google Shape;447;p8"/>
                  <p:cNvSpPr/>
                  <p:nvPr/>
                </p:nvSpPr>
                <p:spPr>
                  <a:xfrm>
                    <a:off x="18616594" y="644580"/>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48" name="Google Shape;448;p8"/>
                <p:cNvGrpSpPr/>
                <p:nvPr/>
              </p:nvGrpSpPr>
              <p:grpSpPr>
                <a:xfrm>
                  <a:off x="19036931" y="644580"/>
                  <a:ext cx="61318" cy="68919"/>
                  <a:chOff x="19036931" y="644580"/>
                  <a:chExt cx="61318" cy="68919"/>
                </a:xfrm>
              </p:grpSpPr>
              <p:sp>
                <p:nvSpPr>
                  <p:cNvPr id="449" name="Google Shape;449;p8"/>
                  <p:cNvSpPr/>
                  <p:nvPr/>
                </p:nvSpPr>
                <p:spPr>
                  <a:xfrm>
                    <a:off x="19076527" y="64620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0" name="Google Shape;450;p8"/>
                  <p:cNvSpPr/>
                  <p:nvPr/>
                </p:nvSpPr>
                <p:spPr>
                  <a:xfrm>
                    <a:off x="19036931" y="644580"/>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51" name="Google Shape;451;p8"/>
                <p:cNvGrpSpPr/>
                <p:nvPr/>
              </p:nvGrpSpPr>
              <p:grpSpPr>
                <a:xfrm>
                  <a:off x="19457259" y="644580"/>
                  <a:ext cx="61318" cy="68919"/>
                  <a:chOff x="19457259" y="644580"/>
                  <a:chExt cx="61318" cy="68919"/>
                </a:xfrm>
              </p:grpSpPr>
              <p:sp>
                <p:nvSpPr>
                  <p:cNvPr id="452" name="Google Shape;452;p8"/>
                  <p:cNvSpPr/>
                  <p:nvPr/>
                </p:nvSpPr>
                <p:spPr>
                  <a:xfrm>
                    <a:off x="19496863" y="646201"/>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3" name="Google Shape;453;p8"/>
                  <p:cNvSpPr/>
                  <p:nvPr/>
                </p:nvSpPr>
                <p:spPr>
                  <a:xfrm>
                    <a:off x="19457259" y="644580"/>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54" name="Google Shape;454;p8"/>
                <p:cNvGrpSpPr/>
                <p:nvPr/>
              </p:nvGrpSpPr>
              <p:grpSpPr>
                <a:xfrm>
                  <a:off x="19877523" y="644547"/>
                  <a:ext cx="61381" cy="68935"/>
                  <a:chOff x="19877523" y="644547"/>
                  <a:chExt cx="61381" cy="68935"/>
                </a:xfrm>
              </p:grpSpPr>
              <p:sp>
                <p:nvSpPr>
                  <p:cNvPr id="455" name="Google Shape;455;p8"/>
                  <p:cNvSpPr/>
                  <p:nvPr/>
                </p:nvSpPr>
                <p:spPr>
                  <a:xfrm>
                    <a:off x="19917192" y="646201"/>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6" name="Google Shape;456;p8"/>
                  <p:cNvSpPr/>
                  <p:nvPr/>
                </p:nvSpPr>
                <p:spPr>
                  <a:xfrm>
                    <a:off x="19877523" y="644547"/>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457" name="Google Shape;457;p8"/>
              <p:cNvGrpSpPr/>
              <p:nvPr/>
            </p:nvGrpSpPr>
            <p:grpSpPr>
              <a:xfrm>
                <a:off x="16514858" y="1099351"/>
                <a:ext cx="3424047" cy="68951"/>
                <a:chOff x="16514858" y="1099351"/>
                <a:chExt cx="3424047" cy="68951"/>
              </a:xfrm>
            </p:grpSpPr>
            <p:grpSp>
              <p:nvGrpSpPr>
                <p:cNvPr id="458" name="Google Shape;458;p8"/>
                <p:cNvGrpSpPr/>
                <p:nvPr/>
              </p:nvGrpSpPr>
              <p:grpSpPr>
                <a:xfrm>
                  <a:off x="16514858" y="1099351"/>
                  <a:ext cx="61382" cy="68935"/>
                  <a:chOff x="16514858" y="1099351"/>
                  <a:chExt cx="61382" cy="68935"/>
                </a:xfrm>
              </p:grpSpPr>
              <p:sp>
                <p:nvSpPr>
                  <p:cNvPr id="459" name="Google Shape;459;p8"/>
                  <p:cNvSpPr/>
                  <p:nvPr/>
                </p:nvSpPr>
                <p:spPr>
                  <a:xfrm>
                    <a:off x="16554531" y="1101004"/>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0" name="Google Shape;460;p8"/>
                  <p:cNvSpPr/>
                  <p:nvPr/>
                </p:nvSpPr>
                <p:spPr>
                  <a:xfrm>
                    <a:off x="16514858" y="1099351"/>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61" name="Google Shape;461;p8"/>
                <p:cNvGrpSpPr/>
                <p:nvPr/>
              </p:nvGrpSpPr>
              <p:grpSpPr>
                <a:xfrm>
                  <a:off x="16935261" y="1099383"/>
                  <a:ext cx="61318" cy="68919"/>
                  <a:chOff x="16935261" y="1099383"/>
                  <a:chExt cx="61318" cy="68919"/>
                </a:xfrm>
              </p:grpSpPr>
              <p:sp>
                <p:nvSpPr>
                  <p:cNvPr id="462" name="Google Shape;462;p8"/>
                  <p:cNvSpPr/>
                  <p:nvPr/>
                </p:nvSpPr>
                <p:spPr>
                  <a:xfrm>
                    <a:off x="16974864" y="1101004"/>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3" name="Google Shape;463;p8"/>
                  <p:cNvSpPr/>
                  <p:nvPr/>
                </p:nvSpPr>
                <p:spPr>
                  <a:xfrm>
                    <a:off x="16935261" y="109938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64" name="Google Shape;464;p8"/>
                <p:cNvGrpSpPr/>
                <p:nvPr/>
              </p:nvGrpSpPr>
              <p:grpSpPr>
                <a:xfrm>
                  <a:off x="17355600" y="1099383"/>
                  <a:ext cx="61318" cy="68919"/>
                  <a:chOff x="17355600" y="1099383"/>
                  <a:chExt cx="61318" cy="68919"/>
                </a:xfrm>
              </p:grpSpPr>
              <p:sp>
                <p:nvSpPr>
                  <p:cNvPr id="465" name="Google Shape;465;p8"/>
                  <p:cNvSpPr/>
                  <p:nvPr/>
                </p:nvSpPr>
                <p:spPr>
                  <a:xfrm>
                    <a:off x="17395198" y="1101004"/>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6" name="Google Shape;466;p8"/>
                  <p:cNvSpPr/>
                  <p:nvPr/>
                </p:nvSpPr>
                <p:spPr>
                  <a:xfrm>
                    <a:off x="17355600" y="109938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67" name="Google Shape;467;p8"/>
                <p:cNvGrpSpPr/>
                <p:nvPr/>
              </p:nvGrpSpPr>
              <p:grpSpPr>
                <a:xfrm>
                  <a:off x="17775927" y="1099383"/>
                  <a:ext cx="61318" cy="68919"/>
                  <a:chOff x="17775927" y="1099383"/>
                  <a:chExt cx="61318" cy="68919"/>
                </a:xfrm>
              </p:grpSpPr>
              <p:sp>
                <p:nvSpPr>
                  <p:cNvPr id="468" name="Google Shape;468;p8"/>
                  <p:cNvSpPr/>
                  <p:nvPr/>
                </p:nvSpPr>
                <p:spPr>
                  <a:xfrm>
                    <a:off x="17815530" y="110100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9" name="Google Shape;469;p8"/>
                  <p:cNvSpPr/>
                  <p:nvPr/>
                </p:nvSpPr>
                <p:spPr>
                  <a:xfrm>
                    <a:off x="17775927" y="1099383"/>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70" name="Google Shape;470;p8"/>
                <p:cNvGrpSpPr/>
                <p:nvPr/>
              </p:nvGrpSpPr>
              <p:grpSpPr>
                <a:xfrm>
                  <a:off x="18196266" y="1099383"/>
                  <a:ext cx="61318" cy="68919"/>
                  <a:chOff x="18196266" y="1099383"/>
                  <a:chExt cx="61318" cy="68919"/>
                </a:xfrm>
              </p:grpSpPr>
              <p:sp>
                <p:nvSpPr>
                  <p:cNvPr id="471" name="Google Shape;471;p8"/>
                  <p:cNvSpPr/>
                  <p:nvPr/>
                </p:nvSpPr>
                <p:spPr>
                  <a:xfrm>
                    <a:off x="18235859" y="110100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2" name="Google Shape;472;p8"/>
                  <p:cNvSpPr/>
                  <p:nvPr/>
                </p:nvSpPr>
                <p:spPr>
                  <a:xfrm>
                    <a:off x="18196266" y="109938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73" name="Google Shape;473;p8"/>
                <p:cNvGrpSpPr/>
                <p:nvPr/>
              </p:nvGrpSpPr>
              <p:grpSpPr>
                <a:xfrm>
                  <a:off x="18616594" y="1099383"/>
                  <a:ext cx="61318" cy="68919"/>
                  <a:chOff x="18616594" y="1099383"/>
                  <a:chExt cx="61318" cy="68919"/>
                </a:xfrm>
              </p:grpSpPr>
              <p:sp>
                <p:nvSpPr>
                  <p:cNvPr id="474" name="Google Shape;474;p8"/>
                  <p:cNvSpPr/>
                  <p:nvPr/>
                </p:nvSpPr>
                <p:spPr>
                  <a:xfrm>
                    <a:off x="18656195" y="110100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5" name="Google Shape;475;p8"/>
                  <p:cNvSpPr/>
                  <p:nvPr/>
                </p:nvSpPr>
                <p:spPr>
                  <a:xfrm>
                    <a:off x="18616594" y="109938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76" name="Google Shape;476;p8"/>
                <p:cNvGrpSpPr/>
                <p:nvPr/>
              </p:nvGrpSpPr>
              <p:grpSpPr>
                <a:xfrm>
                  <a:off x="19036931" y="1099383"/>
                  <a:ext cx="61318" cy="68919"/>
                  <a:chOff x="19036931" y="1099383"/>
                  <a:chExt cx="61318" cy="68919"/>
                </a:xfrm>
              </p:grpSpPr>
              <p:sp>
                <p:nvSpPr>
                  <p:cNvPr id="477" name="Google Shape;477;p8"/>
                  <p:cNvSpPr/>
                  <p:nvPr/>
                </p:nvSpPr>
                <p:spPr>
                  <a:xfrm>
                    <a:off x="19076527" y="110100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8" name="Google Shape;478;p8"/>
                  <p:cNvSpPr/>
                  <p:nvPr/>
                </p:nvSpPr>
                <p:spPr>
                  <a:xfrm>
                    <a:off x="19036931" y="1099383"/>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79" name="Google Shape;479;p8"/>
                <p:cNvGrpSpPr/>
                <p:nvPr/>
              </p:nvGrpSpPr>
              <p:grpSpPr>
                <a:xfrm>
                  <a:off x="19457259" y="1099383"/>
                  <a:ext cx="61318" cy="68919"/>
                  <a:chOff x="19457259" y="1099383"/>
                  <a:chExt cx="61318" cy="68919"/>
                </a:xfrm>
              </p:grpSpPr>
              <p:sp>
                <p:nvSpPr>
                  <p:cNvPr id="480" name="Google Shape;480;p8"/>
                  <p:cNvSpPr/>
                  <p:nvPr/>
                </p:nvSpPr>
                <p:spPr>
                  <a:xfrm>
                    <a:off x="19496863" y="1101004"/>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1" name="Google Shape;481;p8"/>
                  <p:cNvSpPr/>
                  <p:nvPr/>
                </p:nvSpPr>
                <p:spPr>
                  <a:xfrm>
                    <a:off x="19457259" y="1099383"/>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82" name="Google Shape;482;p8"/>
                <p:cNvGrpSpPr/>
                <p:nvPr/>
              </p:nvGrpSpPr>
              <p:grpSpPr>
                <a:xfrm>
                  <a:off x="19877523" y="1099351"/>
                  <a:ext cx="61381" cy="68935"/>
                  <a:chOff x="19877523" y="1099351"/>
                  <a:chExt cx="61381" cy="68935"/>
                </a:xfrm>
              </p:grpSpPr>
              <p:sp>
                <p:nvSpPr>
                  <p:cNvPr id="483" name="Google Shape;483;p8"/>
                  <p:cNvSpPr/>
                  <p:nvPr/>
                </p:nvSpPr>
                <p:spPr>
                  <a:xfrm>
                    <a:off x="19917192" y="1101004"/>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4" name="Google Shape;484;p8"/>
                  <p:cNvSpPr/>
                  <p:nvPr/>
                </p:nvSpPr>
                <p:spPr>
                  <a:xfrm>
                    <a:off x="19877523" y="1099351"/>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485" name="Google Shape;485;p8"/>
              <p:cNvGrpSpPr/>
              <p:nvPr/>
            </p:nvGrpSpPr>
            <p:grpSpPr>
              <a:xfrm>
                <a:off x="16514858" y="1554154"/>
                <a:ext cx="3424047" cy="68951"/>
                <a:chOff x="16514858" y="1554154"/>
                <a:chExt cx="3424047" cy="68951"/>
              </a:xfrm>
            </p:grpSpPr>
            <p:grpSp>
              <p:nvGrpSpPr>
                <p:cNvPr id="486" name="Google Shape;486;p8"/>
                <p:cNvGrpSpPr/>
                <p:nvPr/>
              </p:nvGrpSpPr>
              <p:grpSpPr>
                <a:xfrm>
                  <a:off x="16514858" y="1554154"/>
                  <a:ext cx="61382" cy="68935"/>
                  <a:chOff x="16514858" y="1554154"/>
                  <a:chExt cx="61382" cy="68935"/>
                </a:xfrm>
              </p:grpSpPr>
              <p:sp>
                <p:nvSpPr>
                  <p:cNvPr id="487" name="Google Shape;487;p8"/>
                  <p:cNvSpPr/>
                  <p:nvPr/>
                </p:nvSpPr>
                <p:spPr>
                  <a:xfrm>
                    <a:off x="16554531" y="1555808"/>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8" name="Google Shape;488;p8"/>
                  <p:cNvSpPr/>
                  <p:nvPr/>
                </p:nvSpPr>
                <p:spPr>
                  <a:xfrm>
                    <a:off x="16514858" y="1554154"/>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89" name="Google Shape;489;p8"/>
                <p:cNvGrpSpPr/>
                <p:nvPr/>
              </p:nvGrpSpPr>
              <p:grpSpPr>
                <a:xfrm>
                  <a:off x="16935261" y="1554186"/>
                  <a:ext cx="61318" cy="68919"/>
                  <a:chOff x="16935261" y="1554186"/>
                  <a:chExt cx="61318" cy="68919"/>
                </a:xfrm>
              </p:grpSpPr>
              <p:sp>
                <p:nvSpPr>
                  <p:cNvPr id="490" name="Google Shape;490;p8"/>
                  <p:cNvSpPr/>
                  <p:nvPr/>
                </p:nvSpPr>
                <p:spPr>
                  <a:xfrm>
                    <a:off x="16974864" y="1555808"/>
                    <a:ext cx="29" cy="36"/>
                  </a:xfrm>
                  <a:custGeom>
                    <a:avLst/>
                    <a:gdLst/>
                    <a:ahLst/>
                    <a:cxnLst/>
                    <a:rect l="l" t="t" r="r" b="b"/>
                    <a:pathLst>
                      <a:path w="29" h="36" extrusionOk="0">
                        <a:moveTo>
                          <a:pt x="30" y="37"/>
                        </a:moveTo>
                        <a:cubicBezTo>
                          <a:pt x="18" y="1"/>
                          <a:pt x="-30"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1" name="Google Shape;491;p8"/>
                  <p:cNvSpPr/>
                  <p:nvPr/>
                </p:nvSpPr>
                <p:spPr>
                  <a:xfrm>
                    <a:off x="16935261" y="155418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92" name="Google Shape;492;p8"/>
                <p:cNvGrpSpPr/>
                <p:nvPr/>
              </p:nvGrpSpPr>
              <p:grpSpPr>
                <a:xfrm>
                  <a:off x="17355600" y="1554186"/>
                  <a:ext cx="61318" cy="68919"/>
                  <a:chOff x="17355600" y="1554186"/>
                  <a:chExt cx="61318" cy="68919"/>
                </a:xfrm>
              </p:grpSpPr>
              <p:sp>
                <p:nvSpPr>
                  <p:cNvPr id="493" name="Google Shape;493;p8"/>
                  <p:cNvSpPr/>
                  <p:nvPr/>
                </p:nvSpPr>
                <p:spPr>
                  <a:xfrm>
                    <a:off x="17395198" y="1555808"/>
                    <a:ext cx="34" cy="36"/>
                  </a:xfrm>
                  <a:custGeom>
                    <a:avLst/>
                    <a:gdLst/>
                    <a:ahLst/>
                    <a:cxnLst/>
                    <a:rect l="l" t="t" r="r" b="b"/>
                    <a:pathLst>
                      <a:path w="34" h="36" extrusionOk="0">
                        <a:moveTo>
                          <a:pt x="35" y="37"/>
                        </a:moveTo>
                        <a:cubicBezTo>
                          <a:pt x="23" y="1"/>
                          <a:pt x="-37" y="-23"/>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4" name="Google Shape;494;p8"/>
                  <p:cNvSpPr/>
                  <p:nvPr/>
                </p:nvSpPr>
                <p:spPr>
                  <a:xfrm>
                    <a:off x="17355600" y="155418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95" name="Google Shape;495;p8"/>
                <p:cNvGrpSpPr/>
                <p:nvPr/>
              </p:nvGrpSpPr>
              <p:grpSpPr>
                <a:xfrm>
                  <a:off x="17775927" y="1554186"/>
                  <a:ext cx="61318" cy="68919"/>
                  <a:chOff x="17775927" y="1554186"/>
                  <a:chExt cx="61318" cy="68919"/>
                </a:xfrm>
              </p:grpSpPr>
              <p:sp>
                <p:nvSpPr>
                  <p:cNvPr id="496" name="Google Shape;496;p8"/>
                  <p:cNvSpPr/>
                  <p:nvPr/>
                </p:nvSpPr>
                <p:spPr>
                  <a:xfrm>
                    <a:off x="17815530" y="1555808"/>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7" name="Google Shape;497;p8"/>
                  <p:cNvSpPr/>
                  <p:nvPr/>
                </p:nvSpPr>
                <p:spPr>
                  <a:xfrm>
                    <a:off x="17775927" y="1554186"/>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498" name="Google Shape;498;p8"/>
                <p:cNvGrpSpPr/>
                <p:nvPr/>
              </p:nvGrpSpPr>
              <p:grpSpPr>
                <a:xfrm>
                  <a:off x="18196266" y="1554186"/>
                  <a:ext cx="61318" cy="68919"/>
                  <a:chOff x="18196266" y="1554186"/>
                  <a:chExt cx="61318" cy="68919"/>
                </a:xfrm>
              </p:grpSpPr>
              <p:sp>
                <p:nvSpPr>
                  <p:cNvPr id="499" name="Google Shape;499;p8"/>
                  <p:cNvSpPr/>
                  <p:nvPr/>
                </p:nvSpPr>
                <p:spPr>
                  <a:xfrm>
                    <a:off x="18235859" y="1555808"/>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0" name="Google Shape;500;p8"/>
                  <p:cNvSpPr/>
                  <p:nvPr/>
                </p:nvSpPr>
                <p:spPr>
                  <a:xfrm>
                    <a:off x="18196266" y="155418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01" name="Google Shape;501;p8"/>
                <p:cNvGrpSpPr/>
                <p:nvPr/>
              </p:nvGrpSpPr>
              <p:grpSpPr>
                <a:xfrm>
                  <a:off x="18616594" y="1554186"/>
                  <a:ext cx="61318" cy="68919"/>
                  <a:chOff x="18616594" y="1554186"/>
                  <a:chExt cx="61318" cy="68919"/>
                </a:xfrm>
              </p:grpSpPr>
              <p:sp>
                <p:nvSpPr>
                  <p:cNvPr id="502" name="Google Shape;502;p8"/>
                  <p:cNvSpPr/>
                  <p:nvPr/>
                </p:nvSpPr>
                <p:spPr>
                  <a:xfrm>
                    <a:off x="18656195" y="1555808"/>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3" name="Google Shape;503;p8"/>
                  <p:cNvSpPr/>
                  <p:nvPr/>
                </p:nvSpPr>
                <p:spPr>
                  <a:xfrm>
                    <a:off x="18616594" y="155418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04" name="Google Shape;504;p8"/>
                <p:cNvGrpSpPr/>
                <p:nvPr/>
              </p:nvGrpSpPr>
              <p:grpSpPr>
                <a:xfrm>
                  <a:off x="19036931" y="1554186"/>
                  <a:ext cx="61318" cy="68919"/>
                  <a:chOff x="19036931" y="1554186"/>
                  <a:chExt cx="61318" cy="68919"/>
                </a:xfrm>
              </p:grpSpPr>
              <p:sp>
                <p:nvSpPr>
                  <p:cNvPr id="505" name="Google Shape;505;p8"/>
                  <p:cNvSpPr/>
                  <p:nvPr/>
                </p:nvSpPr>
                <p:spPr>
                  <a:xfrm>
                    <a:off x="19076527" y="1555808"/>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6" name="Google Shape;506;p8"/>
                  <p:cNvSpPr/>
                  <p:nvPr/>
                </p:nvSpPr>
                <p:spPr>
                  <a:xfrm>
                    <a:off x="19036931" y="1554186"/>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07" name="Google Shape;507;p8"/>
                <p:cNvGrpSpPr/>
                <p:nvPr/>
              </p:nvGrpSpPr>
              <p:grpSpPr>
                <a:xfrm>
                  <a:off x="19457259" y="1554186"/>
                  <a:ext cx="61318" cy="68919"/>
                  <a:chOff x="19457259" y="1554186"/>
                  <a:chExt cx="61318" cy="68919"/>
                </a:xfrm>
              </p:grpSpPr>
              <p:sp>
                <p:nvSpPr>
                  <p:cNvPr id="508" name="Google Shape;508;p8"/>
                  <p:cNvSpPr/>
                  <p:nvPr/>
                </p:nvSpPr>
                <p:spPr>
                  <a:xfrm>
                    <a:off x="19496863" y="1555808"/>
                    <a:ext cx="29" cy="36"/>
                  </a:xfrm>
                  <a:custGeom>
                    <a:avLst/>
                    <a:gdLst/>
                    <a:ahLst/>
                    <a:cxnLst/>
                    <a:rect l="l" t="t" r="r" b="b"/>
                    <a:pathLst>
                      <a:path w="29" h="36" extrusionOk="0">
                        <a:moveTo>
                          <a:pt x="30" y="37"/>
                        </a:moveTo>
                        <a:cubicBezTo>
                          <a:pt x="18" y="1"/>
                          <a:pt x="-31" y="-23"/>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9" name="Google Shape;509;p8"/>
                  <p:cNvSpPr/>
                  <p:nvPr/>
                </p:nvSpPr>
                <p:spPr>
                  <a:xfrm>
                    <a:off x="19457259" y="1554186"/>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10" name="Google Shape;510;p8"/>
                <p:cNvGrpSpPr/>
                <p:nvPr/>
              </p:nvGrpSpPr>
              <p:grpSpPr>
                <a:xfrm>
                  <a:off x="19877523" y="1554154"/>
                  <a:ext cx="61381" cy="68935"/>
                  <a:chOff x="19877523" y="1554154"/>
                  <a:chExt cx="61381" cy="68935"/>
                </a:xfrm>
              </p:grpSpPr>
              <p:sp>
                <p:nvSpPr>
                  <p:cNvPr id="511" name="Google Shape;511;p8"/>
                  <p:cNvSpPr/>
                  <p:nvPr/>
                </p:nvSpPr>
                <p:spPr>
                  <a:xfrm>
                    <a:off x="19917192" y="1555808"/>
                    <a:ext cx="26" cy="36"/>
                  </a:xfrm>
                  <a:custGeom>
                    <a:avLst/>
                    <a:gdLst/>
                    <a:ahLst/>
                    <a:cxnLst/>
                    <a:rect l="l" t="t" r="r" b="b"/>
                    <a:pathLst>
                      <a:path w="26" h="36" extrusionOk="0">
                        <a:moveTo>
                          <a:pt x="27" y="37"/>
                        </a:moveTo>
                        <a:cubicBezTo>
                          <a:pt x="27" y="1"/>
                          <a:pt x="-33" y="-23"/>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2" name="Google Shape;512;p8"/>
                  <p:cNvSpPr/>
                  <p:nvPr/>
                </p:nvSpPr>
                <p:spPr>
                  <a:xfrm>
                    <a:off x="19877523" y="1554154"/>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13" name="Google Shape;513;p8"/>
              <p:cNvGrpSpPr/>
              <p:nvPr/>
            </p:nvGrpSpPr>
            <p:grpSpPr>
              <a:xfrm>
                <a:off x="16514858" y="2008957"/>
                <a:ext cx="3424047" cy="68951"/>
                <a:chOff x="16514858" y="2008957"/>
                <a:chExt cx="3424047" cy="68951"/>
              </a:xfrm>
            </p:grpSpPr>
            <p:grpSp>
              <p:nvGrpSpPr>
                <p:cNvPr id="514" name="Google Shape;514;p8"/>
                <p:cNvGrpSpPr/>
                <p:nvPr/>
              </p:nvGrpSpPr>
              <p:grpSpPr>
                <a:xfrm>
                  <a:off x="16514858" y="2008957"/>
                  <a:ext cx="61382" cy="68935"/>
                  <a:chOff x="16514858" y="2008957"/>
                  <a:chExt cx="61382" cy="68935"/>
                </a:xfrm>
              </p:grpSpPr>
              <p:sp>
                <p:nvSpPr>
                  <p:cNvPr id="515" name="Google Shape;515;p8"/>
                  <p:cNvSpPr/>
                  <p:nvPr/>
                </p:nvSpPr>
                <p:spPr>
                  <a:xfrm>
                    <a:off x="16554531" y="2010620"/>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6" name="Google Shape;516;p8"/>
                  <p:cNvSpPr/>
                  <p:nvPr/>
                </p:nvSpPr>
                <p:spPr>
                  <a:xfrm>
                    <a:off x="16514858" y="2008957"/>
                    <a:ext cx="61382" cy="68935"/>
                  </a:xfrm>
                  <a:custGeom>
                    <a:avLst/>
                    <a:gdLst/>
                    <a:ahLst/>
                    <a:cxnLst/>
                    <a:rect l="l" t="t" r="r" b="b"/>
                    <a:pathLst>
                      <a:path w="61382" h="68935" extrusionOk="0">
                        <a:moveTo>
                          <a:pt x="61265" y="33967"/>
                        </a:moveTo>
                        <a:cubicBezTo>
                          <a:pt x="58597" y="2291"/>
                          <a:pt x="29579" y="-2931"/>
                          <a:pt x="42400" y="3215"/>
                        </a:cubicBezTo>
                        <a:cubicBezTo>
                          <a:pt x="32811" y="-1622"/>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17" name="Google Shape;517;p8"/>
                <p:cNvGrpSpPr/>
                <p:nvPr/>
              </p:nvGrpSpPr>
              <p:grpSpPr>
                <a:xfrm>
                  <a:off x="16935261" y="2008989"/>
                  <a:ext cx="61318" cy="68919"/>
                  <a:chOff x="16935261" y="2008989"/>
                  <a:chExt cx="61318" cy="68919"/>
                </a:xfrm>
              </p:grpSpPr>
              <p:sp>
                <p:nvSpPr>
                  <p:cNvPr id="518" name="Google Shape;518;p8"/>
                  <p:cNvSpPr/>
                  <p:nvPr/>
                </p:nvSpPr>
                <p:spPr>
                  <a:xfrm>
                    <a:off x="16974864" y="2010620"/>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9" name="Google Shape;519;p8"/>
                  <p:cNvSpPr/>
                  <p:nvPr/>
                </p:nvSpPr>
                <p:spPr>
                  <a:xfrm>
                    <a:off x="16935261" y="200898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20" name="Google Shape;520;p8"/>
                <p:cNvGrpSpPr/>
                <p:nvPr/>
              </p:nvGrpSpPr>
              <p:grpSpPr>
                <a:xfrm>
                  <a:off x="17355600" y="2008989"/>
                  <a:ext cx="61318" cy="68919"/>
                  <a:chOff x="17355600" y="2008989"/>
                  <a:chExt cx="61318" cy="68919"/>
                </a:xfrm>
              </p:grpSpPr>
              <p:sp>
                <p:nvSpPr>
                  <p:cNvPr id="521" name="Google Shape;521;p8"/>
                  <p:cNvSpPr/>
                  <p:nvPr/>
                </p:nvSpPr>
                <p:spPr>
                  <a:xfrm>
                    <a:off x="17395198" y="2010620"/>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2" name="Google Shape;522;p8"/>
                  <p:cNvSpPr/>
                  <p:nvPr/>
                </p:nvSpPr>
                <p:spPr>
                  <a:xfrm>
                    <a:off x="17355600" y="200898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23" name="Google Shape;523;p8"/>
                <p:cNvGrpSpPr/>
                <p:nvPr/>
              </p:nvGrpSpPr>
              <p:grpSpPr>
                <a:xfrm>
                  <a:off x="17775927" y="2008989"/>
                  <a:ext cx="61318" cy="68919"/>
                  <a:chOff x="17775927" y="2008989"/>
                  <a:chExt cx="61318" cy="68919"/>
                </a:xfrm>
              </p:grpSpPr>
              <p:sp>
                <p:nvSpPr>
                  <p:cNvPr id="524" name="Google Shape;524;p8"/>
                  <p:cNvSpPr/>
                  <p:nvPr/>
                </p:nvSpPr>
                <p:spPr>
                  <a:xfrm>
                    <a:off x="17815530" y="2010620"/>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5" name="Google Shape;525;p8"/>
                  <p:cNvSpPr/>
                  <p:nvPr/>
                </p:nvSpPr>
                <p:spPr>
                  <a:xfrm>
                    <a:off x="17775927" y="2008989"/>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26" name="Google Shape;526;p8"/>
                <p:cNvGrpSpPr/>
                <p:nvPr/>
              </p:nvGrpSpPr>
              <p:grpSpPr>
                <a:xfrm>
                  <a:off x="18196266" y="2008989"/>
                  <a:ext cx="61318" cy="68919"/>
                  <a:chOff x="18196266" y="2008989"/>
                  <a:chExt cx="61318" cy="68919"/>
                </a:xfrm>
              </p:grpSpPr>
              <p:sp>
                <p:nvSpPr>
                  <p:cNvPr id="527" name="Google Shape;527;p8"/>
                  <p:cNvSpPr/>
                  <p:nvPr/>
                </p:nvSpPr>
                <p:spPr>
                  <a:xfrm>
                    <a:off x="18235859" y="2010620"/>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8" name="Google Shape;528;p8"/>
                  <p:cNvSpPr/>
                  <p:nvPr/>
                </p:nvSpPr>
                <p:spPr>
                  <a:xfrm>
                    <a:off x="18196266" y="200898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29" name="Google Shape;529;p8"/>
                <p:cNvGrpSpPr/>
                <p:nvPr/>
              </p:nvGrpSpPr>
              <p:grpSpPr>
                <a:xfrm>
                  <a:off x="18616594" y="2008989"/>
                  <a:ext cx="61318" cy="68919"/>
                  <a:chOff x="18616594" y="2008989"/>
                  <a:chExt cx="61318" cy="68919"/>
                </a:xfrm>
              </p:grpSpPr>
              <p:sp>
                <p:nvSpPr>
                  <p:cNvPr id="530" name="Google Shape;530;p8"/>
                  <p:cNvSpPr/>
                  <p:nvPr/>
                </p:nvSpPr>
                <p:spPr>
                  <a:xfrm>
                    <a:off x="18656195" y="2010620"/>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1" name="Google Shape;531;p8"/>
                  <p:cNvSpPr/>
                  <p:nvPr/>
                </p:nvSpPr>
                <p:spPr>
                  <a:xfrm>
                    <a:off x="18616594" y="200898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32" name="Google Shape;532;p8"/>
                <p:cNvGrpSpPr/>
                <p:nvPr/>
              </p:nvGrpSpPr>
              <p:grpSpPr>
                <a:xfrm>
                  <a:off x="19036931" y="2008989"/>
                  <a:ext cx="61318" cy="68919"/>
                  <a:chOff x="19036931" y="2008989"/>
                  <a:chExt cx="61318" cy="68919"/>
                </a:xfrm>
              </p:grpSpPr>
              <p:sp>
                <p:nvSpPr>
                  <p:cNvPr id="533" name="Google Shape;533;p8"/>
                  <p:cNvSpPr/>
                  <p:nvPr/>
                </p:nvSpPr>
                <p:spPr>
                  <a:xfrm>
                    <a:off x="19076527" y="2010620"/>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4" name="Google Shape;534;p8"/>
                  <p:cNvSpPr/>
                  <p:nvPr/>
                </p:nvSpPr>
                <p:spPr>
                  <a:xfrm>
                    <a:off x="19036931" y="2008989"/>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9"/>
                          <a:pt x="8572" y="80627"/>
                          <a:pt x="39188" y="66655"/>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35" name="Google Shape;535;p8"/>
                <p:cNvGrpSpPr/>
                <p:nvPr/>
              </p:nvGrpSpPr>
              <p:grpSpPr>
                <a:xfrm>
                  <a:off x="19457259" y="2008989"/>
                  <a:ext cx="61318" cy="68919"/>
                  <a:chOff x="19457259" y="2008989"/>
                  <a:chExt cx="61318" cy="68919"/>
                </a:xfrm>
              </p:grpSpPr>
              <p:sp>
                <p:nvSpPr>
                  <p:cNvPr id="536" name="Google Shape;536;p8"/>
                  <p:cNvSpPr/>
                  <p:nvPr/>
                </p:nvSpPr>
                <p:spPr>
                  <a:xfrm>
                    <a:off x="19496863" y="2010620"/>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7" name="Google Shape;537;p8"/>
                  <p:cNvSpPr/>
                  <p:nvPr/>
                </p:nvSpPr>
                <p:spPr>
                  <a:xfrm>
                    <a:off x="19457259" y="2008989"/>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9"/>
                          <a:pt x="8571" y="80627"/>
                          <a:pt x="39188" y="66655"/>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38" name="Google Shape;538;p8"/>
                <p:cNvGrpSpPr/>
                <p:nvPr/>
              </p:nvGrpSpPr>
              <p:grpSpPr>
                <a:xfrm>
                  <a:off x="19877523" y="2008957"/>
                  <a:ext cx="61381" cy="68935"/>
                  <a:chOff x="19877523" y="2008957"/>
                  <a:chExt cx="61381" cy="68935"/>
                </a:xfrm>
              </p:grpSpPr>
              <p:sp>
                <p:nvSpPr>
                  <p:cNvPr id="539" name="Google Shape;539;p8"/>
                  <p:cNvSpPr/>
                  <p:nvPr/>
                </p:nvSpPr>
                <p:spPr>
                  <a:xfrm>
                    <a:off x="19917192" y="2010620"/>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0" name="Google Shape;540;p8"/>
                  <p:cNvSpPr/>
                  <p:nvPr/>
                </p:nvSpPr>
                <p:spPr>
                  <a:xfrm>
                    <a:off x="19877523" y="2008957"/>
                    <a:ext cx="61381" cy="68935"/>
                  </a:xfrm>
                  <a:custGeom>
                    <a:avLst/>
                    <a:gdLst/>
                    <a:ahLst/>
                    <a:cxnLst/>
                    <a:rect l="l" t="t" r="r" b="b"/>
                    <a:pathLst>
                      <a:path w="61381" h="68935" extrusionOk="0">
                        <a:moveTo>
                          <a:pt x="61265" y="33967"/>
                        </a:moveTo>
                        <a:cubicBezTo>
                          <a:pt x="58597" y="2291"/>
                          <a:pt x="29579" y="-2931"/>
                          <a:pt x="42400" y="3215"/>
                        </a:cubicBezTo>
                        <a:cubicBezTo>
                          <a:pt x="32811" y="-1622"/>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41" name="Google Shape;541;p8"/>
              <p:cNvGrpSpPr/>
              <p:nvPr/>
            </p:nvGrpSpPr>
            <p:grpSpPr>
              <a:xfrm>
                <a:off x="16514858" y="2463760"/>
                <a:ext cx="3424047" cy="68952"/>
                <a:chOff x="16514858" y="2463760"/>
                <a:chExt cx="3424047" cy="68952"/>
              </a:xfrm>
            </p:grpSpPr>
            <p:grpSp>
              <p:nvGrpSpPr>
                <p:cNvPr id="542" name="Google Shape;542;p8"/>
                <p:cNvGrpSpPr/>
                <p:nvPr/>
              </p:nvGrpSpPr>
              <p:grpSpPr>
                <a:xfrm>
                  <a:off x="16514858" y="2463760"/>
                  <a:ext cx="61382" cy="68935"/>
                  <a:chOff x="16514858" y="2463760"/>
                  <a:chExt cx="61382" cy="68935"/>
                </a:xfrm>
              </p:grpSpPr>
              <p:sp>
                <p:nvSpPr>
                  <p:cNvPr id="543" name="Google Shape;543;p8"/>
                  <p:cNvSpPr/>
                  <p:nvPr/>
                </p:nvSpPr>
                <p:spPr>
                  <a:xfrm>
                    <a:off x="16554531" y="2465423"/>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4" name="Google Shape;544;p8"/>
                  <p:cNvSpPr/>
                  <p:nvPr/>
                </p:nvSpPr>
                <p:spPr>
                  <a:xfrm>
                    <a:off x="16514858" y="2463760"/>
                    <a:ext cx="61382" cy="68935"/>
                  </a:xfrm>
                  <a:custGeom>
                    <a:avLst/>
                    <a:gdLst/>
                    <a:ahLst/>
                    <a:cxnLst/>
                    <a:rect l="l" t="t" r="r" b="b"/>
                    <a:pathLst>
                      <a:path w="61382" h="68935" extrusionOk="0">
                        <a:moveTo>
                          <a:pt x="61265" y="33967"/>
                        </a:moveTo>
                        <a:cubicBezTo>
                          <a:pt x="58597" y="2290"/>
                          <a:pt x="29579" y="-2931"/>
                          <a:pt x="42400" y="3215"/>
                        </a:cubicBezTo>
                        <a:cubicBezTo>
                          <a:pt x="32811" y="-1623"/>
                          <a:pt x="23451" y="-890"/>
                          <a:pt x="15076" y="4667"/>
                        </a:cubicBezTo>
                        <a:cubicBezTo>
                          <a:pt x="-17715" y="26429"/>
                          <a:pt x="8816" y="80576"/>
                          <a:pt x="39264" y="66688"/>
                        </a:cubicBezTo>
                        <a:cubicBezTo>
                          <a:pt x="65542"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45" name="Google Shape;545;p8"/>
                <p:cNvGrpSpPr/>
                <p:nvPr/>
              </p:nvGrpSpPr>
              <p:grpSpPr>
                <a:xfrm>
                  <a:off x="16935261" y="2463793"/>
                  <a:ext cx="61318" cy="68919"/>
                  <a:chOff x="16935261" y="2463793"/>
                  <a:chExt cx="61318" cy="68919"/>
                </a:xfrm>
              </p:grpSpPr>
              <p:sp>
                <p:nvSpPr>
                  <p:cNvPr id="546" name="Google Shape;546;p8"/>
                  <p:cNvSpPr/>
                  <p:nvPr/>
                </p:nvSpPr>
                <p:spPr>
                  <a:xfrm>
                    <a:off x="16974864" y="2465423"/>
                    <a:ext cx="29" cy="27"/>
                  </a:xfrm>
                  <a:custGeom>
                    <a:avLst/>
                    <a:gdLst/>
                    <a:ahLst/>
                    <a:cxnLst/>
                    <a:rect l="l" t="t" r="r" b="b"/>
                    <a:pathLst>
                      <a:path w="29" h="27" extrusionOk="0">
                        <a:moveTo>
                          <a:pt x="30" y="28"/>
                        </a:moveTo>
                        <a:cubicBezTo>
                          <a:pt x="18" y="4"/>
                          <a:pt x="-30"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7" name="Google Shape;547;p8"/>
                  <p:cNvSpPr/>
                  <p:nvPr/>
                </p:nvSpPr>
                <p:spPr>
                  <a:xfrm>
                    <a:off x="16935261" y="2463793"/>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48" name="Google Shape;548;p8"/>
                <p:cNvGrpSpPr/>
                <p:nvPr/>
              </p:nvGrpSpPr>
              <p:grpSpPr>
                <a:xfrm>
                  <a:off x="17355600" y="2463793"/>
                  <a:ext cx="61318" cy="68919"/>
                  <a:chOff x="17355600" y="2463793"/>
                  <a:chExt cx="61318" cy="68919"/>
                </a:xfrm>
              </p:grpSpPr>
              <p:sp>
                <p:nvSpPr>
                  <p:cNvPr id="549" name="Google Shape;549;p8"/>
                  <p:cNvSpPr/>
                  <p:nvPr/>
                </p:nvSpPr>
                <p:spPr>
                  <a:xfrm>
                    <a:off x="17395198" y="2465423"/>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0" name="Google Shape;550;p8"/>
                  <p:cNvSpPr/>
                  <p:nvPr/>
                </p:nvSpPr>
                <p:spPr>
                  <a:xfrm>
                    <a:off x="17355600" y="2463793"/>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51" name="Google Shape;551;p8"/>
                <p:cNvGrpSpPr/>
                <p:nvPr/>
              </p:nvGrpSpPr>
              <p:grpSpPr>
                <a:xfrm>
                  <a:off x="17775927" y="2463793"/>
                  <a:ext cx="61318" cy="68919"/>
                  <a:chOff x="17775927" y="2463793"/>
                  <a:chExt cx="61318" cy="68919"/>
                </a:xfrm>
              </p:grpSpPr>
              <p:sp>
                <p:nvSpPr>
                  <p:cNvPr id="552" name="Google Shape;552;p8"/>
                  <p:cNvSpPr/>
                  <p:nvPr/>
                </p:nvSpPr>
                <p:spPr>
                  <a:xfrm>
                    <a:off x="17815530" y="246542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3" name="Google Shape;553;p8"/>
                  <p:cNvSpPr/>
                  <p:nvPr/>
                </p:nvSpPr>
                <p:spPr>
                  <a:xfrm>
                    <a:off x="17775927" y="2463793"/>
                    <a:ext cx="61318" cy="68919"/>
                  </a:xfrm>
                  <a:custGeom>
                    <a:avLst/>
                    <a:gdLst/>
                    <a:ahLst/>
                    <a:cxnLst/>
                    <a:rect l="l" t="t" r="r" b="b"/>
                    <a:pathLst>
                      <a:path w="61318" h="68919" extrusionOk="0">
                        <a:moveTo>
                          <a:pt x="61189" y="33934"/>
                        </a:moveTo>
                        <a:cubicBezTo>
                          <a:pt x="58617"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54" name="Google Shape;554;p8"/>
                <p:cNvGrpSpPr/>
                <p:nvPr/>
              </p:nvGrpSpPr>
              <p:grpSpPr>
                <a:xfrm>
                  <a:off x="18196266" y="2463793"/>
                  <a:ext cx="61318" cy="68919"/>
                  <a:chOff x="18196266" y="2463793"/>
                  <a:chExt cx="61318" cy="68919"/>
                </a:xfrm>
              </p:grpSpPr>
              <p:sp>
                <p:nvSpPr>
                  <p:cNvPr id="555" name="Google Shape;555;p8"/>
                  <p:cNvSpPr/>
                  <p:nvPr/>
                </p:nvSpPr>
                <p:spPr>
                  <a:xfrm>
                    <a:off x="18235859" y="246542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6" name="Google Shape;556;p8"/>
                  <p:cNvSpPr/>
                  <p:nvPr/>
                </p:nvSpPr>
                <p:spPr>
                  <a:xfrm>
                    <a:off x="18196266" y="2463793"/>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2"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57" name="Google Shape;557;p8"/>
                <p:cNvGrpSpPr/>
                <p:nvPr/>
              </p:nvGrpSpPr>
              <p:grpSpPr>
                <a:xfrm>
                  <a:off x="18616594" y="2463793"/>
                  <a:ext cx="61318" cy="68919"/>
                  <a:chOff x="18616594" y="2463793"/>
                  <a:chExt cx="61318" cy="68919"/>
                </a:xfrm>
              </p:grpSpPr>
              <p:sp>
                <p:nvSpPr>
                  <p:cNvPr id="558" name="Google Shape;558;p8"/>
                  <p:cNvSpPr/>
                  <p:nvPr/>
                </p:nvSpPr>
                <p:spPr>
                  <a:xfrm>
                    <a:off x="18656195" y="246542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9" name="Google Shape;559;p8"/>
                  <p:cNvSpPr/>
                  <p:nvPr/>
                </p:nvSpPr>
                <p:spPr>
                  <a:xfrm>
                    <a:off x="18616594" y="2463793"/>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60" name="Google Shape;560;p8"/>
                <p:cNvGrpSpPr/>
                <p:nvPr/>
              </p:nvGrpSpPr>
              <p:grpSpPr>
                <a:xfrm>
                  <a:off x="19036931" y="2463793"/>
                  <a:ext cx="61318" cy="68919"/>
                  <a:chOff x="19036931" y="2463793"/>
                  <a:chExt cx="61318" cy="68919"/>
                </a:xfrm>
              </p:grpSpPr>
              <p:sp>
                <p:nvSpPr>
                  <p:cNvPr id="561" name="Google Shape;561;p8"/>
                  <p:cNvSpPr/>
                  <p:nvPr/>
                </p:nvSpPr>
                <p:spPr>
                  <a:xfrm>
                    <a:off x="19076527" y="246542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2" name="Google Shape;562;p8"/>
                  <p:cNvSpPr/>
                  <p:nvPr/>
                </p:nvSpPr>
                <p:spPr>
                  <a:xfrm>
                    <a:off x="19036931" y="2463793"/>
                    <a:ext cx="61318" cy="68919"/>
                  </a:xfrm>
                  <a:custGeom>
                    <a:avLst/>
                    <a:gdLst/>
                    <a:ahLst/>
                    <a:cxnLst/>
                    <a:rect l="l" t="t" r="r" b="b"/>
                    <a:pathLst>
                      <a:path w="61318" h="68919" extrusionOk="0">
                        <a:moveTo>
                          <a:pt x="61189" y="33934"/>
                        </a:moveTo>
                        <a:cubicBezTo>
                          <a:pt x="58618" y="2270"/>
                          <a:pt x="29419" y="-3012"/>
                          <a:pt x="42324" y="3182"/>
                        </a:cubicBezTo>
                        <a:cubicBezTo>
                          <a:pt x="32543" y="-1739"/>
                          <a:pt x="23063" y="-719"/>
                          <a:pt x="15000" y="4635"/>
                        </a:cubicBezTo>
                        <a:cubicBezTo>
                          <a:pt x="-17539" y="26228"/>
                          <a:pt x="8572" y="80627"/>
                          <a:pt x="39188" y="66655"/>
                        </a:cubicBezTo>
                        <a:cubicBezTo>
                          <a:pt x="65442" y="54676"/>
                          <a:pt x="60888"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63" name="Google Shape;563;p8"/>
                <p:cNvGrpSpPr/>
                <p:nvPr/>
              </p:nvGrpSpPr>
              <p:grpSpPr>
                <a:xfrm>
                  <a:off x="19457259" y="2463793"/>
                  <a:ext cx="61318" cy="68919"/>
                  <a:chOff x="19457259" y="2463793"/>
                  <a:chExt cx="61318" cy="68919"/>
                </a:xfrm>
              </p:grpSpPr>
              <p:sp>
                <p:nvSpPr>
                  <p:cNvPr id="564" name="Google Shape;564;p8"/>
                  <p:cNvSpPr/>
                  <p:nvPr/>
                </p:nvSpPr>
                <p:spPr>
                  <a:xfrm>
                    <a:off x="19496863" y="2465423"/>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5" name="Google Shape;565;p8"/>
                  <p:cNvSpPr/>
                  <p:nvPr/>
                </p:nvSpPr>
                <p:spPr>
                  <a:xfrm>
                    <a:off x="19457259" y="2463793"/>
                    <a:ext cx="61318" cy="68919"/>
                  </a:xfrm>
                  <a:custGeom>
                    <a:avLst/>
                    <a:gdLst/>
                    <a:ahLst/>
                    <a:cxnLst/>
                    <a:rect l="l" t="t" r="r" b="b"/>
                    <a:pathLst>
                      <a:path w="61318" h="68919" extrusionOk="0">
                        <a:moveTo>
                          <a:pt x="61189" y="33934"/>
                        </a:moveTo>
                        <a:cubicBezTo>
                          <a:pt x="58617" y="2270"/>
                          <a:pt x="29419" y="-3012"/>
                          <a:pt x="42324" y="3182"/>
                        </a:cubicBezTo>
                        <a:cubicBezTo>
                          <a:pt x="32543" y="-1739"/>
                          <a:pt x="23063" y="-719"/>
                          <a:pt x="15000" y="4635"/>
                        </a:cubicBezTo>
                        <a:cubicBezTo>
                          <a:pt x="-17539" y="26228"/>
                          <a:pt x="8571" y="80627"/>
                          <a:pt x="39188" y="66655"/>
                        </a:cubicBezTo>
                        <a:cubicBezTo>
                          <a:pt x="65443" y="54676"/>
                          <a:pt x="60889" y="30226"/>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66" name="Google Shape;566;p8"/>
                <p:cNvGrpSpPr/>
                <p:nvPr/>
              </p:nvGrpSpPr>
              <p:grpSpPr>
                <a:xfrm>
                  <a:off x="19877523" y="2463760"/>
                  <a:ext cx="61381" cy="68935"/>
                  <a:chOff x="19877523" y="2463760"/>
                  <a:chExt cx="61381" cy="68935"/>
                </a:xfrm>
              </p:grpSpPr>
              <p:sp>
                <p:nvSpPr>
                  <p:cNvPr id="567" name="Google Shape;567;p8"/>
                  <p:cNvSpPr/>
                  <p:nvPr/>
                </p:nvSpPr>
                <p:spPr>
                  <a:xfrm>
                    <a:off x="19917192" y="2465423"/>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8" name="Google Shape;568;p8"/>
                  <p:cNvSpPr/>
                  <p:nvPr/>
                </p:nvSpPr>
                <p:spPr>
                  <a:xfrm>
                    <a:off x="19877523" y="2463760"/>
                    <a:ext cx="61381" cy="68935"/>
                  </a:xfrm>
                  <a:custGeom>
                    <a:avLst/>
                    <a:gdLst/>
                    <a:ahLst/>
                    <a:cxnLst/>
                    <a:rect l="l" t="t" r="r" b="b"/>
                    <a:pathLst>
                      <a:path w="61381" h="68935" extrusionOk="0">
                        <a:moveTo>
                          <a:pt x="61265" y="33967"/>
                        </a:moveTo>
                        <a:cubicBezTo>
                          <a:pt x="58597" y="2290"/>
                          <a:pt x="29579" y="-2931"/>
                          <a:pt x="42400" y="3215"/>
                        </a:cubicBezTo>
                        <a:cubicBezTo>
                          <a:pt x="32811" y="-1623"/>
                          <a:pt x="23451" y="-890"/>
                          <a:pt x="15076" y="4667"/>
                        </a:cubicBezTo>
                        <a:cubicBezTo>
                          <a:pt x="-17716" y="26429"/>
                          <a:pt x="8816" y="80576"/>
                          <a:pt x="39264" y="66688"/>
                        </a:cubicBezTo>
                        <a:cubicBezTo>
                          <a:pt x="65531" y="54697"/>
                          <a:pt x="60928" y="29706"/>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9" name="Google Shape;569;p8"/>
              <p:cNvGrpSpPr/>
              <p:nvPr/>
            </p:nvGrpSpPr>
            <p:grpSpPr>
              <a:xfrm>
                <a:off x="16514858" y="2918575"/>
                <a:ext cx="3424047" cy="68952"/>
                <a:chOff x="16514858" y="2918575"/>
                <a:chExt cx="3424047" cy="68952"/>
              </a:xfrm>
            </p:grpSpPr>
            <p:grpSp>
              <p:nvGrpSpPr>
                <p:cNvPr id="570" name="Google Shape;570;p8"/>
                <p:cNvGrpSpPr/>
                <p:nvPr/>
              </p:nvGrpSpPr>
              <p:grpSpPr>
                <a:xfrm>
                  <a:off x="16514858" y="2918575"/>
                  <a:ext cx="61382" cy="68935"/>
                  <a:chOff x="16514858" y="2918575"/>
                  <a:chExt cx="61382" cy="68935"/>
                </a:xfrm>
              </p:grpSpPr>
              <p:sp>
                <p:nvSpPr>
                  <p:cNvPr id="571" name="Google Shape;571;p8"/>
                  <p:cNvSpPr/>
                  <p:nvPr/>
                </p:nvSpPr>
                <p:spPr>
                  <a:xfrm>
                    <a:off x="16554531" y="2920229"/>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2" name="Google Shape;572;p8"/>
                  <p:cNvSpPr/>
                  <p:nvPr/>
                </p:nvSpPr>
                <p:spPr>
                  <a:xfrm>
                    <a:off x="16514858" y="2918575"/>
                    <a:ext cx="61382" cy="68935"/>
                  </a:xfrm>
                  <a:custGeom>
                    <a:avLst/>
                    <a:gdLst/>
                    <a:ahLst/>
                    <a:cxnLst/>
                    <a:rect l="l" t="t" r="r" b="b"/>
                    <a:pathLst>
                      <a:path w="61382" h="68935" extrusionOk="0">
                        <a:moveTo>
                          <a:pt x="61265" y="33967"/>
                        </a:moveTo>
                        <a:cubicBezTo>
                          <a:pt x="58597" y="2291"/>
                          <a:pt x="29579" y="-2931"/>
                          <a:pt x="42400" y="3215"/>
                        </a:cubicBezTo>
                        <a:cubicBezTo>
                          <a:pt x="32811" y="-1623"/>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73" name="Google Shape;573;p8"/>
                <p:cNvGrpSpPr/>
                <p:nvPr/>
              </p:nvGrpSpPr>
              <p:grpSpPr>
                <a:xfrm>
                  <a:off x="16935261" y="2918608"/>
                  <a:ext cx="61318" cy="68919"/>
                  <a:chOff x="16935261" y="2918608"/>
                  <a:chExt cx="61318" cy="68919"/>
                </a:xfrm>
              </p:grpSpPr>
              <p:sp>
                <p:nvSpPr>
                  <p:cNvPr id="574" name="Google Shape;574;p8"/>
                  <p:cNvSpPr/>
                  <p:nvPr/>
                </p:nvSpPr>
                <p:spPr>
                  <a:xfrm>
                    <a:off x="16974864" y="2920229"/>
                    <a:ext cx="29" cy="36"/>
                  </a:xfrm>
                  <a:custGeom>
                    <a:avLst/>
                    <a:gdLst/>
                    <a:ahLst/>
                    <a:cxnLst/>
                    <a:rect l="l" t="t" r="r" b="b"/>
                    <a:pathLst>
                      <a:path w="29" h="36" extrusionOk="0">
                        <a:moveTo>
                          <a:pt x="30" y="36"/>
                        </a:moveTo>
                        <a:cubicBezTo>
                          <a:pt x="18" y="0"/>
                          <a:pt x="-30"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5" name="Google Shape;575;p8"/>
                  <p:cNvSpPr/>
                  <p:nvPr/>
                </p:nvSpPr>
                <p:spPr>
                  <a:xfrm>
                    <a:off x="16935261" y="2918608"/>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76" name="Google Shape;576;p8"/>
                <p:cNvGrpSpPr/>
                <p:nvPr/>
              </p:nvGrpSpPr>
              <p:grpSpPr>
                <a:xfrm>
                  <a:off x="17355600" y="2918608"/>
                  <a:ext cx="61318" cy="68919"/>
                  <a:chOff x="17355600" y="2918608"/>
                  <a:chExt cx="61318" cy="68919"/>
                </a:xfrm>
              </p:grpSpPr>
              <p:sp>
                <p:nvSpPr>
                  <p:cNvPr id="577" name="Google Shape;577;p8"/>
                  <p:cNvSpPr/>
                  <p:nvPr/>
                </p:nvSpPr>
                <p:spPr>
                  <a:xfrm>
                    <a:off x="17395198" y="2920229"/>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8" name="Google Shape;578;p8"/>
                  <p:cNvSpPr/>
                  <p:nvPr/>
                </p:nvSpPr>
                <p:spPr>
                  <a:xfrm>
                    <a:off x="17355600" y="2918608"/>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79" name="Google Shape;579;p8"/>
                <p:cNvGrpSpPr/>
                <p:nvPr/>
              </p:nvGrpSpPr>
              <p:grpSpPr>
                <a:xfrm>
                  <a:off x="17775927" y="2918608"/>
                  <a:ext cx="61318" cy="68919"/>
                  <a:chOff x="17775927" y="2918608"/>
                  <a:chExt cx="61318" cy="68919"/>
                </a:xfrm>
              </p:grpSpPr>
              <p:sp>
                <p:nvSpPr>
                  <p:cNvPr id="580" name="Google Shape;580;p8"/>
                  <p:cNvSpPr/>
                  <p:nvPr/>
                </p:nvSpPr>
                <p:spPr>
                  <a:xfrm>
                    <a:off x="17815530" y="292022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1" name="Google Shape;581;p8"/>
                  <p:cNvSpPr/>
                  <p:nvPr/>
                </p:nvSpPr>
                <p:spPr>
                  <a:xfrm>
                    <a:off x="17775927" y="2918608"/>
                    <a:ext cx="61318" cy="68919"/>
                  </a:xfrm>
                  <a:custGeom>
                    <a:avLst/>
                    <a:gdLst/>
                    <a:ahLst/>
                    <a:cxnLst/>
                    <a:rect l="l" t="t" r="r" b="b"/>
                    <a:pathLst>
                      <a:path w="61318" h="68919" extrusionOk="0">
                        <a:moveTo>
                          <a:pt x="61189" y="33934"/>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82" name="Google Shape;582;p8"/>
                <p:cNvGrpSpPr/>
                <p:nvPr/>
              </p:nvGrpSpPr>
              <p:grpSpPr>
                <a:xfrm>
                  <a:off x="18196266" y="2918608"/>
                  <a:ext cx="61318" cy="68919"/>
                  <a:chOff x="18196266" y="2918608"/>
                  <a:chExt cx="61318" cy="68919"/>
                </a:xfrm>
              </p:grpSpPr>
              <p:sp>
                <p:nvSpPr>
                  <p:cNvPr id="583" name="Google Shape;583;p8"/>
                  <p:cNvSpPr/>
                  <p:nvPr/>
                </p:nvSpPr>
                <p:spPr>
                  <a:xfrm>
                    <a:off x="18235859" y="292022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4" name="Google Shape;584;p8"/>
                  <p:cNvSpPr/>
                  <p:nvPr/>
                </p:nvSpPr>
                <p:spPr>
                  <a:xfrm>
                    <a:off x="18196266" y="2918608"/>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2"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85" name="Google Shape;585;p8"/>
                <p:cNvGrpSpPr/>
                <p:nvPr/>
              </p:nvGrpSpPr>
              <p:grpSpPr>
                <a:xfrm>
                  <a:off x="18616594" y="2918608"/>
                  <a:ext cx="61318" cy="68919"/>
                  <a:chOff x="18616594" y="2918608"/>
                  <a:chExt cx="61318" cy="68919"/>
                </a:xfrm>
              </p:grpSpPr>
              <p:sp>
                <p:nvSpPr>
                  <p:cNvPr id="586" name="Google Shape;586;p8"/>
                  <p:cNvSpPr/>
                  <p:nvPr/>
                </p:nvSpPr>
                <p:spPr>
                  <a:xfrm>
                    <a:off x="18656195" y="292022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7" name="Google Shape;587;p8"/>
                  <p:cNvSpPr/>
                  <p:nvPr/>
                </p:nvSpPr>
                <p:spPr>
                  <a:xfrm>
                    <a:off x="18616594" y="2918608"/>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88" name="Google Shape;588;p8"/>
                <p:cNvGrpSpPr/>
                <p:nvPr/>
              </p:nvGrpSpPr>
              <p:grpSpPr>
                <a:xfrm>
                  <a:off x="19036931" y="2918608"/>
                  <a:ext cx="61318" cy="68919"/>
                  <a:chOff x="19036931" y="2918608"/>
                  <a:chExt cx="61318" cy="68919"/>
                </a:xfrm>
              </p:grpSpPr>
              <p:sp>
                <p:nvSpPr>
                  <p:cNvPr id="589" name="Google Shape;589;p8"/>
                  <p:cNvSpPr/>
                  <p:nvPr/>
                </p:nvSpPr>
                <p:spPr>
                  <a:xfrm>
                    <a:off x="19076527" y="292022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0" name="Google Shape;590;p8"/>
                  <p:cNvSpPr/>
                  <p:nvPr/>
                </p:nvSpPr>
                <p:spPr>
                  <a:xfrm>
                    <a:off x="19036931" y="2918608"/>
                    <a:ext cx="61318" cy="68919"/>
                  </a:xfrm>
                  <a:custGeom>
                    <a:avLst/>
                    <a:gdLst/>
                    <a:ahLst/>
                    <a:cxnLst/>
                    <a:rect l="l" t="t" r="r" b="b"/>
                    <a:pathLst>
                      <a:path w="61318" h="68919" extrusionOk="0">
                        <a:moveTo>
                          <a:pt x="61189" y="33934"/>
                        </a:moveTo>
                        <a:cubicBezTo>
                          <a:pt x="58618" y="2270"/>
                          <a:pt x="29419" y="-3011"/>
                          <a:pt x="42324" y="3182"/>
                        </a:cubicBezTo>
                        <a:cubicBezTo>
                          <a:pt x="32543" y="-1739"/>
                          <a:pt x="23063" y="-719"/>
                          <a:pt x="15000" y="4635"/>
                        </a:cubicBezTo>
                        <a:cubicBezTo>
                          <a:pt x="-17539" y="26228"/>
                          <a:pt x="8572" y="80627"/>
                          <a:pt x="39188" y="66655"/>
                        </a:cubicBezTo>
                        <a:cubicBezTo>
                          <a:pt x="65442" y="54664"/>
                          <a:pt x="60888"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91" name="Google Shape;591;p8"/>
                <p:cNvGrpSpPr/>
                <p:nvPr/>
              </p:nvGrpSpPr>
              <p:grpSpPr>
                <a:xfrm>
                  <a:off x="19457259" y="2918608"/>
                  <a:ext cx="61318" cy="68919"/>
                  <a:chOff x="19457259" y="2918608"/>
                  <a:chExt cx="61318" cy="68919"/>
                </a:xfrm>
              </p:grpSpPr>
              <p:sp>
                <p:nvSpPr>
                  <p:cNvPr id="592" name="Google Shape;592;p8"/>
                  <p:cNvSpPr/>
                  <p:nvPr/>
                </p:nvSpPr>
                <p:spPr>
                  <a:xfrm>
                    <a:off x="19496863" y="2920229"/>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3" name="Google Shape;593;p8"/>
                  <p:cNvSpPr/>
                  <p:nvPr/>
                </p:nvSpPr>
                <p:spPr>
                  <a:xfrm>
                    <a:off x="19457259" y="2918608"/>
                    <a:ext cx="61318" cy="68919"/>
                  </a:xfrm>
                  <a:custGeom>
                    <a:avLst/>
                    <a:gdLst/>
                    <a:ahLst/>
                    <a:cxnLst/>
                    <a:rect l="l" t="t" r="r" b="b"/>
                    <a:pathLst>
                      <a:path w="61318" h="68919" extrusionOk="0">
                        <a:moveTo>
                          <a:pt x="61189" y="33934"/>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13"/>
                          <a:pt x="61189" y="3393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594" name="Google Shape;594;p8"/>
                <p:cNvGrpSpPr/>
                <p:nvPr/>
              </p:nvGrpSpPr>
              <p:grpSpPr>
                <a:xfrm>
                  <a:off x="19877523" y="2918575"/>
                  <a:ext cx="61381" cy="68935"/>
                  <a:chOff x="19877523" y="2918575"/>
                  <a:chExt cx="61381" cy="68935"/>
                </a:xfrm>
              </p:grpSpPr>
              <p:sp>
                <p:nvSpPr>
                  <p:cNvPr id="595" name="Google Shape;595;p8"/>
                  <p:cNvSpPr/>
                  <p:nvPr/>
                </p:nvSpPr>
                <p:spPr>
                  <a:xfrm>
                    <a:off x="19917192" y="2920229"/>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6" name="Google Shape;596;p8"/>
                  <p:cNvSpPr/>
                  <p:nvPr/>
                </p:nvSpPr>
                <p:spPr>
                  <a:xfrm>
                    <a:off x="19877523" y="2918575"/>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97" name="Google Shape;597;p8"/>
              <p:cNvGrpSpPr/>
              <p:nvPr/>
            </p:nvGrpSpPr>
            <p:grpSpPr>
              <a:xfrm>
                <a:off x="16514858" y="3373379"/>
                <a:ext cx="3424047" cy="68951"/>
                <a:chOff x="16514858" y="3373379"/>
                <a:chExt cx="3424047" cy="68951"/>
              </a:xfrm>
            </p:grpSpPr>
            <p:grpSp>
              <p:nvGrpSpPr>
                <p:cNvPr id="598" name="Google Shape;598;p8"/>
                <p:cNvGrpSpPr/>
                <p:nvPr/>
              </p:nvGrpSpPr>
              <p:grpSpPr>
                <a:xfrm>
                  <a:off x="16514858" y="3373379"/>
                  <a:ext cx="61382" cy="68935"/>
                  <a:chOff x="16514858" y="3373379"/>
                  <a:chExt cx="61382" cy="68935"/>
                </a:xfrm>
              </p:grpSpPr>
              <p:sp>
                <p:nvSpPr>
                  <p:cNvPr id="599" name="Google Shape;599;p8"/>
                  <p:cNvSpPr/>
                  <p:nvPr/>
                </p:nvSpPr>
                <p:spPr>
                  <a:xfrm>
                    <a:off x="16554531" y="3375033"/>
                    <a:ext cx="34" cy="36"/>
                  </a:xfrm>
                  <a:custGeom>
                    <a:avLst/>
                    <a:gdLst/>
                    <a:ahLst/>
                    <a:cxnLst/>
                    <a:rect l="l" t="t" r="r" b="b"/>
                    <a:pathLst>
                      <a:path w="34" h="36" extrusionOk="0">
                        <a:moveTo>
                          <a:pt x="35" y="37"/>
                        </a:moveTo>
                        <a:cubicBezTo>
                          <a:pt x="23" y="1"/>
                          <a:pt x="-37" y="-24"/>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0" name="Google Shape;600;p8"/>
                  <p:cNvSpPr/>
                  <p:nvPr/>
                </p:nvSpPr>
                <p:spPr>
                  <a:xfrm>
                    <a:off x="16514858" y="3373379"/>
                    <a:ext cx="61382" cy="68935"/>
                  </a:xfrm>
                  <a:custGeom>
                    <a:avLst/>
                    <a:gdLst/>
                    <a:ahLst/>
                    <a:cxnLst/>
                    <a:rect l="l" t="t" r="r" b="b"/>
                    <a:pathLst>
                      <a:path w="61382" h="68935" extrusionOk="0">
                        <a:moveTo>
                          <a:pt x="61265" y="33967"/>
                        </a:moveTo>
                        <a:cubicBezTo>
                          <a:pt x="58597" y="2290"/>
                          <a:pt x="29579" y="-2931"/>
                          <a:pt x="42400" y="3215"/>
                        </a:cubicBezTo>
                        <a:cubicBezTo>
                          <a:pt x="32811" y="-1622"/>
                          <a:pt x="23451" y="-890"/>
                          <a:pt x="15076" y="4667"/>
                        </a:cubicBezTo>
                        <a:cubicBezTo>
                          <a:pt x="-17715" y="26429"/>
                          <a:pt x="8816" y="80576"/>
                          <a:pt x="39264" y="66688"/>
                        </a:cubicBezTo>
                        <a:cubicBezTo>
                          <a:pt x="65542"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01" name="Google Shape;601;p8"/>
                <p:cNvGrpSpPr/>
                <p:nvPr/>
              </p:nvGrpSpPr>
              <p:grpSpPr>
                <a:xfrm>
                  <a:off x="16935261" y="3373411"/>
                  <a:ext cx="61318" cy="68919"/>
                  <a:chOff x="16935261" y="3373411"/>
                  <a:chExt cx="61318" cy="68919"/>
                </a:xfrm>
              </p:grpSpPr>
              <p:sp>
                <p:nvSpPr>
                  <p:cNvPr id="602" name="Google Shape;602;p8"/>
                  <p:cNvSpPr/>
                  <p:nvPr/>
                </p:nvSpPr>
                <p:spPr>
                  <a:xfrm>
                    <a:off x="16974864" y="3375033"/>
                    <a:ext cx="29" cy="36"/>
                  </a:xfrm>
                  <a:custGeom>
                    <a:avLst/>
                    <a:gdLst/>
                    <a:ahLst/>
                    <a:cxnLst/>
                    <a:rect l="l" t="t" r="r" b="b"/>
                    <a:pathLst>
                      <a:path w="29" h="36" extrusionOk="0">
                        <a:moveTo>
                          <a:pt x="30" y="37"/>
                        </a:moveTo>
                        <a:cubicBezTo>
                          <a:pt x="18" y="1"/>
                          <a:pt x="-30"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3" name="Google Shape;603;p8"/>
                  <p:cNvSpPr/>
                  <p:nvPr/>
                </p:nvSpPr>
                <p:spPr>
                  <a:xfrm>
                    <a:off x="16935261" y="337341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04" name="Google Shape;604;p8"/>
                <p:cNvGrpSpPr/>
                <p:nvPr/>
              </p:nvGrpSpPr>
              <p:grpSpPr>
                <a:xfrm>
                  <a:off x="17355600" y="3373411"/>
                  <a:ext cx="61318" cy="68919"/>
                  <a:chOff x="17355600" y="3373411"/>
                  <a:chExt cx="61318" cy="68919"/>
                </a:xfrm>
              </p:grpSpPr>
              <p:sp>
                <p:nvSpPr>
                  <p:cNvPr id="605" name="Google Shape;605;p8"/>
                  <p:cNvSpPr/>
                  <p:nvPr/>
                </p:nvSpPr>
                <p:spPr>
                  <a:xfrm>
                    <a:off x="17395198" y="3375033"/>
                    <a:ext cx="34" cy="36"/>
                  </a:xfrm>
                  <a:custGeom>
                    <a:avLst/>
                    <a:gdLst/>
                    <a:ahLst/>
                    <a:cxnLst/>
                    <a:rect l="l" t="t" r="r" b="b"/>
                    <a:pathLst>
                      <a:path w="34" h="36" extrusionOk="0">
                        <a:moveTo>
                          <a:pt x="35" y="37"/>
                        </a:moveTo>
                        <a:cubicBezTo>
                          <a:pt x="23" y="1"/>
                          <a:pt x="-37" y="-24"/>
                          <a:pt x="35" y="37"/>
                        </a:cubicBezTo>
                        <a:lnTo>
                          <a:pt x="35"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6" name="Google Shape;606;p8"/>
                  <p:cNvSpPr/>
                  <p:nvPr/>
                </p:nvSpPr>
                <p:spPr>
                  <a:xfrm>
                    <a:off x="17355600" y="337341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07" name="Google Shape;607;p8"/>
                <p:cNvGrpSpPr/>
                <p:nvPr/>
              </p:nvGrpSpPr>
              <p:grpSpPr>
                <a:xfrm>
                  <a:off x="17775927" y="3373411"/>
                  <a:ext cx="61318" cy="68919"/>
                  <a:chOff x="17775927" y="3373411"/>
                  <a:chExt cx="61318" cy="68919"/>
                </a:xfrm>
              </p:grpSpPr>
              <p:sp>
                <p:nvSpPr>
                  <p:cNvPr id="608" name="Google Shape;608;p8"/>
                  <p:cNvSpPr/>
                  <p:nvPr/>
                </p:nvSpPr>
                <p:spPr>
                  <a:xfrm>
                    <a:off x="17815530" y="3375033"/>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9" name="Google Shape;609;p8"/>
                  <p:cNvSpPr/>
                  <p:nvPr/>
                </p:nvSpPr>
                <p:spPr>
                  <a:xfrm>
                    <a:off x="17775927" y="337341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10" name="Google Shape;610;p8"/>
                <p:cNvGrpSpPr/>
                <p:nvPr/>
              </p:nvGrpSpPr>
              <p:grpSpPr>
                <a:xfrm>
                  <a:off x="18196266" y="3373411"/>
                  <a:ext cx="61318" cy="68919"/>
                  <a:chOff x="18196266" y="3373411"/>
                  <a:chExt cx="61318" cy="68919"/>
                </a:xfrm>
              </p:grpSpPr>
              <p:sp>
                <p:nvSpPr>
                  <p:cNvPr id="611" name="Google Shape;611;p8"/>
                  <p:cNvSpPr/>
                  <p:nvPr/>
                </p:nvSpPr>
                <p:spPr>
                  <a:xfrm>
                    <a:off x="18235859" y="3375033"/>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2" name="Google Shape;612;p8"/>
                  <p:cNvSpPr/>
                  <p:nvPr/>
                </p:nvSpPr>
                <p:spPr>
                  <a:xfrm>
                    <a:off x="18196266" y="337341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2"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13" name="Google Shape;613;p8"/>
                <p:cNvGrpSpPr/>
                <p:nvPr/>
              </p:nvGrpSpPr>
              <p:grpSpPr>
                <a:xfrm>
                  <a:off x="18616594" y="3373411"/>
                  <a:ext cx="61318" cy="68919"/>
                  <a:chOff x="18616594" y="3373411"/>
                  <a:chExt cx="61318" cy="68919"/>
                </a:xfrm>
              </p:grpSpPr>
              <p:sp>
                <p:nvSpPr>
                  <p:cNvPr id="614" name="Google Shape;614;p8"/>
                  <p:cNvSpPr/>
                  <p:nvPr/>
                </p:nvSpPr>
                <p:spPr>
                  <a:xfrm>
                    <a:off x="18656195" y="3375033"/>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5" name="Google Shape;615;p8"/>
                  <p:cNvSpPr/>
                  <p:nvPr/>
                </p:nvSpPr>
                <p:spPr>
                  <a:xfrm>
                    <a:off x="18616594" y="337341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16" name="Google Shape;616;p8"/>
                <p:cNvGrpSpPr/>
                <p:nvPr/>
              </p:nvGrpSpPr>
              <p:grpSpPr>
                <a:xfrm>
                  <a:off x="19036931" y="3373411"/>
                  <a:ext cx="61318" cy="68919"/>
                  <a:chOff x="19036931" y="3373411"/>
                  <a:chExt cx="61318" cy="68919"/>
                </a:xfrm>
              </p:grpSpPr>
              <p:sp>
                <p:nvSpPr>
                  <p:cNvPr id="617" name="Google Shape;617;p8"/>
                  <p:cNvSpPr/>
                  <p:nvPr/>
                </p:nvSpPr>
                <p:spPr>
                  <a:xfrm>
                    <a:off x="19076527" y="3375033"/>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8" name="Google Shape;618;p8"/>
                  <p:cNvSpPr/>
                  <p:nvPr/>
                </p:nvSpPr>
                <p:spPr>
                  <a:xfrm>
                    <a:off x="19036931" y="3373411"/>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6"/>
                        </a:cubicBezTo>
                        <a:cubicBezTo>
                          <a:pt x="65442" y="54664"/>
                          <a:pt x="60888"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19" name="Google Shape;619;p8"/>
                <p:cNvGrpSpPr/>
                <p:nvPr/>
              </p:nvGrpSpPr>
              <p:grpSpPr>
                <a:xfrm>
                  <a:off x="19457259" y="3373411"/>
                  <a:ext cx="61318" cy="68919"/>
                  <a:chOff x="19457259" y="3373411"/>
                  <a:chExt cx="61318" cy="68919"/>
                </a:xfrm>
              </p:grpSpPr>
              <p:sp>
                <p:nvSpPr>
                  <p:cNvPr id="620" name="Google Shape;620;p8"/>
                  <p:cNvSpPr/>
                  <p:nvPr/>
                </p:nvSpPr>
                <p:spPr>
                  <a:xfrm>
                    <a:off x="19496863" y="3375033"/>
                    <a:ext cx="29" cy="36"/>
                  </a:xfrm>
                  <a:custGeom>
                    <a:avLst/>
                    <a:gdLst/>
                    <a:ahLst/>
                    <a:cxnLst/>
                    <a:rect l="l" t="t" r="r" b="b"/>
                    <a:pathLst>
                      <a:path w="29" h="36" extrusionOk="0">
                        <a:moveTo>
                          <a:pt x="30" y="37"/>
                        </a:moveTo>
                        <a:cubicBezTo>
                          <a:pt x="18" y="1"/>
                          <a:pt x="-31" y="-24"/>
                          <a:pt x="30" y="37"/>
                        </a:cubicBezTo>
                        <a:lnTo>
                          <a:pt x="30"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1" name="Google Shape;621;p8"/>
                  <p:cNvSpPr/>
                  <p:nvPr/>
                </p:nvSpPr>
                <p:spPr>
                  <a:xfrm>
                    <a:off x="19457259" y="3373411"/>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64"/>
                          <a:pt x="60889" y="30214"/>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22" name="Google Shape;622;p8"/>
                <p:cNvGrpSpPr/>
                <p:nvPr/>
              </p:nvGrpSpPr>
              <p:grpSpPr>
                <a:xfrm>
                  <a:off x="19877523" y="3373379"/>
                  <a:ext cx="61381" cy="68935"/>
                  <a:chOff x="19877523" y="3373379"/>
                  <a:chExt cx="61381" cy="68935"/>
                </a:xfrm>
              </p:grpSpPr>
              <p:sp>
                <p:nvSpPr>
                  <p:cNvPr id="623" name="Google Shape;623;p8"/>
                  <p:cNvSpPr/>
                  <p:nvPr/>
                </p:nvSpPr>
                <p:spPr>
                  <a:xfrm>
                    <a:off x="19917192" y="3375033"/>
                    <a:ext cx="26" cy="36"/>
                  </a:xfrm>
                  <a:custGeom>
                    <a:avLst/>
                    <a:gdLst/>
                    <a:ahLst/>
                    <a:cxnLst/>
                    <a:rect l="l" t="t" r="r" b="b"/>
                    <a:pathLst>
                      <a:path w="26" h="36" extrusionOk="0">
                        <a:moveTo>
                          <a:pt x="27" y="37"/>
                        </a:moveTo>
                        <a:cubicBezTo>
                          <a:pt x="27" y="1"/>
                          <a:pt x="-33" y="-24"/>
                          <a:pt x="27" y="37"/>
                        </a:cubicBezTo>
                        <a:lnTo>
                          <a:pt x="27" y="37"/>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4" name="Google Shape;624;p8"/>
                  <p:cNvSpPr/>
                  <p:nvPr/>
                </p:nvSpPr>
                <p:spPr>
                  <a:xfrm>
                    <a:off x="19877523" y="3373379"/>
                    <a:ext cx="61381" cy="68935"/>
                  </a:xfrm>
                  <a:custGeom>
                    <a:avLst/>
                    <a:gdLst/>
                    <a:ahLst/>
                    <a:cxnLst/>
                    <a:rect l="l" t="t" r="r" b="b"/>
                    <a:pathLst>
                      <a:path w="61381" h="68935" extrusionOk="0">
                        <a:moveTo>
                          <a:pt x="61265" y="33967"/>
                        </a:moveTo>
                        <a:cubicBezTo>
                          <a:pt x="58597" y="2290"/>
                          <a:pt x="29579" y="-2931"/>
                          <a:pt x="42400" y="3215"/>
                        </a:cubicBezTo>
                        <a:cubicBezTo>
                          <a:pt x="32811" y="-1622"/>
                          <a:pt x="23451" y="-890"/>
                          <a:pt x="15076" y="4667"/>
                        </a:cubicBezTo>
                        <a:cubicBezTo>
                          <a:pt x="-17716" y="26429"/>
                          <a:pt x="8816" y="80576"/>
                          <a:pt x="39264" y="66688"/>
                        </a:cubicBezTo>
                        <a:cubicBezTo>
                          <a:pt x="65531" y="54685"/>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25" name="Google Shape;625;p8"/>
              <p:cNvGrpSpPr/>
              <p:nvPr/>
            </p:nvGrpSpPr>
            <p:grpSpPr>
              <a:xfrm>
                <a:off x="16935261" y="3828182"/>
                <a:ext cx="3003643" cy="68951"/>
                <a:chOff x="16935261" y="3828182"/>
                <a:chExt cx="3003643" cy="68951"/>
              </a:xfrm>
            </p:grpSpPr>
            <p:grpSp>
              <p:nvGrpSpPr>
                <p:cNvPr id="626" name="Google Shape;626;p8"/>
                <p:cNvGrpSpPr/>
                <p:nvPr/>
              </p:nvGrpSpPr>
              <p:grpSpPr>
                <a:xfrm>
                  <a:off x="16935261" y="3828214"/>
                  <a:ext cx="61318" cy="68919"/>
                  <a:chOff x="16935261" y="3828214"/>
                  <a:chExt cx="61318" cy="68919"/>
                </a:xfrm>
              </p:grpSpPr>
              <p:sp>
                <p:nvSpPr>
                  <p:cNvPr id="627" name="Google Shape;627;p8"/>
                  <p:cNvSpPr/>
                  <p:nvPr/>
                </p:nvSpPr>
                <p:spPr>
                  <a:xfrm>
                    <a:off x="16974864" y="3829836"/>
                    <a:ext cx="29" cy="36"/>
                  </a:xfrm>
                  <a:custGeom>
                    <a:avLst/>
                    <a:gdLst/>
                    <a:ahLst/>
                    <a:cxnLst/>
                    <a:rect l="l" t="t" r="r" b="b"/>
                    <a:pathLst>
                      <a:path w="29" h="36" extrusionOk="0">
                        <a:moveTo>
                          <a:pt x="30" y="36"/>
                        </a:moveTo>
                        <a:cubicBezTo>
                          <a:pt x="18" y="0"/>
                          <a:pt x="-30"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8" name="Google Shape;628;p8"/>
                  <p:cNvSpPr/>
                  <p:nvPr/>
                </p:nvSpPr>
                <p:spPr>
                  <a:xfrm>
                    <a:off x="16935261" y="382821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29" name="Google Shape;629;p8"/>
                <p:cNvGrpSpPr/>
                <p:nvPr/>
              </p:nvGrpSpPr>
              <p:grpSpPr>
                <a:xfrm>
                  <a:off x="17355600" y="3828214"/>
                  <a:ext cx="61318" cy="68919"/>
                  <a:chOff x="17355600" y="3828214"/>
                  <a:chExt cx="61318" cy="68919"/>
                </a:xfrm>
              </p:grpSpPr>
              <p:sp>
                <p:nvSpPr>
                  <p:cNvPr id="630" name="Google Shape;630;p8"/>
                  <p:cNvSpPr/>
                  <p:nvPr/>
                </p:nvSpPr>
                <p:spPr>
                  <a:xfrm>
                    <a:off x="17395198" y="3829836"/>
                    <a:ext cx="34" cy="36"/>
                  </a:xfrm>
                  <a:custGeom>
                    <a:avLst/>
                    <a:gdLst/>
                    <a:ahLst/>
                    <a:cxnLst/>
                    <a:rect l="l" t="t" r="r" b="b"/>
                    <a:pathLst>
                      <a:path w="34" h="36" extrusionOk="0">
                        <a:moveTo>
                          <a:pt x="35" y="36"/>
                        </a:moveTo>
                        <a:cubicBezTo>
                          <a:pt x="23" y="0"/>
                          <a:pt x="-37" y="-23"/>
                          <a:pt x="35" y="36"/>
                        </a:cubicBezTo>
                        <a:lnTo>
                          <a:pt x="35"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1" name="Google Shape;631;p8"/>
                  <p:cNvSpPr/>
                  <p:nvPr/>
                </p:nvSpPr>
                <p:spPr>
                  <a:xfrm>
                    <a:off x="17355600" y="382821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32" name="Google Shape;632;p8"/>
                <p:cNvGrpSpPr/>
                <p:nvPr/>
              </p:nvGrpSpPr>
              <p:grpSpPr>
                <a:xfrm>
                  <a:off x="17775927" y="3828214"/>
                  <a:ext cx="61318" cy="68919"/>
                  <a:chOff x="17775927" y="3828214"/>
                  <a:chExt cx="61318" cy="68919"/>
                </a:xfrm>
              </p:grpSpPr>
              <p:sp>
                <p:nvSpPr>
                  <p:cNvPr id="633" name="Google Shape;633;p8"/>
                  <p:cNvSpPr/>
                  <p:nvPr/>
                </p:nvSpPr>
                <p:spPr>
                  <a:xfrm>
                    <a:off x="17815530" y="3829836"/>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4" name="Google Shape;634;p8"/>
                  <p:cNvSpPr/>
                  <p:nvPr/>
                </p:nvSpPr>
                <p:spPr>
                  <a:xfrm>
                    <a:off x="17775927" y="382821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35" name="Google Shape;635;p8"/>
                <p:cNvGrpSpPr/>
                <p:nvPr/>
              </p:nvGrpSpPr>
              <p:grpSpPr>
                <a:xfrm>
                  <a:off x="18196266" y="3828214"/>
                  <a:ext cx="61318" cy="68919"/>
                  <a:chOff x="18196266" y="3828214"/>
                  <a:chExt cx="61318" cy="68919"/>
                </a:xfrm>
              </p:grpSpPr>
              <p:sp>
                <p:nvSpPr>
                  <p:cNvPr id="636" name="Google Shape;636;p8"/>
                  <p:cNvSpPr/>
                  <p:nvPr/>
                </p:nvSpPr>
                <p:spPr>
                  <a:xfrm>
                    <a:off x="18235859" y="3829836"/>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7" name="Google Shape;637;p8"/>
                  <p:cNvSpPr/>
                  <p:nvPr/>
                </p:nvSpPr>
                <p:spPr>
                  <a:xfrm>
                    <a:off x="18196266" y="382821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2"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38" name="Google Shape;638;p8"/>
                <p:cNvGrpSpPr/>
                <p:nvPr/>
              </p:nvGrpSpPr>
              <p:grpSpPr>
                <a:xfrm>
                  <a:off x="18616594" y="3828214"/>
                  <a:ext cx="61318" cy="68919"/>
                  <a:chOff x="18616594" y="3828214"/>
                  <a:chExt cx="61318" cy="68919"/>
                </a:xfrm>
              </p:grpSpPr>
              <p:sp>
                <p:nvSpPr>
                  <p:cNvPr id="639" name="Google Shape;639;p8"/>
                  <p:cNvSpPr/>
                  <p:nvPr/>
                </p:nvSpPr>
                <p:spPr>
                  <a:xfrm>
                    <a:off x="18656195" y="3829836"/>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0" name="Google Shape;640;p8"/>
                  <p:cNvSpPr/>
                  <p:nvPr/>
                </p:nvSpPr>
                <p:spPr>
                  <a:xfrm>
                    <a:off x="18616594" y="382821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41" name="Google Shape;641;p8"/>
                <p:cNvGrpSpPr/>
                <p:nvPr/>
              </p:nvGrpSpPr>
              <p:grpSpPr>
                <a:xfrm>
                  <a:off x="19036931" y="3828214"/>
                  <a:ext cx="61318" cy="68919"/>
                  <a:chOff x="19036931" y="3828214"/>
                  <a:chExt cx="61318" cy="68919"/>
                </a:xfrm>
              </p:grpSpPr>
              <p:sp>
                <p:nvSpPr>
                  <p:cNvPr id="642" name="Google Shape;642;p8"/>
                  <p:cNvSpPr/>
                  <p:nvPr/>
                </p:nvSpPr>
                <p:spPr>
                  <a:xfrm>
                    <a:off x="19076527" y="3829836"/>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3" name="Google Shape;643;p8"/>
                  <p:cNvSpPr/>
                  <p:nvPr/>
                </p:nvSpPr>
                <p:spPr>
                  <a:xfrm>
                    <a:off x="19036931" y="3828214"/>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5"/>
                        </a:cubicBezTo>
                        <a:cubicBezTo>
                          <a:pt x="65442" y="54664"/>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44" name="Google Shape;644;p8"/>
                <p:cNvGrpSpPr/>
                <p:nvPr/>
              </p:nvGrpSpPr>
              <p:grpSpPr>
                <a:xfrm>
                  <a:off x="19457259" y="3828214"/>
                  <a:ext cx="61318" cy="68919"/>
                  <a:chOff x="19457259" y="3828214"/>
                  <a:chExt cx="61318" cy="68919"/>
                </a:xfrm>
              </p:grpSpPr>
              <p:sp>
                <p:nvSpPr>
                  <p:cNvPr id="645" name="Google Shape;645;p8"/>
                  <p:cNvSpPr/>
                  <p:nvPr/>
                </p:nvSpPr>
                <p:spPr>
                  <a:xfrm>
                    <a:off x="19496863" y="3829836"/>
                    <a:ext cx="29" cy="36"/>
                  </a:xfrm>
                  <a:custGeom>
                    <a:avLst/>
                    <a:gdLst/>
                    <a:ahLst/>
                    <a:cxnLst/>
                    <a:rect l="l" t="t" r="r" b="b"/>
                    <a:pathLst>
                      <a:path w="29" h="36" extrusionOk="0">
                        <a:moveTo>
                          <a:pt x="30" y="36"/>
                        </a:moveTo>
                        <a:cubicBezTo>
                          <a:pt x="18" y="0"/>
                          <a:pt x="-31" y="-23"/>
                          <a:pt x="30" y="36"/>
                        </a:cubicBezTo>
                        <a:lnTo>
                          <a:pt x="30"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6" name="Google Shape;646;p8"/>
                  <p:cNvSpPr/>
                  <p:nvPr/>
                </p:nvSpPr>
                <p:spPr>
                  <a:xfrm>
                    <a:off x="19457259" y="3828214"/>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5"/>
                        </a:cubicBezTo>
                        <a:cubicBezTo>
                          <a:pt x="65443" y="54664"/>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47" name="Google Shape;647;p8"/>
                <p:cNvGrpSpPr/>
                <p:nvPr/>
              </p:nvGrpSpPr>
              <p:grpSpPr>
                <a:xfrm>
                  <a:off x="19877523" y="3828182"/>
                  <a:ext cx="61381" cy="68935"/>
                  <a:chOff x="19877523" y="3828182"/>
                  <a:chExt cx="61381" cy="68935"/>
                </a:xfrm>
              </p:grpSpPr>
              <p:sp>
                <p:nvSpPr>
                  <p:cNvPr id="648" name="Google Shape;648;p8"/>
                  <p:cNvSpPr/>
                  <p:nvPr/>
                </p:nvSpPr>
                <p:spPr>
                  <a:xfrm>
                    <a:off x="19917192" y="3829836"/>
                    <a:ext cx="26" cy="36"/>
                  </a:xfrm>
                  <a:custGeom>
                    <a:avLst/>
                    <a:gdLst/>
                    <a:ahLst/>
                    <a:cxnLst/>
                    <a:rect l="l" t="t" r="r" b="b"/>
                    <a:pathLst>
                      <a:path w="26" h="36" extrusionOk="0">
                        <a:moveTo>
                          <a:pt x="27" y="36"/>
                        </a:moveTo>
                        <a:cubicBezTo>
                          <a:pt x="27" y="0"/>
                          <a:pt x="-33" y="-23"/>
                          <a:pt x="27" y="36"/>
                        </a:cubicBezTo>
                        <a:lnTo>
                          <a:pt x="27" y="36"/>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9" name="Google Shape;649;p8"/>
                  <p:cNvSpPr/>
                  <p:nvPr/>
                </p:nvSpPr>
                <p:spPr>
                  <a:xfrm>
                    <a:off x="19877523" y="3828182"/>
                    <a:ext cx="61381" cy="68935"/>
                  </a:xfrm>
                  <a:custGeom>
                    <a:avLst/>
                    <a:gdLst/>
                    <a:ahLst/>
                    <a:cxnLst/>
                    <a:rect l="l" t="t" r="r" b="b"/>
                    <a:pathLst>
                      <a:path w="61381" h="68935" extrusionOk="0">
                        <a:moveTo>
                          <a:pt x="61265" y="33967"/>
                        </a:moveTo>
                        <a:cubicBezTo>
                          <a:pt x="58597" y="2291"/>
                          <a:pt x="29579" y="-2931"/>
                          <a:pt x="42400" y="3215"/>
                        </a:cubicBezTo>
                        <a:cubicBezTo>
                          <a:pt x="32811" y="-1623"/>
                          <a:pt x="23451" y="-890"/>
                          <a:pt x="15076" y="4667"/>
                        </a:cubicBezTo>
                        <a:cubicBezTo>
                          <a:pt x="-17716" y="26429"/>
                          <a:pt x="8816" y="80576"/>
                          <a:pt x="39264" y="66688"/>
                        </a:cubicBezTo>
                        <a:cubicBezTo>
                          <a:pt x="65531" y="54697"/>
                          <a:pt x="60928" y="29694"/>
                          <a:pt x="61265" y="339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50" name="Google Shape;650;p8"/>
              <p:cNvGrpSpPr/>
              <p:nvPr/>
            </p:nvGrpSpPr>
            <p:grpSpPr>
              <a:xfrm>
                <a:off x="17355600" y="4282997"/>
                <a:ext cx="2583299" cy="68940"/>
                <a:chOff x="17355600" y="4282997"/>
                <a:chExt cx="2583299" cy="68940"/>
              </a:xfrm>
            </p:grpSpPr>
            <p:grpSp>
              <p:nvGrpSpPr>
                <p:cNvPr id="651" name="Google Shape;651;p8"/>
                <p:cNvGrpSpPr/>
                <p:nvPr/>
              </p:nvGrpSpPr>
              <p:grpSpPr>
                <a:xfrm>
                  <a:off x="17355600" y="4283018"/>
                  <a:ext cx="61318" cy="68919"/>
                  <a:chOff x="17355600" y="4283018"/>
                  <a:chExt cx="61318" cy="68919"/>
                </a:xfrm>
              </p:grpSpPr>
              <p:sp>
                <p:nvSpPr>
                  <p:cNvPr id="652" name="Google Shape;652;p8"/>
                  <p:cNvSpPr/>
                  <p:nvPr/>
                </p:nvSpPr>
                <p:spPr>
                  <a:xfrm>
                    <a:off x="17395198" y="4284648"/>
                    <a:ext cx="34" cy="27"/>
                  </a:xfrm>
                  <a:custGeom>
                    <a:avLst/>
                    <a:gdLst/>
                    <a:ahLst/>
                    <a:cxnLst/>
                    <a:rect l="l" t="t" r="r" b="b"/>
                    <a:pathLst>
                      <a:path w="34" h="27" extrusionOk="0">
                        <a:moveTo>
                          <a:pt x="35" y="28"/>
                        </a:moveTo>
                        <a:cubicBezTo>
                          <a:pt x="23" y="4"/>
                          <a:pt x="-37" y="-20"/>
                          <a:pt x="35" y="28"/>
                        </a:cubicBezTo>
                        <a:lnTo>
                          <a:pt x="35"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3" name="Google Shape;653;p8"/>
                  <p:cNvSpPr/>
                  <p:nvPr/>
                </p:nvSpPr>
                <p:spPr>
                  <a:xfrm>
                    <a:off x="17355600" y="428301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54" name="Google Shape;654;p8"/>
                <p:cNvGrpSpPr/>
                <p:nvPr/>
              </p:nvGrpSpPr>
              <p:grpSpPr>
                <a:xfrm>
                  <a:off x="17775927" y="4283018"/>
                  <a:ext cx="61318" cy="68919"/>
                  <a:chOff x="17775927" y="4283018"/>
                  <a:chExt cx="61318" cy="68919"/>
                </a:xfrm>
              </p:grpSpPr>
              <p:sp>
                <p:nvSpPr>
                  <p:cNvPr id="655" name="Google Shape;655;p8"/>
                  <p:cNvSpPr/>
                  <p:nvPr/>
                </p:nvSpPr>
                <p:spPr>
                  <a:xfrm>
                    <a:off x="17815530" y="428464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6" name="Google Shape;656;p8"/>
                  <p:cNvSpPr/>
                  <p:nvPr/>
                </p:nvSpPr>
                <p:spPr>
                  <a:xfrm>
                    <a:off x="17775927" y="428301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57" name="Google Shape;657;p8"/>
                <p:cNvGrpSpPr/>
                <p:nvPr/>
              </p:nvGrpSpPr>
              <p:grpSpPr>
                <a:xfrm>
                  <a:off x="18196266" y="4283018"/>
                  <a:ext cx="61318" cy="68919"/>
                  <a:chOff x="18196266" y="4283018"/>
                  <a:chExt cx="61318" cy="68919"/>
                </a:xfrm>
              </p:grpSpPr>
              <p:sp>
                <p:nvSpPr>
                  <p:cNvPr id="658" name="Google Shape;658;p8"/>
                  <p:cNvSpPr/>
                  <p:nvPr/>
                </p:nvSpPr>
                <p:spPr>
                  <a:xfrm>
                    <a:off x="18235859" y="428464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9" name="Google Shape;659;p8"/>
                  <p:cNvSpPr/>
                  <p:nvPr/>
                </p:nvSpPr>
                <p:spPr>
                  <a:xfrm>
                    <a:off x="18196266" y="428301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2"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60" name="Google Shape;660;p8"/>
                <p:cNvGrpSpPr/>
                <p:nvPr/>
              </p:nvGrpSpPr>
              <p:grpSpPr>
                <a:xfrm>
                  <a:off x="18616594" y="4283018"/>
                  <a:ext cx="61318" cy="68919"/>
                  <a:chOff x="18616594" y="4283018"/>
                  <a:chExt cx="61318" cy="68919"/>
                </a:xfrm>
              </p:grpSpPr>
              <p:sp>
                <p:nvSpPr>
                  <p:cNvPr id="661" name="Google Shape;661;p8"/>
                  <p:cNvSpPr/>
                  <p:nvPr/>
                </p:nvSpPr>
                <p:spPr>
                  <a:xfrm>
                    <a:off x="18656195" y="428464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2" name="Google Shape;662;p8"/>
                  <p:cNvSpPr/>
                  <p:nvPr/>
                </p:nvSpPr>
                <p:spPr>
                  <a:xfrm>
                    <a:off x="18616594" y="428301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63" name="Google Shape;663;p8"/>
                <p:cNvGrpSpPr/>
                <p:nvPr/>
              </p:nvGrpSpPr>
              <p:grpSpPr>
                <a:xfrm>
                  <a:off x="19036931" y="4283018"/>
                  <a:ext cx="61318" cy="68919"/>
                  <a:chOff x="19036931" y="4283018"/>
                  <a:chExt cx="61318" cy="68919"/>
                </a:xfrm>
              </p:grpSpPr>
              <p:sp>
                <p:nvSpPr>
                  <p:cNvPr id="664" name="Google Shape;664;p8"/>
                  <p:cNvSpPr/>
                  <p:nvPr/>
                </p:nvSpPr>
                <p:spPr>
                  <a:xfrm>
                    <a:off x="19076527" y="428464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5" name="Google Shape;665;p8"/>
                  <p:cNvSpPr/>
                  <p:nvPr/>
                </p:nvSpPr>
                <p:spPr>
                  <a:xfrm>
                    <a:off x="19036931" y="4283018"/>
                    <a:ext cx="61318" cy="68919"/>
                  </a:xfrm>
                  <a:custGeom>
                    <a:avLst/>
                    <a:gdLst/>
                    <a:ahLst/>
                    <a:cxnLst/>
                    <a:rect l="l" t="t" r="r" b="b"/>
                    <a:pathLst>
                      <a:path w="61318" h="68919" extrusionOk="0">
                        <a:moveTo>
                          <a:pt x="61189" y="33935"/>
                        </a:moveTo>
                        <a:cubicBezTo>
                          <a:pt x="58618" y="2270"/>
                          <a:pt x="29419" y="-3011"/>
                          <a:pt x="42324" y="3182"/>
                        </a:cubicBezTo>
                        <a:cubicBezTo>
                          <a:pt x="32543" y="-1739"/>
                          <a:pt x="23063" y="-719"/>
                          <a:pt x="15000" y="4635"/>
                        </a:cubicBezTo>
                        <a:cubicBezTo>
                          <a:pt x="-17539" y="26228"/>
                          <a:pt x="8572" y="80627"/>
                          <a:pt x="39188" y="66656"/>
                        </a:cubicBezTo>
                        <a:cubicBezTo>
                          <a:pt x="65442" y="54676"/>
                          <a:pt x="60888"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66" name="Google Shape;666;p8"/>
                <p:cNvGrpSpPr/>
                <p:nvPr/>
              </p:nvGrpSpPr>
              <p:grpSpPr>
                <a:xfrm>
                  <a:off x="19457259" y="4283018"/>
                  <a:ext cx="61318" cy="68919"/>
                  <a:chOff x="19457259" y="4283018"/>
                  <a:chExt cx="61318" cy="68919"/>
                </a:xfrm>
              </p:grpSpPr>
              <p:sp>
                <p:nvSpPr>
                  <p:cNvPr id="667" name="Google Shape;667;p8"/>
                  <p:cNvSpPr/>
                  <p:nvPr/>
                </p:nvSpPr>
                <p:spPr>
                  <a:xfrm>
                    <a:off x="19496863" y="4284648"/>
                    <a:ext cx="29" cy="27"/>
                  </a:xfrm>
                  <a:custGeom>
                    <a:avLst/>
                    <a:gdLst/>
                    <a:ahLst/>
                    <a:cxnLst/>
                    <a:rect l="l" t="t" r="r" b="b"/>
                    <a:pathLst>
                      <a:path w="29" h="27" extrusionOk="0">
                        <a:moveTo>
                          <a:pt x="30" y="28"/>
                        </a:moveTo>
                        <a:cubicBezTo>
                          <a:pt x="18" y="4"/>
                          <a:pt x="-31" y="-20"/>
                          <a:pt x="30" y="28"/>
                        </a:cubicBezTo>
                        <a:lnTo>
                          <a:pt x="30"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8" name="Google Shape;668;p8"/>
                  <p:cNvSpPr/>
                  <p:nvPr/>
                </p:nvSpPr>
                <p:spPr>
                  <a:xfrm>
                    <a:off x="19457259" y="4283018"/>
                    <a:ext cx="61318" cy="68919"/>
                  </a:xfrm>
                  <a:custGeom>
                    <a:avLst/>
                    <a:gdLst/>
                    <a:ahLst/>
                    <a:cxnLst/>
                    <a:rect l="l" t="t" r="r" b="b"/>
                    <a:pathLst>
                      <a:path w="61318" h="68919" extrusionOk="0">
                        <a:moveTo>
                          <a:pt x="61189" y="33935"/>
                        </a:moveTo>
                        <a:cubicBezTo>
                          <a:pt x="58617" y="2270"/>
                          <a:pt x="29419" y="-3011"/>
                          <a:pt x="42324" y="3182"/>
                        </a:cubicBezTo>
                        <a:cubicBezTo>
                          <a:pt x="32543" y="-1739"/>
                          <a:pt x="23063" y="-719"/>
                          <a:pt x="15000" y="4635"/>
                        </a:cubicBezTo>
                        <a:cubicBezTo>
                          <a:pt x="-17539" y="26228"/>
                          <a:pt x="8571" y="80627"/>
                          <a:pt x="39188" y="66656"/>
                        </a:cubicBezTo>
                        <a:cubicBezTo>
                          <a:pt x="65443" y="54676"/>
                          <a:pt x="60889" y="30226"/>
                          <a:pt x="61189" y="3393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69" name="Google Shape;669;p8"/>
                <p:cNvGrpSpPr/>
                <p:nvPr/>
              </p:nvGrpSpPr>
              <p:grpSpPr>
                <a:xfrm>
                  <a:off x="19877563" y="4282997"/>
                  <a:ext cx="61337" cy="68909"/>
                  <a:chOff x="19877563" y="4282997"/>
                  <a:chExt cx="61337" cy="68909"/>
                </a:xfrm>
              </p:grpSpPr>
              <p:sp>
                <p:nvSpPr>
                  <p:cNvPr id="670" name="Google Shape;670;p8"/>
                  <p:cNvSpPr/>
                  <p:nvPr/>
                </p:nvSpPr>
                <p:spPr>
                  <a:xfrm>
                    <a:off x="19917192" y="4284648"/>
                    <a:ext cx="26" cy="27"/>
                  </a:xfrm>
                  <a:custGeom>
                    <a:avLst/>
                    <a:gdLst/>
                    <a:ahLst/>
                    <a:cxnLst/>
                    <a:rect l="l" t="t" r="r" b="b"/>
                    <a:pathLst>
                      <a:path w="26" h="27" extrusionOk="0">
                        <a:moveTo>
                          <a:pt x="27" y="28"/>
                        </a:moveTo>
                        <a:cubicBezTo>
                          <a:pt x="27" y="4"/>
                          <a:pt x="-33" y="-20"/>
                          <a:pt x="27" y="28"/>
                        </a:cubicBezTo>
                        <a:lnTo>
                          <a:pt x="27" y="28"/>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1" name="Google Shape;671;p8"/>
                  <p:cNvSpPr/>
                  <p:nvPr/>
                </p:nvSpPr>
                <p:spPr>
                  <a:xfrm>
                    <a:off x="19877563" y="4282997"/>
                    <a:ext cx="61337" cy="68909"/>
                  </a:xfrm>
                  <a:custGeom>
                    <a:avLst/>
                    <a:gdLst/>
                    <a:ahLst/>
                    <a:cxnLst/>
                    <a:rect l="l" t="t" r="r" b="b"/>
                    <a:pathLst>
                      <a:path w="61337" h="68909" extrusionOk="0">
                        <a:moveTo>
                          <a:pt x="61225" y="33955"/>
                        </a:moveTo>
                        <a:cubicBezTo>
                          <a:pt x="58557" y="2279"/>
                          <a:pt x="29539" y="-2943"/>
                          <a:pt x="42360" y="3203"/>
                        </a:cubicBezTo>
                        <a:cubicBezTo>
                          <a:pt x="32771" y="-1634"/>
                          <a:pt x="23435" y="-866"/>
                          <a:pt x="15036" y="4655"/>
                        </a:cubicBezTo>
                        <a:cubicBezTo>
                          <a:pt x="-17648" y="26561"/>
                          <a:pt x="8739" y="80492"/>
                          <a:pt x="39224" y="66676"/>
                        </a:cubicBezTo>
                        <a:cubicBezTo>
                          <a:pt x="65466" y="54613"/>
                          <a:pt x="60888" y="29694"/>
                          <a:pt x="61225" y="33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sp>
          <p:nvSpPr>
            <p:cNvPr id="672" name="Google Shape;672;p8"/>
            <p:cNvSpPr/>
            <p:nvPr/>
          </p:nvSpPr>
          <p:spPr>
            <a:xfrm rot="-482944">
              <a:off x="8281079" y="1861980"/>
              <a:ext cx="550730" cy="638669"/>
            </a:xfrm>
            <a:custGeom>
              <a:avLst/>
              <a:gdLst/>
              <a:ahLst/>
              <a:cxnLst/>
              <a:rect l="l" t="t" r="r" b="b"/>
              <a:pathLst>
                <a:path w="1101626" h="1277530" extrusionOk="0">
                  <a:moveTo>
                    <a:pt x="747351" y="1021345"/>
                  </a:moveTo>
                  <a:cubicBezTo>
                    <a:pt x="821236" y="1092836"/>
                    <a:pt x="901659" y="1157318"/>
                    <a:pt x="987909" y="1213301"/>
                  </a:cubicBezTo>
                  <a:cubicBezTo>
                    <a:pt x="1031947" y="1241893"/>
                    <a:pt x="1074207" y="1267171"/>
                    <a:pt x="1101627" y="1277530"/>
                  </a:cubicBezTo>
                  <a:cubicBezTo>
                    <a:pt x="1010030" y="1178900"/>
                    <a:pt x="981636" y="1031740"/>
                    <a:pt x="937081" y="898048"/>
                  </a:cubicBezTo>
                  <a:cubicBezTo>
                    <a:pt x="882325" y="732295"/>
                    <a:pt x="921461" y="573671"/>
                    <a:pt x="873878" y="563877"/>
                  </a:cubicBezTo>
                  <a:cubicBezTo>
                    <a:pt x="487291" y="484835"/>
                    <a:pt x="178652" y="335575"/>
                    <a:pt x="0" y="0"/>
                  </a:cubicBezTo>
                  <a:cubicBezTo>
                    <a:pt x="9889" y="40343"/>
                    <a:pt x="24741" y="86952"/>
                    <a:pt x="44206" y="137654"/>
                  </a:cubicBezTo>
                  <a:cubicBezTo>
                    <a:pt x="127224" y="353892"/>
                    <a:pt x="258509" y="548381"/>
                    <a:pt x="425049" y="709500"/>
                  </a:cubicBezTo>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73" name="Google Shape;673;p8"/>
          <p:cNvGrpSpPr/>
          <p:nvPr/>
        </p:nvGrpSpPr>
        <p:grpSpPr>
          <a:xfrm>
            <a:off x="-1959909" y="153287"/>
            <a:ext cx="3516252" cy="4425696"/>
            <a:chOff x="-1959909" y="153287"/>
            <a:chExt cx="3516252" cy="4425696"/>
          </a:xfrm>
        </p:grpSpPr>
        <p:sp>
          <p:nvSpPr>
            <p:cNvPr id="674" name="Google Shape;674;p8"/>
            <p:cNvSpPr/>
            <p:nvPr/>
          </p:nvSpPr>
          <p:spPr>
            <a:xfrm rot="904748">
              <a:off x="-1514193" y="528555"/>
              <a:ext cx="2624821" cy="3773975"/>
            </a:xfrm>
            <a:custGeom>
              <a:avLst/>
              <a:gdLst/>
              <a:ahLst/>
              <a:cxnLst/>
              <a:rect l="l" t="t" r="r" b="b"/>
              <a:pathLst>
                <a:path w="5252728" h="7552388" extrusionOk="0">
                  <a:moveTo>
                    <a:pt x="5025558" y="162958"/>
                  </a:moveTo>
                  <a:cubicBezTo>
                    <a:pt x="4997186" y="156655"/>
                    <a:pt x="4967585" y="156017"/>
                    <a:pt x="4938388" y="155442"/>
                  </a:cubicBezTo>
                  <a:cubicBezTo>
                    <a:pt x="4652428" y="149855"/>
                    <a:pt x="4367292" y="139507"/>
                    <a:pt x="4081518" y="129579"/>
                  </a:cubicBezTo>
                  <a:cubicBezTo>
                    <a:pt x="3795184" y="119635"/>
                    <a:pt x="3508850" y="109287"/>
                    <a:pt x="3222547" y="98425"/>
                  </a:cubicBezTo>
                  <a:cubicBezTo>
                    <a:pt x="2651233" y="76748"/>
                    <a:pt x="2079872" y="52690"/>
                    <a:pt x="1508480" y="33549"/>
                  </a:cubicBezTo>
                  <a:cubicBezTo>
                    <a:pt x="1507360" y="19326"/>
                    <a:pt x="1063876" y="16899"/>
                    <a:pt x="1029281" y="15965"/>
                  </a:cubicBezTo>
                  <a:cubicBezTo>
                    <a:pt x="842296" y="10939"/>
                    <a:pt x="655358" y="4138"/>
                    <a:pt x="468327" y="1322"/>
                  </a:cubicBezTo>
                  <a:cubicBezTo>
                    <a:pt x="376164" y="-63"/>
                    <a:pt x="283908" y="-794"/>
                    <a:pt x="191792" y="1353"/>
                  </a:cubicBezTo>
                  <a:cubicBezTo>
                    <a:pt x="136479" y="2629"/>
                    <a:pt x="68707" y="855"/>
                    <a:pt x="58409" y="70196"/>
                  </a:cubicBezTo>
                  <a:cubicBezTo>
                    <a:pt x="40739" y="189132"/>
                    <a:pt x="62096" y="326523"/>
                    <a:pt x="64149" y="446890"/>
                  </a:cubicBezTo>
                  <a:cubicBezTo>
                    <a:pt x="71895" y="903040"/>
                    <a:pt x="71538" y="1359626"/>
                    <a:pt x="83935" y="1815542"/>
                  </a:cubicBezTo>
                  <a:cubicBezTo>
                    <a:pt x="83842" y="1824708"/>
                    <a:pt x="83733" y="1833858"/>
                    <a:pt x="83639" y="1843024"/>
                  </a:cubicBezTo>
                  <a:cubicBezTo>
                    <a:pt x="73575" y="2758856"/>
                    <a:pt x="63511" y="3674689"/>
                    <a:pt x="53447" y="4590521"/>
                  </a:cubicBezTo>
                  <a:lnTo>
                    <a:pt x="38359" y="5964262"/>
                  </a:lnTo>
                  <a:cubicBezTo>
                    <a:pt x="35699" y="6206615"/>
                    <a:pt x="43243" y="6453231"/>
                    <a:pt x="41610" y="6698322"/>
                  </a:cubicBezTo>
                  <a:cubicBezTo>
                    <a:pt x="36150" y="6764427"/>
                    <a:pt x="32479" y="6830702"/>
                    <a:pt x="29275" y="6897103"/>
                  </a:cubicBezTo>
                  <a:cubicBezTo>
                    <a:pt x="21373" y="7060917"/>
                    <a:pt x="-14232" y="7250284"/>
                    <a:pt x="6285" y="7412775"/>
                  </a:cubicBezTo>
                  <a:cubicBezTo>
                    <a:pt x="26149" y="7570038"/>
                    <a:pt x="192337" y="7540005"/>
                    <a:pt x="325393" y="7543102"/>
                  </a:cubicBezTo>
                  <a:cubicBezTo>
                    <a:pt x="1924277" y="7580231"/>
                    <a:pt x="3524810" y="7504011"/>
                    <a:pt x="5114594" y="7350654"/>
                  </a:cubicBezTo>
                  <a:cubicBezTo>
                    <a:pt x="5210629" y="7341395"/>
                    <a:pt x="5245379" y="7327950"/>
                    <a:pt x="5250419" y="7220266"/>
                  </a:cubicBezTo>
                  <a:cubicBezTo>
                    <a:pt x="5257077" y="7077552"/>
                    <a:pt x="5247666" y="6931883"/>
                    <a:pt x="5243248" y="6789154"/>
                  </a:cubicBezTo>
                  <a:cubicBezTo>
                    <a:pt x="5225127" y="6203502"/>
                    <a:pt x="5194126" y="5621586"/>
                    <a:pt x="5182024" y="5035389"/>
                  </a:cubicBezTo>
                  <a:cubicBezTo>
                    <a:pt x="5165847" y="4115511"/>
                    <a:pt x="5149685" y="3195648"/>
                    <a:pt x="5133509" y="2275769"/>
                  </a:cubicBezTo>
                  <a:cubicBezTo>
                    <a:pt x="5122791" y="1666418"/>
                    <a:pt x="5112930" y="1060319"/>
                    <a:pt x="5129122" y="451107"/>
                  </a:cubicBezTo>
                  <a:cubicBezTo>
                    <a:pt x="5131813" y="349958"/>
                    <a:pt x="5171914" y="209626"/>
                    <a:pt x="5043866" y="167937"/>
                  </a:cubicBezTo>
                  <a:cubicBezTo>
                    <a:pt x="5037831" y="165961"/>
                    <a:pt x="5031718" y="164327"/>
                    <a:pt x="5025558" y="1629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5" name="Google Shape;675;p8"/>
            <p:cNvSpPr/>
            <p:nvPr/>
          </p:nvSpPr>
          <p:spPr>
            <a:xfrm rot="904748">
              <a:off x="-1503763" y="677935"/>
              <a:ext cx="2567332" cy="3557805"/>
            </a:xfrm>
            <a:custGeom>
              <a:avLst/>
              <a:gdLst/>
              <a:ahLst/>
              <a:cxnLst/>
              <a:rect l="l" t="t" r="r" b="b"/>
              <a:pathLst>
                <a:path w="5137684" h="7119795" extrusionOk="0">
                  <a:moveTo>
                    <a:pt x="5136115" y="6841040"/>
                  </a:moveTo>
                  <a:cubicBezTo>
                    <a:pt x="5145619" y="6681116"/>
                    <a:pt x="5109407" y="6510688"/>
                    <a:pt x="5096201" y="6351012"/>
                  </a:cubicBezTo>
                  <a:cubicBezTo>
                    <a:pt x="5081455" y="6172757"/>
                    <a:pt x="5068762" y="5994331"/>
                    <a:pt x="5058092" y="5815795"/>
                  </a:cubicBezTo>
                  <a:cubicBezTo>
                    <a:pt x="5002421" y="4884308"/>
                    <a:pt x="4992870" y="3948682"/>
                    <a:pt x="4981018" y="3015701"/>
                  </a:cubicBezTo>
                  <a:cubicBezTo>
                    <a:pt x="4970658" y="2200815"/>
                    <a:pt x="4941726" y="1379455"/>
                    <a:pt x="4967936" y="564849"/>
                  </a:cubicBezTo>
                  <a:cubicBezTo>
                    <a:pt x="4968107" y="554330"/>
                    <a:pt x="4968278" y="543997"/>
                    <a:pt x="4968278" y="533493"/>
                  </a:cubicBezTo>
                  <a:cubicBezTo>
                    <a:pt x="4969305" y="374612"/>
                    <a:pt x="4964840" y="215746"/>
                    <a:pt x="4957250" y="57036"/>
                  </a:cubicBezTo>
                  <a:cubicBezTo>
                    <a:pt x="4955710" y="26364"/>
                    <a:pt x="4932098" y="-339"/>
                    <a:pt x="4899899" y="3"/>
                  </a:cubicBezTo>
                  <a:cubicBezTo>
                    <a:pt x="4128767" y="7239"/>
                    <a:pt x="3357619" y="14647"/>
                    <a:pt x="2586487" y="22054"/>
                  </a:cubicBezTo>
                  <a:cubicBezTo>
                    <a:pt x="1815355" y="29290"/>
                    <a:pt x="1044223" y="35499"/>
                    <a:pt x="273075" y="43933"/>
                  </a:cubicBezTo>
                  <a:cubicBezTo>
                    <a:pt x="235355" y="44447"/>
                    <a:pt x="196250" y="44960"/>
                    <a:pt x="162667" y="64614"/>
                  </a:cubicBezTo>
                  <a:cubicBezTo>
                    <a:pt x="128726" y="84424"/>
                    <a:pt x="107883" y="119063"/>
                    <a:pt x="99623" y="156971"/>
                  </a:cubicBezTo>
                  <a:cubicBezTo>
                    <a:pt x="91519" y="195220"/>
                    <a:pt x="94459" y="234684"/>
                    <a:pt x="95485" y="273276"/>
                  </a:cubicBezTo>
                  <a:cubicBezTo>
                    <a:pt x="96870" y="324286"/>
                    <a:pt x="98239" y="375281"/>
                    <a:pt x="99623" y="426291"/>
                  </a:cubicBezTo>
                  <a:cubicBezTo>
                    <a:pt x="104616" y="618598"/>
                    <a:pt x="108925" y="810905"/>
                    <a:pt x="112534" y="1003197"/>
                  </a:cubicBezTo>
                  <a:cubicBezTo>
                    <a:pt x="119767" y="1385742"/>
                    <a:pt x="124417" y="1768100"/>
                    <a:pt x="126144" y="2150645"/>
                  </a:cubicBezTo>
                  <a:cubicBezTo>
                    <a:pt x="129768" y="2920201"/>
                    <a:pt x="122349" y="3689772"/>
                    <a:pt x="103761" y="4459156"/>
                  </a:cubicBezTo>
                  <a:cubicBezTo>
                    <a:pt x="85328" y="5228541"/>
                    <a:pt x="55883" y="5997583"/>
                    <a:pt x="15222" y="6766112"/>
                  </a:cubicBezTo>
                  <a:cubicBezTo>
                    <a:pt x="10400" y="6858639"/>
                    <a:pt x="5407" y="6951183"/>
                    <a:pt x="72" y="7043882"/>
                  </a:cubicBezTo>
                  <a:cubicBezTo>
                    <a:pt x="-1655" y="7075751"/>
                    <a:pt x="27977" y="7099716"/>
                    <a:pt x="57594" y="7100914"/>
                  </a:cubicBezTo>
                  <a:cubicBezTo>
                    <a:pt x="964691" y="7137857"/>
                    <a:pt x="1872986" y="7115853"/>
                    <a:pt x="2779570" y="7075643"/>
                  </a:cubicBezTo>
                  <a:cubicBezTo>
                    <a:pt x="3233118" y="7055522"/>
                    <a:pt x="3686449" y="7030764"/>
                    <a:pt x="4139795" y="7006519"/>
                  </a:cubicBezTo>
                  <a:cubicBezTo>
                    <a:pt x="4263037" y="6999937"/>
                    <a:pt x="4386433" y="6996684"/>
                    <a:pt x="4509736" y="6991347"/>
                  </a:cubicBezTo>
                  <a:cubicBezTo>
                    <a:pt x="4615168" y="6986772"/>
                    <a:pt x="4720334" y="6977528"/>
                    <a:pt x="4825345" y="6967336"/>
                  </a:cubicBezTo>
                  <a:cubicBezTo>
                    <a:pt x="4877889" y="6962232"/>
                    <a:pt x="4930402" y="6956894"/>
                    <a:pt x="4982946" y="6951774"/>
                  </a:cubicBezTo>
                  <a:cubicBezTo>
                    <a:pt x="5020185" y="6948149"/>
                    <a:pt x="5077116" y="6953206"/>
                    <a:pt x="5108194" y="6928837"/>
                  </a:cubicBezTo>
                  <a:cubicBezTo>
                    <a:pt x="5125740" y="6915189"/>
                    <a:pt x="5133673" y="6882168"/>
                    <a:pt x="5136115" y="684104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6" name="Google Shape;676;p8"/>
            <p:cNvSpPr/>
            <p:nvPr/>
          </p:nvSpPr>
          <p:spPr>
            <a:xfrm rot="904748">
              <a:off x="-1543658" y="567616"/>
              <a:ext cx="2514170" cy="3532676"/>
            </a:xfrm>
            <a:custGeom>
              <a:avLst/>
              <a:gdLst/>
              <a:ahLst/>
              <a:cxnLst/>
              <a:rect l="l" t="t" r="r" b="b"/>
              <a:pathLst>
                <a:path w="5031296" h="7069507" extrusionOk="0">
                  <a:moveTo>
                    <a:pt x="4950947" y="3535244"/>
                  </a:moveTo>
                  <a:cubicBezTo>
                    <a:pt x="4949765" y="4659117"/>
                    <a:pt x="4975275" y="5784234"/>
                    <a:pt x="5031257" y="6912977"/>
                  </a:cubicBezTo>
                  <a:cubicBezTo>
                    <a:pt x="5032346" y="6936957"/>
                    <a:pt x="5010833" y="6955164"/>
                    <a:pt x="4988885" y="6956050"/>
                  </a:cubicBezTo>
                  <a:cubicBezTo>
                    <a:pt x="4628355" y="6970040"/>
                    <a:pt x="4267840" y="6982691"/>
                    <a:pt x="3907107" y="6994238"/>
                  </a:cubicBezTo>
                  <a:cubicBezTo>
                    <a:pt x="3268424" y="7014670"/>
                    <a:pt x="2629524" y="7031103"/>
                    <a:pt x="1990624" y="7043754"/>
                  </a:cubicBezTo>
                  <a:cubicBezTo>
                    <a:pt x="1349546" y="7056405"/>
                    <a:pt x="708266" y="7067952"/>
                    <a:pt x="66970" y="7069508"/>
                  </a:cubicBezTo>
                  <a:cubicBezTo>
                    <a:pt x="37198" y="7069508"/>
                    <a:pt x="23510" y="7042416"/>
                    <a:pt x="26979" y="7015775"/>
                  </a:cubicBezTo>
                  <a:cubicBezTo>
                    <a:pt x="142349" y="6131827"/>
                    <a:pt x="23199" y="5225192"/>
                    <a:pt x="3724" y="4337977"/>
                  </a:cubicBezTo>
                  <a:cubicBezTo>
                    <a:pt x="-24352" y="3058631"/>
                    <a:pt x="117212" y="1775426"/>
                    <a:pt x="65446" y="499395"/>
                  </a:cubicBezTo>
                  <a:cubicBezTo>
                    <a:pt x="58711" y="350395"/>
                    <a:pt x="46749" y="201628"/>
                    <a:pt x="26979" y="53733"/>
                  </a:cubicBezTo>
                  <a:cubicBezTo>
                    <a:pt x="23510" y="27092"/>
                    <a:pt x="37198" y="0"/>
                    <a:pt x="66970" y="0"/>
                  </a:cubicBezTo>
                  <a:cubicBezTo>
                    <a:pt x="708266" y="1556"/>
                    <a:pt x="1349546" y="13103"/>
                    <a:pt x="1990624" y="25754"/>
                  </a:cubicBezTo>
                  <a:cubicBezTo>
                    <a:pt x="2629524" y="38405"/>
                    <a:pt x="3268424" y="54838"/>
                    <a:pt x="3907107" y="75270"/>
                  </a:cubicBezTo>
                  <a:cubicBezTo>
                    <a:pt x="4267840" y="86817"/>
                    <a:pt x="4628370" y="99468"/>
                    <a:pt x="4988885" y="113458"/>
                  </a:cubicBezTo>
                  <a:cubicBezTo>
                    <a:pt x="5010833" y="114345"/>
                    <a:pt x="5032346" y="132552"/>
                    <a:pt x="5031257" y="156532"/>
                  </a:cubicBezTo>
                  <a:cubicBezTo>
                    <a:pt x="4980159" y="1283143"/>
                    <a:pt x="4952129" y="2408571"/>
                    <a:pt x="4950947" y="353524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7" name="Google Shape;677;p8"/>
            <p:cNvSpPr/>
            <p:nvPr/>
          </p:nvSpPr>
          <p:spPr>
            <a:xfrm rot="904748">
              <a:off x="-970292" y="955075"/>
              <a:ext cx="485082" cy="557096"/>
            </a:xfrm>
            <a:custGeom>
              <a:avLst/>
              <a:gdLst/>
              <a:ahLst/>
              <a:cxnLst/>
              <a:rect l="l" t="t" r="r" b="b"/>
              <a:pathLst>
                <a:path w="970735" h="1114848" extrusionOk="0">
                  <a:moveTo>
                    <a:pt x="948654" y="14101"/>
                  </a:moveTo>
                  <a:cubicBezTo>
                    <a:pt x="919178" y="-10175"/>
                    <a:pt x="878766" y="-1663"/>
                    <a:pt x="857332" y="28588"/>
                  </a:cubicBezTo>
                  <a:cubicBezTo>
                    <a:pt x="833751" y="61858"/>
                    <a:pt x="817325" y="101556"/>
                    <a:pt x="796512" y="136771"/>
                  </a:cubicBezTo>
                  <a:cubicBezTo>
                    <a:pt x="791566" y="145143"/>
                    <a:pt x="786355" y="153375"/>
                    <a:pt x="781284" y="161685"/>
                  </a:cubicBezTo>
                  <a:cubicBezTo>
                    <a:pt x="754032" y="142295"/>
                    <a:pt x="702732" y="150356"/>
                    <a:pt x="672385" y="150418"/>
                  </a:cubicBezTo>
                  <a:cubicBezTo>
                    <a:pt x="536000" y="150745"/>
                    <a:pt x="285224" y="150154"/>
                    <a:pt x="155217" y="192387"/>
                  </a:cubicBezTo>
                  <a:cubicBezTo>
                    <a:pt x="-83255" y="269836"/>
                    <a:pt x="33080" y="559915"/>
                    <a:pt x="18536" y="743275"/>
                  </a:cubicBezTo>
                  <a:cubicBezTo>
                    <a:pt x="13014" y="812927"/>
                    <a:pt x="-28828" y="1037618"/>
                    <a:pt x="35118" y="1095024"/>
                  </a:cubicBezTo>
                  <a:cubicBezTo>
                    <a:pt x="64719" y="1121602"/>
                    <a:pt x="123376" y="1108935"/>
                    <a:pt x="339868" y="1111176"/>
                  </a:cubicBezTo>
                  <a:cubicBezTo>
                    <a:pt x="443993" y="1112250"/>
                    <a:pt x="586382" y="1123127"/>
                    <a:pt x="693041" y="1101435"/>
                  </a:cubicBezTo>
                  <a:cubicBezTo>
                    <a:pt x="918929" y="1055498"/>
                    <a:pt x="856710" y="813223"/>
                    <a:pt x="858996" y="642764"/>
                  </a:cubicBezTo>
                  <a:cubicBezTo>
                    <a:pt x="862823" y="359003"/>
                    <a:pt x="924296" y="287203"/>
                    <a:pt x="867925" y="264265"/>
                  </a:cubicBezTo>
                  <a:cubicBezTo>
                    <a:pt x="881131" y="243366"/>
                    <a:pt x="894104" y="222312"/>
                    <a:pt x="906563" y="200946"/>
                  </a:cubicBezTo>
                  <a:cubicBezTo>
                    <a:pt x="928838" y="162743"/>
                    <a:pt x="955405" y="122065"/>
                    <a:pt x="968751" y="79754"/>
                  </a:cubicBezTo>
                  <a:cubicBezTo>
                    <a:pt x="968394" y="79692"/>
                    <a:pt x="968036" y="79630"/>
                    <a:pt x="967678" y="79567"/>
                  </a:cubicBezTo>
                  <a:cubicBezTo>
                    <a:pt x="974927" y="56677"/>
                    <a:pt x="969560" y="31327"/>
                    <a:pt x="948654" y="14101"/>
                  </a:cubicBezTo>
                  <a:close/>
                  <a:moveTo>
                    <a:pt x="578293" y="1017575"/>
                  </a:moveTo>
                  <a:cubicBezTo>
                    <a:pt x="426291" y="1025029"/>
                    <a:pt x="255048" y="1027425"/>
                    <a:pt x="101055" y="1014276"/>
                  </a:cubicBezTo>
                  <a:cubicBezTo>
                    <a:pt x="78313" y="935629"/>
                    <a:pt x="114992" y="819401"/>
                    <a:pt x="115878" y="709771"/>
                  </a:cubicBezTo>
                  <a:cubicBezTo>
                    <a:pt x="117527" y="504641"/>
                    <a:pt x="44591" y="329187"/>
                    <a:pt x="184818" y="283732"/>
                  </a:cubicBezTo>
                  <a:cubicBezTo>
                    <a:pt x="324796" y="238371"/>
                    <a:pt x="490362" y="247443"/>
                    <a:pt x="635473" y="246603"/>
                  </a:cubicBezTo>
                  <a:cubicBezTo>
                    <a:pt x="655632" y="246478"/>
                    <a:pt x="691564" y="251832"/>
                    <a:pt x="724696" y="250447"/>
                  </a:cubicBezTo>
                  <a:cubicBezTo>
                    <a:pt x="679804" y="317921"/>
                    <a:pt x="632300" y="383605"/>
                    <a:pt x="584717" y="449196"/>
                  </a:cubicBezTo>
                  <a:cubicBezTo>
                    <a:pt x="504874" y="559246"/>
                    <a:pt x="423009" y="669856"/>
                    <a:pt x="357181" y="789243"/>
                  </a:cubicBezTo>
                  <a:cubicBezTo>
                    <a:pt x="355797" y="787376"/>
                    <a:pt x="354226" y="785679"/>
                    <a:pt x="352857" y="783797"/>
                  </a:cubicBezTo>
                  <a:cubicBezTo>
                    <a:pt x="332573" y="755646"/>
                    <a:pt x="318107" y="724134"/>
                    <a:pt x="288848" y="703920"/>
                  </a:cubicBezTo>
                  <a:cubicBezTo>
                    <a:pt x="271396" y="691860"/>
                    <a:pt x="238933" y="701026"/>
                    <a:pt x="234951" y="723916"/>
                  </a:cubicBezTo>
                  <a:cubicBezTo>
                    <a:pt x="227718" y="765387"/>
                    <a:pt x="243817" y="801194"/>
                    <a:pt x="261799" y="838012"/>
                  </a:cubicBezTo>
                  <a:cubicBezTo>
                    <a:pt x="279158" y="873539"/>
                    <a:pt x="301401" y="906622"/>
                    <a:pt x="325465" y="937901"/>
                  </a:cubicBezTo>
                  <a:cubicBezTo>
                    <a:pt x="348921" y="968401"/>
                    <a:pt x="402928" y="960169"/>
                    <a:pt x="420909" y="928626"/>
                  </a:cubicBezTo>
                  <a:cubicBezTo>
                    <a:pt x="504159" y="782583"/>
                    <a:pt x="598266" y="645798"/>
                    <a:pt x="697241" y="510026"/>
                  </a:cubicBezTo>
                  <a:cubicBezTo>
                    <a:pt x="725178" y="471698"/>
                    <a:pt x="753005" y="433293"/>
                    <a:pt x="780335" y="394529"/>
                  </a:cubicBezTo>
                  <a:cubicBezTo>
                    <a:pt x="779355" y="409017"/>
                    <a:pt x="778655" y="421824"/>
                    <a:pt x="777520" y="430849"/>
                  </a:cubicBezTo>
                  <a:cubicBezTo>
                    <a:pt x="716483" y="912567"/>
                    <a:pt x="881411" y="1002698"/>
                    <a:pt x="578293" y="101757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8" name="Google Shape;678;p8"/>
            <p:cNvSpPr/>
            <p:nvPr/>
          </p:nvSpPr>
          <p:spPr>
            <a:xfrm rot="904748">
              <a:off x="-1142104" y="1517228"/>
              <a:ext cx="436035" cy="612970"/>
            </a:xfrm>
            <a:custGeom>
              <a:avLst/>
              <a:gdLst/>
              <a:ahLst/>
              <a:cxnLst/>
              <a:rect l="l" t="t" r="r" b="b"/>
              <a:pathLst>
                <a:path w="872583" h="1226660" extrusionOk="0">
                  <a:moveTo>
                    <a:pt x="831392" y="385767"/>
                  </a:moveTo>
                  <a:cubicBezTo>
                    <a:pt x="835577" y="345043"/>
                    <a:pt x="860091" y="275484"/>
                    <a:pt x="800718" y="263253"/>
                  </a:cubicBezTo>
                  <a:cubicBezTo>
                    <a:pt x="795507" y="262599"/>
                    <a:pt x="790701" y="262677"/>
                    <a:pt x="786205" y="263268"/>
                  </a:cubicBezTo>
                  <a:cubicBezTo>
                    <a:pt x="800345" y="234293"/>
                    <a:pt x="814515" y="205349"/>
                    <a:pt x="828499" y="176296"/>
                  </a:cubicBezTo>
                  <a:cubicBezTo>
                    <a:pt x="849623" y="132382"/>
                    <a:pt x="897703" y="65406"/>
                    <a:pt x="856280" y="19873"/>
                  </a:cubicBezTo>
                  <a:cubicBezTo>
                    <a:pt x="835732" y="-2722"/>
                    <a:pt x="798929" y="-7873"/>
                    <a:pt x="775675" y="13960"/>
                  </a:cubicBezTo>
                  <a:cubicBezTo>
                    <a:pt x="765704" y="26113"/>
                    <a:pt x="764584" y="27436"/>
                    <a:pt x="772346" y="17928"/>
                  </a:cubicBezTo>
                  <a:cubicBezTo>
                    <a:pt x="767089" y="22908"/>
                    <a:pt x="763418" y="28883"/>
                    <a:pt x="760836" y="35543"/>
                  </a:cubicBezTo>
                  <a:cubicBezTo>
                    <a:pt x="755407" y="44351"/>
                    <a:pt x="749372" y="52972"/>
                    <a:pt x="744643" y="62153"/>
                  </a:cubicBezTo>
                  <a:cubicBezTo>
                    <a:pt x="734501" y="81885"/>
                    <a:pt x="724904" y="101959"/>
                    <a:pt x="715151" y="121878"/>
                  </a:cubicBezTo>
                  <a:cubicBezTo>
                    <a:pt x="705678" y="141205"/>
                    <a:pt x="696298" y="160594"/>
                    <a:pt x="686903" y="179968"/>
                  </a:cubicBezTo>
                  <a:cubicBezTo>
                    <a:pt x="653632" y="173277"/>
                    <a:pt x="609689" y="181711"/>
                    <a:pt x="583806" y="181446"/>
                  </a:cubicBezTo>
                  <a:cubicBezTo>
                    <a:pt x="432535" y="179906"/>
                    <a:pt x="259456" y="155692"/>
                    <a:pt x="114158" y="208306"/>
                  </a:cubicBezTo>
                  <a:cubicBezTo>
                    <a:pt x="-41717" y="264747"/>
                    <a:pt x="5989" y="467682"/>
                    <a:pt x="9847" y="631777"/>
                  </a:cubicBezTo>
                  <a:cubicBezTo>
                    <a:pt x="15944" y="890764"/>
                    <a:pt x="-9643" y="1108499"/>
                    <a:pt x="100376" y="1184267"/>
                  </a:cubicBezTo>
                  <a:cubicBezTo>
                    <a:pt x="147943" y="1217024"/>
                    <a:pt x="209789" y="1217459"/>
                    <a:pt x="265289" y="1217413"/>
                  </a:cubicBezTo>
                  <a:cubicBezTo>
                    <a:pt x="483959" y="1217195"/>
                    <a:pt x="732852" y="1261825"/>
                    <a:pt x="799318" y="1156910"/>
                  </a:cubicBezTo>
                  <a:cubicBezTo>
                    <a:pt x="852189" y="1073470"/>
                    <a:pt x="800936" y="682351"/>
                    <a:pt x="831392" y="385767"/>
                  </a:cubicBezTo>
                  <a:close/>
                  <a:moveTo>
                    <a:pt x="717966" y="1105480"/>
                  </a:moveTo>
                  <a:cubicBezTo>
                    <a:pt x="677679" y="1143590"/>
                    <a:pt x="516718" y="1122893"/>
                    <a:pt x="441479" y="1121010"/>
                  </a:cubicBezTo>
                  <a:cubicBezTo>
                    <a:pt x="259845" y="1116451"/>
                    <a:pt x="188666" y="1132634"/>
                    <a:pt x="152003" y="1103115"/>
                  </a:cubicBezTo>
                  <a:cubicBezTo>
                    <a:pt x="85677" y="1049739"/>
                    <a:pt x="115993" y="803527"/>
                    <a:pt x="105074" y="612029"/>
                  </a:cubicBezTo>
                  <a:cubicBezTo>
                    <a:pt x="100096" y="524761"/>
                    <a:pt x="82410" y="429853"/>
                    <a:pt x="104856" y="343798"/>
                  </a:cubicBezTo>
                  <a:cubicBezTo>
                    <a:pt x="118638" y="290983"/>
                    <a:pt x="179737" y="287279"/>
                    <a:pt x="226744" y="281522"/>
                  </a:cubicBezTo>
                  <a:cubicBezTo>
                    <a:pt x="400134" y="260312"/>
                    <a:pt x="548278" y="282066"/>
                    <a:pt x="638294" y="279919"/>
                  </a:cubicBezTo>
                  <a:lnTo>
                    <a:pt x="550627" y="460181"/>
                  </a:lnTo>
                  <a:cubicBezTo>
                    <a:pt x="513840" y="535841"/>
                    <a:pt x="476959" y="611469"/>
                    <a:pt x="440592" y="687331"/>
                  </a:cubicBezTo>
                  <a:cubicBezTo>
                    <a:pt x="418566" y="733268"/>
                    <a:pt x="395732" y="779049"/>
                    <a:pt x="373800" y="825220"/>
                  </a:cubicBezTo>
                  <a:cubicBezTo>
                    <a:pt x="356005" y="798563"/>
                    <a:pt x="337868" y="772965"/>
                    <a:pt x="311145" y="754447"/>
                  </a:cubicBezTo>
                  <a:cubicBezTo>
                    <a:pt x="290612" y="740224"/>
                    <a:pt x="253234" y="756454"/>
                    <a:pt x="256034" y="783827"/>
                  </a:cubicBezTo>
                  <a:cubicBezTo>
                    <a:pt x="259642" y="819135"/>
                    <a:pt x="273129" y="848920"/>
                    <a:pt x="289321" y="880260"/>
                  </a:cubicBezTo>
                  <a:cubicBezTo>
                    <a:pt x="304783" y="910185"/>
                    <a:pt x="318549" y="940778"/>
                    <a:pt x="333232" y="971092"/>
                  </a:cubicBezTo>
                  <a:cubicBezTo>
                    <a:pt x="352147" y="1010089"/>
                    <a:pt x="413371" y="1011878"/>
                    <a:pt x="434728" y="974282"/>
                  </a:cubicBezTo>
                  <a:cubicBezTo>
                    <a:pt x="483135" y="889052"/>
                    <a:pt x="523779" y="798797"/>
                    <a:pt x="567286" y="710968"/>
                  </a:cubicBezTo>
                  <a:cubicBezTo>
                    <a:pt x="611649" y="621397"/>
                    <a:pt x="655156" y="531375"/>
                    <a:pt x="699021" y="441555"/>
                  </a:cubicBezTo>
                  <a:cubicBezTo>
                    <a:pt x="709318" y="420469"/>
                    <a:pt x="719677" y="399399"/>
                    <a:pt x="730006" y="378313"/>
                  </a:cubicBezTo>
                  <a:cubicBezTo>
                    <a:pt x="727890" y="415427"/>
                    <a:pt x="729804" y="451576"/>
                    <a:pt x="728870" y="469612"/>
                  </a:cubicBezTo>
                  <a:cubicBezTo>
                    <a:pt x="712553" y="786379"/>
                    <a:pt x="748609" y="1008050"/>
                    <a:pt x="717966" y="110548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9" name="Google Shape;679;p8"/>
            <p:cNvSpPr/>
            <p:nvPr/>
          </p:nvSpPr>
          <p:spPr>
            <a:xfrm rot="904748">
              <a:off x="-1322493" y="2180605"/>
              <a:ext cx="429860" cy="528288"/>
            </a:xfrm>
            <a:custGeom>
              <a:avLst/>
              <a:gdLst/>
              <a:ahLst/>
              <a:cxnLst/>
              <a:rect l="l" t="t" r="r" b="b"/>
              <a:pathLst>
                <a:path w="860225" h="1057197" extrusionOk="0">
                  <a:moveTo>
                    <a:pt x="800761" y="191656"/>
                  </a:moveTo>
                  <a:cubicBezTo>
                    <a:pt x="810514" y="170415"/>
                    <a:pt x="819769" y="148971"/>
                    <a:pt x="827764" y="127061"/>
                  </a:cubicBezTo>
                  <a:cubicBezTo>
                    <a:pt x="828371" y="125396"/>
                    <a:pt x="829398" y="123155"/>
                    <a:pt x="830284" y="120883"/>
                  </a:cubicBezTo>
                  <a:cubicBezTo>
                    <a:pt x="838419" y="114565"/>
                    <a:pt x="846103" y="105555"/>
                    <a:pt x="850101" y="98506"/>
                  </a:cubicBezTo>
                  <a:cubicBezTo>
                    <a:pt x="864629" y="72907"/>
                    <a:pt x="864427" y="41271"/>
                    <a:pt x="843568" y="19034"/>
                  </a:cubicBezTo>
                  <a:cubicBezTo>
                    <a:pt x="822585" y="-3328"/>
                    <a:pt x="785113" y="-7389"/>
                    <a:pt x="761921" y="14397"/>
                  </a:cubicBezTo>
                  <a:cubicBezTo>
                    <a:pt x="757721" y="18333"/>
                    <a:pt x="754190" y="23064"/>
                    <a:pt x="751328" y="28199"/>
                  </a:cubicBezTo>
                  <a:cubicBezTo>
                    <a:pt x="748450" y="30113"/>
                    <a:pt x="745697" y="32246"/>
                    <a:pt x="743099" y="34610"/>
                  </a:cubicBezTo>
                  <a:cubicBezTo>
                    <a:pt x="733891" y="42407"/>
                    <a:pt x="727902" y="50748"/>
                    <a:pt x="722536" y="61252"/>
                  </a:cubicBezTo>
                  <a:cubicBezTo>
                    <a:pt x="721369" y="63555"/>
                    <a:pt x="720249" y="65967"/>
                    <a:pt x="719098" y="68332"/>
                  </a:cubicBezTo>
                  <a:cubicBezTo>
                    <a:pt x="642786" y="66698"/>
                    <a:pt x="519871" y="83644"/>
                    <a:pt x="370996" y="68130"/>
                  </a:cubicBezTo>
                  <a:cubicBezTo>
                    <a:pt x="287886" y="59462"/>
                    <a:pt x="191135" y="37085"/>
                    <a:pt x="112987" y="76019"/>
                  </a:cubicBezTo>
                  <a:cubicBezTo>
                    <a:pt x="-33290" y="148909"/>
                    <a:pt x="4228" y="402652"/>
                    <a:pt x="4523" y="533943"/>
                  </a:cubicBezTo>
                  <a:cubicBezTo>
                    <a:pt x="4741" y="637784"/>
                    <a:pt x="6530" y="791935"/>
                    <a:pt x="13452" y="895823"/>
                  </a:cubicBezTo>
                  <a:cubicBezTo>
                    <a:pt x="24356" y="1059466"/>
                    <a:pt x="36489" y="1025993"/>
                    <a:pt x="433791" y="1041322"/>
                  </a:cubicBezTo>
                  <a:cubicBezTo>
                    <a:pt x="532300" y="1045118"/>
                    <a:pt x="745588" y="1098261"/>
                    <a:pt x="798428" y="986094"/>
                  </a:cubicBezTo>
                  <a:cubicBezTo>
                    <a:pt x="840270" y="897255"/>
                    <a:pt x="832415" y="680765"/>
                    <a:pt x="827298" y="371669"/>
                  </a:cubicBezTo>
                  <a:cubicBezTo>
                    <a:pt x="826613" y="332284"/>
                    <a:pt x="848297" y="216710"/>
                    <a:pt x="800761" y="191656"/>
                  </a:cubicBezTo>
                  <a:close/>
                  <a:moveTo>
                    <a:pt x="622160" y="964651"/>
                  </a:moveTo>
                  <a:cubicBezTo>
                    <a:pt x="431162" y="949276"/>
                    <a:pt x="130425" y="952373"/>
                    <a:pt x="103608" y="941200"/>
                  </a:cubicBezTo>
                  <a:cubicBezTo>
                    <a:pt x="87478" y="851208"/>
                    <a:pt x="89593" y="451562"/>
                    <a:pt x="91662" y="359532"/>
                  </a:cubicBezTo>
                  <a:cubicBezTo>
                    <a:pt x="93062" y="297084"/>
                    <a:pt x="84911" y="185712"/>
                    <a:pt x="151144" y="152784"/>
                  </a:cubicBezTo>
                  <a:cubicBezTo>
                    <a:pt x="205928" y="125551"/>
                    <a:pt x="281058" y="144365"/>
                    <a:pt x="338968" y="150885"/>
                  </a:cubicBezTo>
                  <a:cubicBezTo>
                    <a:pt x="442626" y="162556"/>
                    <a:pt x="545506" y="157452"/>
                    <a:pt x="649521" y="156689"/>
                  </a:cubicBezTo>
                  <a:cubicBezTo>
                    <a:pt x="656879" y="156643"/>
                    <a:pt x="666289" y="157328"/>
                    <a:pt x="676711" y="158137"/>
                  </a:cubicBezTo>
                  <a:cubicBezTo>
                    <a:pt x="667565" y="175846"/>
                    <a:pt x="658092" y="193383"/>
                    <a:pt x="648324" y="210687"/>
                  </a:cubicBezTo>
                  <a:cubicBezTo>
                    <a:pt x="610976" y="276823"/>
                    <a:pt x="568838" y="340080"/>
                    <a:pt x="525736" y="402559"/>
                  </a:cubicBezTo>
                  <a:cubicBezTo>
                    <a:pt x="458196" y="500471"/>
                    <a:pt x="388137" y="597107"/>
                    <a:pt x="329200" y="700388"/>
                  </a:cubicBezTo>
                  <a:cubicBezTo>
                    <a:pt x="306677" y="667227"/>
                    <a:pt x="287404" y="639123"/>
                    <a:pt x="251084" y="620371"/>
                  </a:cubicBezTo>
                  <a:cubicBezTo>
                    <a:pt x="226662" y="607766"/>
                    <a:pt x="194915" y="620729"/>
                    <a:pt x="194059" y="650778"/>
                  </a:cubicBezTo>
                  <a:cubicBezTo>
                    <a:pt x="193453" y="672346"/>
                    <a:pt x="193873" y="690973"/>
                    <a:pt x="202490" y="711265"/>
                  </a:cubicBezTo>
                  <a:cubicBezTo>
                    <a:pt x="209381" y="727465"/>
                    <a:pt x="217158" y="743321"/>
                    <a:pt x="225138" y="759008"/>
                  </a:cubicBezTo>
                  <a:cubicBezTo>
                    <a:pt x="241766" y="791702"/>
                    <a:pt x="260370" y="823711"/>
                    <a:pt x="278880" y="855379"/>
                  </a:cubicBezTo>
                  <a:cubicBezTo>
                    <a:pt x="300408" y="892197"/>
                    <a:pt x="365194" y="903292"/>
                    <a:pt x="386831" y="858771"/>
                  </a:cubicBezTo>
                  <a:cubicBezTo>
                    <a:pt x="448832" y="731183"/>
                    <a:pt x="531351" y="615500"/>
                    <a:pt x="612096" y="499397"/>
                  </a:cubicBezTo>
                  <a:cubicBezTo>
                    <a:pt x="654172" y="438910"/>
                    <a:pt x="697259" y="377163"/>
                    <a:pt x="735960" y="313050"/>
                  </a:cubicBezTo>
                  <a:cubicBezTo>
                    <a:pt x="738168" y="337497"/>
                    <a:pt x="741310" y="359687"/>
                    <a:pt x="741528" y="373086"/>
                  </a:cubicBezTo>
                  <a:cubicBezTo>
                    <a:pt x="752697" y="1045056"/>
                    <a:pt x="739179" y="974081"/>
                    <a:pt x="622160" y="96465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0" name="Google Shape;680;p8"/>
            <p:cNvSpPr/>
            <p:nvPr/>
          </p:nvSpPr>
          <p:spPr>
            <a:xfrm rot="904748">
              <a:off x="-1496666" y="2752741"/>
              <a:ext cx="491521" cy="516195"/>
            </a:xfrm>
            <a:custGeom>
              <a:avLst/>
              <a:gdLst/>
              <a:ahLst/>
              <a:cxnLst/>
              <a:rect l="l" t="t" r="r" b="b"/>
              <a:pathLst>
                <a:path w="983620" h="1032998" extrusionOk="0">
                  <a:moveTo>
                    <a:pt x="983563" y="54539"/>
                  </a:moveTo>
                  <a:cubicBezTo>
                    <a:pt x="982054" y="15278"/>
                    <a:pt x="942778" y="-13433"/>
                    <a:pt x="905664" y="6502"/>
                  </a:cubicBezTo>
                  <a:cubicBezTo>
                    <a:pt x="866699" y="27447"/>
                    <a:pt x="843740" y="76170"/>
                    <a:pt x="819272" y="111634"/>
                  </a:cubicBezTo>
                  <a:cubicBezTo>
                    <a:pt x="817157" y="114700"/>
                    <a:pt x="814917" y="117656"/>
                    <a:pt x="812786" y="120691"/>
                  </a:cubicBezTo>
                  <a:cubicBezTo>
                    <a:pt x="792736" y="118901"/>
                    <a:pt x="768968" y="125219"/>
                    <a:pt x="750038" y="127444"/>
                  </a:cubicBezTo>
                  <a:cubicBezTo>
                    <a:pt x="451913" y="162302"/>
                    <a:pt x="173326" y="73119"/>
                    <a:pt x="50753" y="184757"/>
                  </a:cubicBezTo>
                  <a:cubicBezTo>
                    <a:pt x="122" y="230880"/>
                    <a:pt x="-484" y="305326"/>
                    <a:pt x="91" y="368708"/>
                  </a:cubicBezTo>
                  <a:cubicBezTo>
                    <a:pt x="4602" y="863060"/>
                    <a:pt x="9346" y="952414"/>
                    <a:pt x="70617" y="1014224"/>
                  </a:cubicBezTo>
                  <a:cubicBezTo>
                    <a:pt x="90247" y="1034033"/>
                    <a:pt x="129212" y="1029629"/>
                    <a:pt x="154240" y="1030610"/>
                  </a:cubicBezTo>
                  <a:cubicBezTo>
                    <a:pt x="222868" y="1033302"/>
                    <a:pt x="291620" y="1033115"/>
                    <a:pt x="360280" y="1032866"/>
                  </a:cubicBezTo>
                  <a:cubicBezTo>
                    <a:pt x="944427" y="1030750"/>
                    <a:pt x="891820" y="1043277"/>
                    <a:pt x="912741" y="380223"/>
                  </a:cubicBezTo>
                  <a:cubicBezTo>
                    <a:pt x="913892" y="343794"/>
                    <a:pt x="938065" y="246427"/>
                    <a:pt x="905353" y="208348"/>
                  </a:cubicBezTo>
                  <a:cubicBezTo>
                    <a:pt x="912415" y="198560"/>
                    <a:pt x="919601" y="188865"/>
                    <a:pt x="926414" y="178906"/>
                  </a:cubicBezTo>
                  <a:cubicBezTo>
                    <a:pt x="950198" y="144157"/>
                    <a:pt x="985243" y="98282"/>
                    <a:pt x="983563" y="54539"/>
                  </a:cubicBezTo>
                  <a:close/>
                  <a:moveTo>
                    <a:pt x="598969" y="942019"/>
                  </a:moveTo>
                  <a:cubicBezTo>
                    <a:pt x="443296" y="946081"/>
                    <a:pt x="279861" y="956756"/>
                    <a:pt x="124157" y="941054"/>
                  </a:cubicBezTo>
                  <a:cubicBezTo>
                    <a:pt x="81365" y="878295"/>
                    <a:pt x="96796" y="786794"/>
                    <a:pt x="92876" y="588714"/>
                  </a:cubicBezTo>
                  <a:cubicBezTo>
                    <a:pt x="83341" y="107168"/>
                    <a:pt x="15522" y="247189"/>
                    <a:pt x="689327" y="220034"/>
                  </a:cubicBezTo>
                  <a:cubicBezTo>
                    <a:pt x="701040" y="219567"/>
                    <a:pt x="719021" y="219770"/>
                    <a:pt x="738760" y="218976"/>
                  </a:cubicBezTo>
                  <a:cubicBezTo>
                    <a:pt x="693122" y="275729"/>
                    <a:pt x="643596" y="331531"/>
                    <a:pt x="594831" y="387086"/>
                  </a:cubicBezTo>
                  <a:cubicBezTo>
                    <a:pt x="511270" y="482305"/>
                    <a:pt x="426512" y="579424"/>
                    <a:pt x="357868" y="686564"/>
                  </a:cubicBezTo>
                  <a:cubicBezTo>
                    <a:pt x="353513" y="678472"/>
                    <a:pt x="349391" y="670271"/>
                    <a:pt x="344880" y="662273"/>
                  </a:cubicBezTo>
                  <a:cubicBezTo>
                    <a:pt x="333261" y="641623"/>
                    <a:pt x="321175" y="621518"/>
                    <a:pt x="307331" y="602299"/>
                  </a:cubicBezTo>
                  <a:cubicBezTo>
                    <a:pt x="292803" y="582147"/>
                    <a:pt x="280265" y="561606"/>
                    <a:pt x="257322" y="550137"/>
                  </a:cubicBezTo>
                  <a:cubicBezTo>
                    <a:pt x="239232" y="541081"/>
                    <a:pt x="210393" y="545344"/>
                    <a:pt x="205462" y="569371"/>
                  </a:cubicBezTo>
                  <a:cubicBezTo>
                    <a:pt x="195351" y="618638"/>
                    <a:pt x="220457" y="669711"/>
                    <a:pt x="238703" y="714574"/>
                  </a:cubicBezTo>
                  <a:cubicBezTo>
                    <a:pt x="257213" y="760060"/>
                    <a:pt x="278477" y="804394"/>
                    <a:pt x="299211" y="848900"/>
                  </a:cubicBezTo>
                  <a:cubicBezTo>
                    <a:pt x="318530" y="890355"/>
                    <a:pt x="386863" y="893530"/>
                    <a:pt x="408484" y="852324"/>
                  </a:cubicBezTo>
                  <a:cubicBezTo>
                    <a:pt x="483801" y="708739"/>
                    <a:pt x="586012" y="588185"/>
                    <a:pt x="691847" y="467615"/>
                  </a:cubicBezTo>
                  <a:cubicBezTo>
                    <a:pt x="734701" y="418800"/>
                    <a:pt x="777476" y="369890"/>
                    <a:pt x="818821" y="319783"/>
                  </a:cubicBezTo>
                  <a:cubicBezTo>
                    <a:pt x="820190" y="343420"/>
                    <a:pt x="822477" y="364880"/>
                    <a:pt x="822259" y="378044"/>
                  </a:cubicBezTo>
                  <a:cubicBezTo>
                    <a:pt x="812646" y="956911"/>
                    <a:pt x="823425" y="936152"/>
                    <a:pt x="598969" y="94201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1" name="Google Shape;681;p8"/>
            <p:cNvSpPr/>
            <p:nvPr/>
          </p:nvSpPr>
          <p:spPr>
            <a:xfrm rot="904748">
              <a:off x="-491794" y="1417434"/>
              <a:ext cx="1391415" cy="248892"/>
            </a:xfrm>
            <a:custGeom>
              <a:avLst/>
              <a:gdLst/>
              <a:ahLst/>
              <a:cxnLst/>
              <a:rect l="l" t="t" r="r" b="b"/>
              <a:pathLst>
                <a:path w="2784467" h="498076" extrusionOk="0">
                  <a:moveTo>
                    <a:pt x="2779024" y="392165"/>
                  </a:moveTo>
                  <a:cubicBezTo>
                    <a:pt x="2758508" y="344081"/>
                    <a:pt x="2732251" y="301676"/>
                    <a:pt x="2701312" y="259614"/>
                  </a:cubicBezTo>
                  <a:cubicBezTo>
                    <a:pt x="2670140" y="217240"/>
                    <a:pt x="2631005" y="163227"/>
                    <a:pt x="2570356" y="180780"/>
                  </a:cubicBezTo>
                  <a:cubicBezTo>
                    <a:pt x="2524267" y="194116"/>
                    <a:pt x="2504201" y="249250"/>
                    <a:pt x="2485006" y="291748"/>
                  </a:cubicBezTo>
                  <a:cubicBezTo>
                    <a:pt x="2479796" y="280995"/>
                    <a:pt x="2474741" y="268811"/>
                    <a:pt x="2470385" y="259302"/>
                  </a:cubicBezTo>
                  <a:cubicBezTo>
                    <a:pt x="2448281" y="211000"/>
                    <a:pt x="2426178" y="162713"/>
                    <a:pt x="2404075" y="114411"/>
                  </a:cubicBezTo>
                  <a:cubicBezTo>
                    <a:pt x="2384989" y="72706"/>
                    <a:pt x="2364347" y="21292"/>
                    <a:pt x="2315194" y="7847"/>
                  </a:cubicBezTo>
                  <a:cubicBezTo>
                    <a:pt x="2259166" y="-7481"/>
                    <a:pt x="2219952" y="30940"/>
                    <a:pt x="2194660" y="75538"/>
                  </a:cubicBezTo>
                  <a:cubicBezTo>
                    <a:pt x="2168450" y="121725"/>
                    <a:pt x="2142442" y="168020"/>
                    <a:pt x="2116325" y="214268"/>
                  </a:cubicBezTo>
                  <a:cubicBezTo>
                    <a:pt x="2096711" y="249001"/>
                    <a:pt x="2078543" y="295514"/>
                    <a:pt x="2048288" y="319727"/>
                  </a:cubicBezTo>
                  <a:cubicBezTo>
                    <a:pt x="2044306" y="322917"/>
                    <a:pt x="2040977" y="322871"/>
                    <a:pt x="2032733" y="317766"/>
                  </a:cubicBezTo>
                  <a:cubicBezTo>
                    <a:pt x="2018843" y="309161"/>
                    <a:pt x="2008172" y="293989"/>
                    <a:pt x="1998793" y="280621"/>
                  </a:cubicBezTo>
                  <a:cubicBezTo>
                    <a:pt x="1970918" y="240831"/>
                    <a:pt x="1946731" y="198100"/>
                    <a:pt x="1925467" y="154450"/>
                  </a:cubicBezTo>
                  <a:cubicBezTo>
                    <a:pt x="1914812" y="132571"/>
                    <a:pt x="1904841" y="110334"/>
                    <a:pt x="1895866" y="87707"/>
                  </a:cubicBezTo>
                  <a:cubicBezTo>
                    <a:pt x="1887109" y="65657"/>
                    <a:pt x="1880514" y="42548"/>
                    <a:pt x="1863496" y="24995"/>
                  </a:cubicBezTo>
                  <a:cubicBezTo>
                    <a:pt x="1842046" y="2851"/>
                    <a:pt x="1811652" y="-6159"/>
                    <a:pt x="1782316" y="4423"/>
                  </a:cubicBezTo>
                  <a:cubicBezTo>
                    <a:pt x="1756059" y="13900"/>
                    <a:pt x="1741360" y="36697"/>
                    <a:pt x="1732385" y="61984"/>
                  </a:cubicBezTo>
                  <a:cubicBezTo>
                    <a:pt x="1717250" y="104685"/>
                    <a:pt x="1712304" y="151089"/>
                    <a:pt x="1704510" y="195485"/>
                  </a:cubicBezTo>
                  <a:cubicBezTo>
                    <a:pt x="1697635" y="234591"/>
                    <a:pt x="1690262" y="276482"/>
                    <a:pt x="1671783" y="312195"/>
                  </a:cubicBezTo>
                  <a:cubicBezTo>
                    <a:pt x="1659075" y="295296"/>
                    <a:pt x="1649446" y="275097"/>
                    <a:pt x="1638760" y="256906"/>
                  </a:cubicBezTo>
                  <a:cubicBezTo>
                    <a:pt x="1623019" y="230094"/>
                    <a:pt x="1607261" y="203266"/>
                    <a:pt x="1591520" y="176454"/>
                  </a:cubicBezTo>
                  <a:cubicBezTo>
                    <a:pt x="1577832" y="153143"/>
                    <a:pt x="1565108" y="127840"/>
                    <a:pt x="1546971" y="107548"/>
                  </a:cubicBezTo>
                  <a:cubicBezTo>
                    <a:pt x="1504630" y="60179"/>
                    <a:pt x="1439985" y="64272"/>
                    <a:pt x="1394440" y="104280"/>
                  </a:cubicBezTo>
                  <a:cubicBezTo>
                    <a:pt x="1353577" y="140165"/>
                    <a:pt x="1326341" y="195407"/>
                    <a:pt x="1296709" y="240286"/>
                  </a:cubicBezTo>
                  <a:cubicBezTo>
                    <a:pt x="1281621" y="263146"/>
                    <a:pt x="1266626" y="286053"/>
                    <a:pt x="1251584" y="308943"/>
                  </a:cubicBezTo>
                  <a:cubicBezTo>
                    <a:pt x="1233727" y="268811"/>
                    <a:pt x="1215808" y="228693"/>
                    <a:pt x="1197562" y="188747"/>
                  </a:cubicBezTo>
                  <a:cubicBezTo>
                    <a:pt x="1168599" y="125304"/>
                    <a:pt x="1116257" y="63245"/>
                    <a:pt x="1038840" y="74231"/>
                  </a:cubicBezTo>
                  <a:cubicBezTo>
                    <a:pt x="965141" y="84704"/>
                    <a:pt x="940767" y="159617"/>
                    <a:pt x="918617" y="220150"/>
                  </a:cubicBezTo>
                  <a:cubicBezTo>
                    <a:pt x="906111" y="254323"/>
                    <a:pt x="894678" y="288838"/>
                    <a:pt x="884209" y="323649"/>
                  </a:cubicBezTo>
                  <a:cubicBezTo>
                    <a:pt x="876074" y="296167"/>
                    <a:pt x="870723" y="267208"/>
                    <a:pt x="862339" y="243336"/>
                  </a:cubicBezTo>
                  <a:cubicBezTo>
                    <a:pt x="839614" y="178679"/>
                    <a:pt x="798782" y="109524"/>
                    <a:pt x="726421" y="93823"/>
                  </a:cubicBezTo>
                  <a:cubicBezTo>
                    <a:pt x="645302" y="76223"/>
                    <a:pt x="578868" y="128618"/>
                    <a:pt x="529030" y="186553"/>
                  </a:cubicBezTo>
                  <a:cubicBezTo>
                    <a:pt x="492398" y="229129"/>
                    <a:pt x="456264" y="272140"/>
                    <a:pt x="420161" y="315199"/>
                  </a:cubicBezTo>
                  <a:cubicBezTo>
                    <a:pt x="409460" y="265636"/>
                    <a:pt x="398462" y="216089"/>
                    <a:pt x="384945" y="167444"/>
                  </a:cubicBezTo>
                  <a:cubicBezTo>
                    <a:pt x="366886" y="102428"/>
                    <a:pt x="325292" y="32558"/>
                    <a:pt x="248389" y="35375"/>
                  </a:cubicBezTo>
                  <a:cubicBezTo>
                    <a:pt x="160302" y="38596"/>
                    <a:pt x="121104" y="118861"/>
                    <a:pt x="96060" y="191346"/>
                  </a:cubicBezTo>
                  <a:cubicBezTo>
                    <a:pt x="68606" y="270864"/>
                    <a:pt x="33328" y="347100"/>
                    <a:pt x="2824" y="425373"/>
                  </a:cubicBezTo>
                  <a:cubicBezTo>
                    <a:pt x="-14006" y="468556"/>
                    <a:pt x="48851" y="492256"/>
                    <a:pt x="73350" y="457756"/>
                  </a:cubicBezTo>
                  <a:cubicBezTo>
                    <a:pt x="114244" y="400179"/>
                    <a:pt x="144218" y="336502"/>
                    <a:pt x="170988" y="271254"/>
                  </a:cubicBezTo>
                  <a:cubicBezTo>
                    <a:pt x="182919" y="242169"/>
                    <a:pt x="192174" y="211669"/>
                    <a:pt x="205286" y="183114"/>
                  </a:cubicBezTo>
                  <a:cubicBezTo>
                    <a:pt x="213422" y="165390"/>
                    <a:pt x="226441" y="139822"/>
                    <a:pt x="248311" y="136586"/>
                  </a:cubicBezTo>
                  <a:cubicBezTo>
                    <a:pt x="259526" y="134921"/>
                    <a:pt x="265282" y="142795"/>
                    <a:pt x="272328" y="155835"/>
                  </a:cubicBezTo>
                  <a:cubicBezTo>
                    <a:pt x="284010" y="177434"/>
                    <a:pt x="288769" y="203546"/>
                    <a:pt x="294307" y="228320"/>
                  </a:cubicBezTo>
                  <a:cubicBezTo>
                    <a:pt x="310111" y="298953"/>
                    <a:pt x="326132" y="369524"/>
                    <a:pt x="342138" y="440110"/>
                  </a:cubicBezTo>
                  <a:cubicBezTo>
                    <a:pt x="350009" y="474812"/>
                    <a:pt x="401791" y="495773"/>
                    <a:pt x="427379" y="465506"/>
                  </a:cubicBezTo>
                  <a:cubicBezTo>
                    <a:pt x="481261" y="401751"/>
                    <a:pt x="535081" y="337918"/>
                    <a:pt x="588994" y="274195"/>
                  </a:cubicBezTo>
                  <a:cubicBezTo>
                    <a:pt x="617397" y="240629"/>
                    <a:pt x="666986" y="175302"/>
                    <a:pt x="713479" y="197617"/>
                  </a:cubicBezTo>
                  <a:cubicBezTo>
                    <a:pt x="726592" y="203904"/>
                    <a:pt x="741929" y="225208"/>
                    <a:pt x="751324" y="243523"/>
                  </a:cubicBezTo>
                  <a:cubicBezTo>
                    <a:pt x="763582" y="267425"/>
                    <a:pt x="769850" y="293102"/>
                    <a:pt x="776897" y="319183"/>
                  </a:cubicBezTo>
                  <a:cubicBezTo>
                    <a:pt x="794800" y="385412"/>
                    <a:pt x="818335" y="449882"/>
                    <a:pt x="877241" y="490202"/>
                  </a:cubicBezTo>
                  <a:cubicBezTo>
                    <a:pt x="903855" y="508409"/>
                    <a:pt x="946584" y="493470"/>
                    <a:pt x="954486" y="461553"/>
                  </a:cubicBezTo>
                  <a:cubicBezTo>
                    <a:pt x="968812" y="403665"/>
                    <a:pt x="985596" y="346446"/>
                    <a:pt x="1005040" y="290067"/>
                  </a:cubicBezTo>
                  <a:cubicBezTo>
                    <a:pt x="1014513" y="262617"/>
                    <a:pt x="1024468" y="235307"/>
                    <a:pt x="1035309" y="208370"/>
                  </a:cubicBezTo>
                  <a:cubicBezTo>
                    <a:pt x="1039633" y="197617"/>
                    <a:pt x="1046664" y="177201"/>
                    <a:pt x="1056744" y="177496"/>
                  </a:cubicBezTo>
                  <a:cubicBezTo>
                    <a:pt x="1088491" y="178461"/>
                    <a:pt x="1108759" y="250199"/>
                    <a:pt x="1118652" y="272810"/>
                  </a:cubicBezTo>
                  <a:cubicBezTo>
                    <a:pt x="1144084" y="330900"/>
                    <a:pt x="1169532" y="388975"/>
                    <a:pt x="1194980" y="447066"/>
                  </a:cubicBezTo>
                  <a:cubicBezTo>
                    <a:pt x="1212028" y="485985"/>
                    <a:pt x="1267481" y="481332"/>
                    <a:pt x="1288402" y="450007"/>
                  </a:cubicBezTo>
                  <a:cubicBezTo>
                    <a:pt x="1332469" y="383964"/>
                    <a:pt x="1376443" y="317875"/>
                    <a:pt x="1420308" y="251693"/>
                  </a:cubicBezTo>
                  <a:cubicBezTo>
                    <a:pt x="1431025" y="235525"/>
                    <a:pt x="1441307" y="218905"/>
                    <a:pt x="1452599" y="203126"/>
                  </a:cubicBezTo>
                  <a:cubicBezTo>
                    <a:pt x="1456161" y="198146"/>
                    <a:pt x="1465059" y="189945"/>
                    <a:pt x="1469088" y="185168"/>
                  </a:cubicBezTo>
                  <a:cubicBezTo>
                    <a:pt x="1477207" y="200916"/>
                    <a:pt x="1488065" y="217178"/>
                    <a:pt x="1497273" y="232941"/>
                  </a:cubicBezTo>
                  <a:cubicBezTo>
                    <a:pt x="1516903" y="266492"/>
                    <a:pt x="1536518" y="300042"/>
                    <a:pt x="1556133" y="333608"/>
                  </a:cubicBezTo>
                  <a:cubicBezTo>
                    <a:pt x="1575001" y="365882"/>
                    <a:pt x="1594273" y="399868"/>
                    <a:pt x="1627250" y="419849"/>
                  </a:cubicBezTo>
                  <a:cubicBezTo>
                    <a:pt x="1664192" y="442211"/>
                    <a:pt x="1710530" y="437542"/>
                    <a:pt x="1740940" y="406497"/>
                  </a:cubicBezTo>
                  <a:cubicBezTo>
                    <a:pt x="1765859" y="381070"/>
                    <a:pt x="1780760" y="342836"/>
                    <a:pt x="1791415" y="309550"/>
                  </a:cubicBezTo>
                  <a:cubicBezTo>
                    <a:pt x="1803190" y="272779"/>
                    <a:pt x="1809195" y="234498"/>
                    <a:pt x="1815681" y="196528"/>
                  </a:cubicBezTo>
                  <a:cubicBezTo>
                    <a:pt x="1816303" y="192918"/>
                    <a:pt x="1816957" y="189323"/>
                    <a:pt x="1817579" y="185728"/>
                  </a:cubicBezTo>
                  <a:cubicBezTo>
                    <a:pt x="1825667" y="203453"/>
                    <a:pt x="1834067" y="221022"/>
                    <a:pt x="1843166" y="238263"/>
                  </a:cubicBezTo>
                  <a:cubicBezTo>
                    <a:pt x="1869236" y="287702"/>
                    <a:pt x="1898588" y="341062"/>
                    <a:pt x="1936915" y="382159"/>
                  </a:cubicBezTo>
                  <a:cubicBezTo>
                    <a:pt x="1978369" y="426603"/>
                    <a:pt x="2040324" y="450303"/>
                    <a:pt x="2097690" y="420954"/>
                  </a:cubicBezTo>
                  <a:cubicBezTo>
                    <a:pt x="2146642" y="395916"/>
                    <a:pt x="2172587" y="344765"/>
                    <a:pt x="2198502" y="299031"/>
                  </a:cubicBezTo>
                  <a:cubicBezTo>
                    <a:pt x="2228538" y="246044"/>
                    <a:pt x="2258574" y="193042"/>
                    <a:pt x="2288611" y="140056"/>
                  </a:cubicBezTo>
                  <a:cubicBezTo>
                    <a:pt x="2288782" y="139760"/>
                    <a:pt x="2289093" y="139324"/>
                    <a:pt x="2289311" y="138966"/>
                  </a:cubicBezTo>
                  <a:cubicBezTo>
                    <a:pt x="2295253" y="151898"/>
                    <a:pt x="2300853" y="165001"/>
                    <a:pt x="2306623" y="178010"/>
                  </a:cubicBezTo>
                  <a:cubicBezTo>
                    <a:pt x="2331947" y="235105"/>
                    <a:pt x="2355746" y="293195"/>
                    <a:pt x="2382702" y="349527"/>
                  </a:cubicBezTo>
                  <a:cubicBezTo>
                    <a:pt x="2406765" y="399775"/>
                    <a:pt x="2456277" y="446568"/>
                    <a:pt x="2516054" y="429793"/>
                  </a:cubicBezTo>
                  <a:cubicBezTo>
                    <a:pt x="2553759" y="419211"/>
                    <a:pt x="2570138" y="385847"/>
                    <a:pt x="2586036" y="353635"/>
                  </a:cubicBezTo>
                  <a:cubicBezTo>
                    <a:pt x="2591277" y="343007"/>
                    <a:pt x="2596535" y="332379"/>
                    <a:pt x="2601777" y="321735"/>
                  </a:cubicBezTo>
                  <a:cubicBezTo>
                    <a:pt x="2604685" y="325516"/>
                    <a:pt x="2607626" y="329266"/>
                    <a:pt x="2610503" y="333079"/>
                  </a:cubicBezTo>
                  <a:cubicBezTo>
                    <a:pt x="2617954" y="342991"/>
                    <a:pt x="2625047" y="353153"/>
                    <a:pt x="2632249" y="363268"/>
                  </a:cubicBezTo>
                  <a:cubicBezTo>
                    <a:pt x="2653419" y="393021"/>
                    <a:pt x="2675134" y="422261"/>
                    <a:pt x="2696600" y="451781"/>
                  </a:cubicBezTo>
                  <a:cubicBezTo>
                    <a:pt x="2711408" y="472151"/>
                    <a:pt x="2745457" y="471544"/>
                    <a:pt x="2763734" y="457897"/>
                  </a:cubicBezTo>
                  <a:cubicBezTo>
                    <a:pt x="2785402" y="441697"/>
                    <a:pt x="2789337" y="416348"/>
                    <a:pt x="2779024" y="39216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2" name="Google Shape;682;p8"/>
            <p:cNvSpPr/>
            <p:nvPr/>
          </p:nvSpPr>
          <p:spPr>
            <a:xfrm rot="904748">
              <a:off x="-645531" y="2028218"/>
              <a:ext cx="1329948" cy="269027"/>
            </a:xfrm>
            <a:custGeom>
              <a:avLst/>
              <a:gdLst/>
              <a:ahLst/>
              <a:cxnLst/>
              <a:rect l="l" t="t" r="r" b="b"/>
              <a:pathLst>
                <a:path w="2661460" h="538371" extrusionOk="0">
                  <a:moveTo>
                    <a:pt x="2634189" y="234828"/>
                  </a:moveTo>
                  <a:cubicBezTo>
                    <a:pt x="2617001" y="199737"/>
                    <a:pt x="2602395" y="160974"/>
                    <a:pt x="2579265" y="129338"/>
                  </a:cubicBezTo>
                  <a:cubicBezTo>
                    <a:pt x="2549338" y="88396"/>
                    <a:pt x="2495844" y="73799"/>
                    <a:pt x="2452322" y="103101"/>
                  </a:cubicBezTo>
                  <a:cubicBezTo>
                    <a:pt x="2416763" y="127050"/>
                    <a:pt x="2400928" y="169673"/>
                    <a:pt x="2387474" y="208654"/>
                  </a:cubicBezTo>
                  <a:cubicBezTo>
                    <a:pt x="2382169" y="223997"/>
                    <a:pt x="2377690" y="240570"/>
                    <a:pt x="2370799" y="254980"/>
                  </a:cubicBezTo>
                  <a:cubicBezTo>
                    <a:pt x="2368186" y="260458"/>
                    <a:pt x="2364561" y="266589"/>
                    <a:pt x="2360688" y="271771"/>
                  </a:cubicBezTo>
                  <a:cubicBezTo>
                    <a:pt x="2360937" y="270728"/>
                    <a:pt x="2350173" y="281823"/>
                    <a:pt x="2352802" y="279769"/>
                  </a:cubicBezTo>
                  <a:cubicBezTo>
                    <a:pt x="2355026" y="278026"/>
                    <a:pt x="2346689" y="284609"/>
                    <a:pt x="2344558" y="286087"/>
                  </a:cubicBezTo>
                  <a:cubicBezTo>
                    <a:pt x="2344511" y="286041"/>
                    <a:pt x="2344511" y="286009"/>
                    <a:pt x="2344464" y="285947"/>
                  </a:cubicBezTo>
                  <a:cubicBezTo>
                    <a:pt x="2344776" y="285652"/>
                    <a:pt x="2345180" y="285294"/>
                    <a:pt x="2345989" y="284593"/>
                  </a:cubicBezTo>
                  <a:cubicBezTo>
                    <a:pt x="2346113" y="284485"/>
                    <a:pt x="2345149" y="284889"/>
                    <a:pt x="2343982" y="285387"/>
                  </a:cubicBezTo>
                  <a:cubicBezTo>
                    <a:pt x="2341322" y="282166"/>
                    <a:pt x="2336640" y="277466"/>
                    <a:pt x="2334742" y="274385"/>
                  </a:cubicBezTo>
                  <a:cubicBezTo>
                    <a:pt x="2312950" y="239092"/>
                    <a:pt x="2292853" y="202616"/>
                    <a:pt x="2271963" y="166778"/>
                  </a:cubicBezTo>
                  <a:cubicBezTo>
                    <a:pt x="2261728" y="149241"/>
                    <a:pt x="2251509" y="131688"/>
                    <a:pt x="2241273" y="114134"/>
                  </a:cubicBezTo>
                  <a:cubicBezTo>
                    <a:pt x="2229498" y="93936"/>
                    <a:pt x="2218921" y="69878"/>
                    <a:pt x="2203397" y="52340"/>
                  </a:cubicBezTo>
                  <a:cubicBezTo>
                    <a:pt x="2171199" y="15973"/>
                    <a:pt x="2114144" y="14355"/>
                    <a:pt x="2077823" y="45867"/>
                  </a:cubicBezTo>
                  <a:cubicBezTo>
                    <a:pt x="2046604" y="72943"/>
                    <a:pt x="2035700" y="117496"/>
                    <a:pt x="2021359" y="154703"/>
                  </a:cubicBezTo>
                  <a:cubicBezTo>
                    <a:pt x="2008822" y="187273"/>
                    <a:pt x="1994962" y="228915"/>
                    <a:pt x="1982052" y="256412"/>
                  </a:cubicBezTo>
                  <a:cubicBezTo>
                    <a:pt x="1978894" y="263119"/>
                    <a:pt x="1975223" y="269872"/>
                    <a:pt x="1971023" y="275972"/>
                  </a:cubicBezTo>
                  <a:cubicBezTo>
                    <a:pt x="1968954" y="278976"/>
                    <a:pt x="1965112" y="283240"/>
                    <a:pt x="1964024" y="284422"/>
                  </a:cubicBezTo>
                  <a:cubicBezTo>
                    <a:pt x="1964024" y="284422"/>
                    <a:pt x="1964024" y="284422"/>
                    <a:pt x="1964024" y="284422"/>
                  </a:cubicBezTo>
                  <a:cubicBezTo>
                    <a:pt x="1964366" y="284049"/>
                    <a:pt x="1964366" y="283940"/>
                    <a:pt x="1963899" y="284204"/>
                  </a:cubicBezTo>
                  <a:cubicBezTo>
                    <a:pt x="1961659" y="280143"/>
                    <a:pt x="1959404" y="276097"/>
                    <a:pt x="1957148" y="272051"/>
                  </a:cubicBezTo>
                  <a:cubicBezTo>
                    <a:pt x="1946555" y="253051"/>
                    <a:pt x="1935947" y="234050"/>
                    <a:pt x="1925339" y="215050"/>
                  </a:cubicBezTo>
                  <a:cubicBezTo>
                    <a:pt x="1905646" y="179756"/>
                    <a:pt x="1885969" y="144463"/>
                    <a:pt x="1866277" y="109170"/>
                  </a:cubicBezTo>
                  <a:cubicBezTo>
                    <a:pt x="1847160" y="74888"/>
                    <a:pt x="1828914" y="38382"/>
                    <a:pt x="1794802" y="16533"/>
                  </a:cubicBezTo>
                  <a:cubicBezTo>
                    <a:pt x="1758466" y="-6731"/>
                    <a:pt x="1706451" y="-6062"/>
                    <a:pt x="1673132" y="22478"/>
                  </a:cubicBezTo>
                  <a:cubicBezTo>
                    <a:pt x="1642380" y="48823"/>
                    <a:pt x="1629843" y="98666"/>
                    <a:pt x="1614101" y="135080"/>
                  </a:cubicBezTo>
                  <a:cubicBezTo>
                    <a:pt x="1597271" y="174014"/>
                    <a:pt x="1580456" y="212949"/>
                    <a:pt x="1563611" y="251868"/>
                  </a:cubicBezTo>
                  <a:cubicBezTo>
                    <a:pt x="1557560" y="265873"/>
                    <a:pt x="1554231" y="274510"/>
                    <a:pt x="1545567" y="288857"/>
                  </a:cubicBezTo>
                  <a:cubicBezTo>
                    <a:pt x="1542129" y="294537"/>
                    <a:pt x="1540745" y="297151"/>
                    <a:pt x="1538427" y="299812"/>
                  </a:cubicBezTo>
                  <a:cubicBezTo>
                    <a:pt x="1536047" y="302536"/>
                    <a:pt x="1533325" y="304901"/>
                    <a:pt x="1530681" y="307344"/>
                  </a:cubicBezTo>
                  <a:cubicBezTo>
                    <a:pt x="1534834" y="303485"/>
                    <a:pt x="1528581" y="306784"/>
                    <a:pt x="1527865" y="307951"/>
                  </a:cubicBezTo>
                  <a:cubicBezTo>
                    <a:pt x="1527663" y="307982"/>
                    <a:pt x="1527430" y="308029"/>
                    <a:pt x="1527212" y="308060"/>
                  </a:cubicBezTo>
                  <a:cubicBezTo>
                    <a:pt x="1525345" y="305632"/>
                    <a:pt x="1522779" y="302971"/>
                    <a:pt x="1521721" y="301540"/>
                  </a:cubicBezTo>
                  <a:cubicBezTo>
                    <a:pt x="1514130" y="291254"/>
                    <a:pt x="1506695" y="280843"/>
                    <a:pt x="1499182" y="270495"/>
                  </a:cubicBezTo>
                  <a:cubicBezTo>
                    <a:pt x="1474777" y="236867"/>
                    <a:pt x="1450356" y="203239"/>
                    <a:pt x="1425950" y="169611"/>
                  </a:cubicBezTo>
                  <a:cubicBezTo>
                    <a:pt x="1402680" y="137523"/>
                    <a:pt x="1380514" y="99491"/>
                    <a:pt x="1340367" y="86731"/>
                  </a:cubicBezTo>
                  <a:cubicBezTo>
                    <a:pt x="1296020" y="72648"/>
                    <a:pt x="1252373" y="96737"/>
                    <a:pt x="1232665" y="136994"/>
                  </a:cubicBezTo>
                  <a:cubicBezTo>
                    <a:pt x="1214233" y="174621"/>
                    <a:pt x="1203764" y="217119"/>
                    <a:pt x="1190574" y="256816"/>
                  </a:cubicBezTo>
                  <a:cubicBezTo>
                    <a:pt x="1177274" y="296809"/>
                    <a:pt x="1163742" y="336724"/>
                    <a:pt x="1150691" y="376810"/>
                  </a:cubicBezTo>
                  <a:cubicBezTo>
                    <a:pt x="1148965" y="376561"/>
                    <a:pt x="1146413" y="375876"/>
                    <a:pt x="1146522" y="376078"/>
                  </a:cubicBezTo>
                  <a:cubicBezTo>
                    <a:pt x="1145465" y="375643"/>
                    <a:pt x="1144563" y="375285"/>
                    <a:pt x="1144640" y="375347"/>
                  </a:cubicBezTo>
                  <a:cubicBezTo>
                    <a:pt x="1148591" y="378942"/>
                    <a:pt x="1141001" y="372546"/>
                    <a:pt x="1140378" y="372048"/>
                  </a:cubicBezTo>
                  <a:cubicBezTo>
                    <a:pt x="1117513" y="353437"/>
                    <a:pt x="1102860" y="321131"/>
                    <a:pt x="1087243" y="295844"/>
                  </a:cubicBezTo>
                  <a:cubicBezTo>
                    <a:pt x="1065684" y="260909"/>
                    <a:pt x="1044140" y="225958"/>
                    <a:pt x="1022566" y="191023"/>
                  </a:cubicBezTo>
                  <a:cubicBezTo>
                    <a:pt x="1001536" y="157006"/>
                    <a:pt x="977659" y="120234"/>
                    <a:pt x="936703" y="108626"/>
                  </a:cubicBezTo>
                  <a:cubicBezTo>
                    <a:pt x="898142" y="97701"/>
                    <a:pt x="852271" y="109248"/>
                    <a:pt x="829779" y="144339"/>
                  </a:cubicBezTo>
                  <a:cubicBezTo>
                    <a:pt x="818890" y="161316"/>
                    <a:pt x="812311" y="182760"/>
                    <a:pt x="804378" y="201262"/>
                  </a:cubicBezTo>
                  <a:cubicBezTo>
                    <a:pt x="795745" y="221383"/>
                    <a:pt x="787112" y="241520"/>
                    <a:pt x="778494" y="261640"/>
                  </a:cubicBezTo>
                  <a:cubicBezTo>
                    <a:pt x="765693" y="291487"/>
                    <a:pt x="752689" y="327870"/>
                    <a:pt x="738736" y="353561"/>
                  </a:cubicBezTo>
                  <a:cubicBezTo>
                    <a:pt x="733619" y="345827"/>
                    <a:pt x="728268" y="337284"/>
                    <a:pt x="726495" y="334608"/>
                  </a:cubicBezTo>
                  <a:cubicBezTo>
                    <a:pt x="680110" y="264628"/>
                    <a:pt x="633725" y="194649"/>
                    <a:pt x="587356" y="124669"/>
                  </a:cubicBezTo>
                  <a:cubicBezTo>
                    <a:pt x="563775" y="89080"/>
                    <a:pt x="539510" y="56308"/>
                    <a:pt x="492285" y="56588"/>
                  </a:cubicBezTo>
                  <a:cubicBezTo>
                    <a:pt x="450878" y="56837"/>
                    <a:pt x="414791" y="78452"/>
                    <a:pt x="392874" y="113325"/>
                  </a:cubicBezTo>
                  <a:cubicBezTo>
                    <a:pt x="372559" y="145662"/>
                    <a:pt x="364720" y="185327"/>
                    <a:pt x="354314" y="221554"/>
                  </a:cubicBezTo>
                  <a:cubicBezTo>
                    <a:pt x="344421" y="256038"/>
                    <a:pt x="334543" y="290522"/>
                    <a:pt x="324651" y="325006"/>
                  </a:cubicBezTo>
                  <a:cubicBezTo>
                    <a:pt x="309391" y="292203"/>
                    <a:pt x="294178" y="259384"/>
                    <a:pt x="278826" y="226643"/>
                  </a:cubicBezTo>
                  <a:cubicBezTo>
                    <a:pt x="248541" y="162063"/>
                    <a:pt x="218146" y="71963"/>
                    <a:pt x="131832" y="73581"/>
                  </a:cubicBezTo>
                  <a:cubicBezTo>
                    <a:pt x="43450" y="75247"/>
                    <a:pt x="26479" y="183118"/>
                    <a:pt x="13258" y="251603"/>
                  </a:cubicBezTo>
                  <a:cubicBezTo>
                    <a:pt x="-2297" y="332196"/>
                    <a:pt x="-4335" y="414484"/>
                    <a:pt x="8047" y="495621"/>
                  </a:cubicBezTo>
                  <a:cubicBezTo>
                    <a:pt x="14113" y="535396"/>
                    <a:pt x="76162" y="527257"/>
                    <a:pt x="77297" y="488447"/>
                  </a:cubicBezTo>
                  <a:cubicBezTo>
                    <a:pt x="79148" y="425315"/>
                    <a:pt x="85821" y="363334"/>
                    <a:pt x="100723" y="301944"/>
                  </a:cubicBezTo>
                  <a:cubicBezTo>
                    <a:pt x="108111" y="271537"/>
                    <a:pt x="116822" y="241862"/>
                    <a:pt x="127322" y="212373"/>
                  </a:cubicBezTo>
                  <a:cubicBezTo>
                    <a:pt x="128115" y="210148"/>
                    <a:pt x="133326" y="195069"/>
                    <a:pt x="137603" y="183553"/>
                  </a:cubicBezTo>
                  <a:cubicBezTo>
                    <a:pt x="144587" y="194867"/>
                    <a:pt x="155911" y="217337"/>
                    <a:pt x="162227" y="231202"/>
                  </a:cubicBezTo>
                  <a:cubicBezTo>
                    <a:pt x="175899" y="261189"/>
                    <a:pt x="189572" y="291160"/>
                    <a:pt x="203245" y="321147"/>
                  </a:cubicBezTo>
                  <a:cubicBezTo>
                    <a:pt x="231881" y="383953"/>
                    <a:pt x="261218" y="446509"/>
                    <a:pt x="288936" y="509735"/>
                  </a:cubicBezTo>
                  <a:cubicBezTo>
                    <a:pt x="308769" y="554988"/>
                    <a:pt x="377832" y="542834"/>
                    <a:pt x="391194" y="499620"/>
                  </a:cubicBezTo>
                  <a:cubicBezTo>
                    <a:pt x="414418" y="424537"/>
                    <a:pt x="435339" y="348675"/>
                    <a:pt x="457116" y="273156"/>
                  </a:cubicBezTo>
                  <a:cubicBezTo>
                    <a:pt x="465686" y="243403"/>
                    <a:pt x="470804" y="207658"/>
                    <a:pt x="485036" y="180037"/>
                  </a:cubicBezTo>
                  <a:cubicBezTo>
                    <a:pt x="485503" y="179118"/>
                    <a:pt x="485814" y="178496"/>
                    <a:pt x="486188" y="177749"/>
                  </a:cubicBezTo>
                  <a:cubicBezTo>
                    <a:pt x="489221" y="181811"/>
                    <a:pt x="492036" y="185421"/>
                    <a:pt x="492814" y="186603"/>
                  </a:cubicBezTo>
                  <a:cubicBezTo>
                    <a:pt x="535652" y="251463"/>
                    <a:pt x="578506" y="316307"/>
                    <a:pt x="621344" y="381167"/>
                  </a:cubicBezTo>
                  <a:cubicBezTo>
                    <a:pt x="640647" y="410391"/>
                    <a:pt x="658691" y="444922"/>
                    <a:pt x="689101" y="464218"/>
                  </a:cubicBezTo>
                  <a:cubicBezTo>
                    <a:pt x="725546" y="487342"/>
                    <a:pt x="772444" y="482907"/>
                    <a:pt x="804502" y="454228"/>
                  </a:cubicBezTo>
                  <a:cubicBezTo>
                    <a:pt x="830214" y="431228"/>
                    <a:pt x="842674" y="399638"/>
                    <a:pt x="855880" y="368687"/>
                  </a:cubicBezTo>
                  <a:cubicBezTo>
                    <a:pt x="871839" y="331293"/>
                    <a:pt x="887799" y="293899"/>
                    <a:pt x="903773" y="256505"/>
                  </a:cubicBezTo>
                  <a:cubicBezTo>
                    <a:pt x="904893" y="253875"/>
                    <a:pt x="910058" y="243823"/>
                    <a:pt x="915144" y="233256"/>
                  </a:cubicBezTo>
                  <a:cubicBezTo>
                    <a:pt x="929765" y="254607"/>
                    <a:pt x="942272" y="278073"/>
                    <a:pt x="955602" y="300015"/>
                  </a:cubicBezTo>
                  <a:cubicBezTo>
                    <a:pt x="991332" y="358774"/>
                    <a:pt x="1024495" y="436675"/>
                    <a:pt x="1084972" y="474177"/>
                  </a:cubicBezTo>
                  <a:cubicBezTo>
                    <a:pt x="1147347" y="512863"/>
                    <a:pt x="1232556" y="490937"/>
                    <a:pt x="1259637" y="420942"/>
                  </a:cubicBezTo>
                  <a:cubicBezTo>
                    <a:pt x="1283794" y="358510"/>
                    <a:pt x="1300873" y="293339"/>
                    <a:pt x="1322837" y="230066"/>
                  </a:cubicBezTo>
                  <a:cubicBezTo>
                    <a:pt x="1323366" y="230767"/>
                    <a:pt x="1323863" y="231420"/>
                    <a:pt x="1323972" y="231560"/>
                  </a:cubicBezTo>
                  <a:cubicBezTo>
                    <a:pt x="1347771" y="265640"/>
                    <a:pt x="1371586" y="299688"/>
                    <a:pt x="1395385" y="333767"/>
                  </a:cubicBezTo>
                  <a:cubicBezTo>
                    <a:pt x="1414766" y="361513"/>
                    <a:pt x="1432825" y="397086"/>
                    <a:pt x="1462131" y="415558"/>
                  </a:cubicBezTo>
                  <a:cubicBezTo>
                    <a:pt x="1492742" y="434869"/>
                    <a:pt x="1532532" y="437717"/>
                    <a:pt x="1566410" y="426295"/>
                  </a:cubicBezTo>
                  <a:cubicBezTo>
                    <a:pt x="1642582" y="400603"/>
                    <a:pt x="1668357" y="321147"/>
                    <a:pt x="1697382" y="254124"/>
                  </a:cubicBezTo>
                  <a:cubicBezTo>
                    <a:pt x="1712361" y="219531"/>
                    <a:pt x="1727341" y="184923"/>
                    <a:pt x="1742336" y="150330"/>
                  </a:cubicBezTo>
                  <a:cubicBezTo>
                    <a:pt x="1742849" y="149147"/>
                    <a:pt x="1743362" y="147965"/>
                    <a:pt x="1743876" y="146798"/>
                  </a:cubicBezTo>
                  <a:cubicBezTo>
                    <a:pt x="1746442" y="151513"/>
                    <a:pt x="1749024" y="156212"/>
                    <a:pt x="1751607" y="160912"/>
                  </a:cubicBezTo>
                  <a:cubicBezTo>
                    <a:pt x="1760535" y="177282"/>
                    <a:pt x="1769479" y="193653"/>
                    <a:pt x="1778407" y="210023"/>
                  </a:cubicBezTo>
                  <a:cubicBezTo>
                    <a:pt x="1797773" y="245488"/>
                    <a:pt x="1817123" y="280967"/>
                    <a:pt x="1836489" y="316432"/>
                  </a:cubicBezTo>
                  <a:cubicBezTo>
                    <a:pt x="1853615" y="347804"/>
                    <a:pt x="1868112" y="380965"/>
                    <a:pt x="1900871" y="398938"/>
                  </a:cubicBezTo>
                  <a:cubicBezTo>
                    <a:pt x="1936196" y="418312"/>
                    <a:pt x="1978972" y="417316"/>
                    <a:pt x="2015246" y="401101"/>
                  </a:cubicBezTo>
                  <a:cubicBezTo>
                    <a:pt x="2084636" y="370072"/>
                    <a:pt x="2106459" y="287410"/>
                    <a:pt x="2131441" y="222612"/>
                  </a:cubicBezTo>
                  <a:cubicBezTo>
                    <a:pt x="2134832" y="213805"/>
                    <a:pt x="2138223" y="205013"/>
                    <a:pt x="2141629" y="196205"/>
                  </a:cubicBezTo>
                  <a:cubicBezTo>
                    <a:pt x="2151678" y="213447"/>
                    <a:pt x="2161710" y="230689"/>
                    <a:pt x="2171759" y="247931"/>
                  </a:cubicBezTo>
                  <a:cubicBezTo>
                    <a:pt x="2211641" y="316385"/>
                    <a:pt x="2251369" y="419230"/>
                    <a:pt x="2346782" y="413208"/>
                  </a:cubicBezTo>
                  <a:cubicBezTo>
                    <a:pt x="2388018" y="410609"/>
                    <a:pt x="2426065" y="389850"/>
                    <a:pt x="2453271" y="359023"/>
                  </a:cubicBezTo>
                  <a:cubicBezTo>
                    <a:pt x="2478594" y="330328"/>
                    <a:pt x="2492142" y="295813"/>
                    <a:pt x="2504602" y="260380"/>
                  </a:cubicBezTo>
                  <a:cubicBezTo>
                    <a:pt x="2509050" y="269483"/>
                    <a:pt x="2513515" y="278587"/>
                    <a:pt x="2517963" y="287690"/>
                  </a:cubicBezTo>
                  <a:cubicBezTo>
                    <a:pt x="2521525" y="294988"/>
                    <a:pt x="2525041" y="302318"/>
                    <a:pt x="2528681" y="309585"/>
                  </a:cubicBezTo>
                  <a:cubicBezTo>
                    <a:pt x="2528571" y="310736"/>
                    <a:pt x="2528307" y="311857"/>
                    <a:pt x="2528261" y="313024"/>
                  </a:cubicBezTo>
                  <a:cubicBezTo>
                    <a:pt x="2526160" y="367458"/>
                    <a:pt x="2590169" y="404743"/>
                    <a:pt x="2634749" y="370508"/>
                  </a:cubicBezTo>
                  <a:cubicBezTo>
                    <a:pt x="2682892" y="333503"/>
                    <a:pt x="2655375" y="278073"/>
                    <a:pt x="2634189" y="23482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83" name="Google Shape;683;p8"/>
            <p:cNvGrpSpPr/>
            <p:nvPr/>
          </p:nvGrpSpPr>
          <p:grpSpPr>
            <a:xfrm rot="912051">
              <a:off x="-834459" y="2642090"/>
              <a:ext cx="1422081" cy="309306"/>
              <a:chOff x="-1447522" y="5206067"/>
              <a:chExt cx="2844200" cy="618653"/>
            </a:xfrm>
          </p:grpSpPr>
          <p:sp>
            <p:nvSpPr>
              <p:cNvPr id="684" name="Google Shape;684;p8"/>
              <p:cNvSpPr/>
              <p:nvPr/>
            </p:nvSpPr>
            <p:spPr>
              <a:xfrm>
                <a:off x="1026706" y="5572668"/>
                <a:ext cx="310" cy="93"/>
              </a:xfrm>
              <a:custGeom>
                <a:avLst/>
                <a:gdLst/>
                <a:ahLst/>
                <a:cxnLst/>
                <a:rect l="l" t="t" r="r" b="b"/>
                <a:pathLst>
                  <a:path w="310" h="93" extrusionOk="0">
                    <a:moveTo>
                      <a:pt x="311" y="94"/>
                    </a:moveTo>
                    <a:cubicBezTo>
                      <a:pt x="171" y="47"/>
                      <a:pt x="140" y="47"/>
                      <a:pt x="0" y="0"/>
                    </a:cubicBezTo>
                    <a:cubicBezTo>
                      <a:pt x="0" y="0"/>
                      <a:pt x="0" y="0"/>
                      <a:pt x="0" y="0"/>
                    </a:cubicBezTo>
                    <a:cubicBezTo>
                      <a:pt x="109" y="31"/>
                      <a:pt x="202" y="62"/>
                      <a:pt x="311" y="94"/>
                    </a:cubicBezTo>
                    <a:cubicBezTo>
                      <a:pt x="311" y="94"/>
                      <a:pt x="311" y="94"/>
                      <a:pt x="311" y="9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5" name="Google Shape;685;p8"/>
              <p:cNvSpPr/>
              <p:nvPr/>
            </p:nvSpPr>
            <p:spPr>
              <a:xfrm>
                <a:off x="-832612" y="5413289"/>
                <a:ext cx="1633" cy="498"/>
              </a:xfrm>
              <a:custGeom>
                <a:avLst/>
                <a:gdLst/>
                <a:ahLst/>
                <a:cxnLst/>
                <a:rect l="l" t="t" r="r" b="b"/>
                <a:pathLst>
                  <a:path w="1633" h="498" extrusionOk="0">
                    <a:moveTo>
                      <a:pt x="0" y="498"/>
                    </a:moveTo>
                    <a:cubicBezTo>
                      <a:pt x="327" y="405"/>
                      <a:pt x="871" y="234"/>
                      <a:pt x="1633" y="0"/>
                    </a:cubicBezTo>
                    <a:cubicBezTo>
                      <a:pt x="1073" y="140"/>
                      <a:pt x="575" y="280"/>
                      <a:pt x="202" y="389"/>
                    </a:cubicBezTo>
                    <a:cubicBezTo>
                      <a:pt x="124" y="420"/>
                      <a:pt x="62" y="452"/>
                      <a:pt x="0" y="49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6" name="Google Shape;686;p8"/>
              <p:cNvSpPr/>
              <p:nvPr/>
            </p:nvSpPr>
            <p:spPr>
              <a:xfrm>
                <a:off x="-1447522" y="5206067"/>
                <a:ext cx="2844200" cy="618653"/>
              </a:xfrm>
              <a:custGeom>
                <a:avLst/>
                <a:gdLst/>
                <a:ahLst/>
                <a:cxnLst/>
                <a:rect l="l" t="t" r="r" b="b"/>
                <a:pathLst>
                  <a:path w="2844200" h="618653" extrusionOk="0">
                    <a:moveTo>
                      <a:pt x="2843672" y="245456"/>
                    </a:moveTo>
                    <a:cubicBezTo>
                      <a:pt x="2842287" y="232883"/>
                      <a:pt x="2840888" y="220309"/>
                      <a:pt x="2839503" y="207736"/>
                    </a:cubicBezTo>
                    <a:cubicBezTo>
                      <a:pt x="2836672" y="182122"/>
                      <a:pt x="2808067" y="165144"/>
                      <a:pt x="2784143" y="165237"/>
                    </a:cubicBezTo>
                    <a:cubicBezTo>
                      <a:pt x="2768698" y="148276"/>
                      <a:pt x="2752894" y="131610"/>
                      <a:pt x="2737386" y="114710"/>
                    </a:cubicBezTo>
                    <a:cubicBezTo>
                      <a:pt x="2700520" y="74531"/>
                      <a:pt x="2654680" y="26353"/>
                      <a:pt x="2594965" y="55997"/>
                    </a:cubicBezTo>
                    <a:cubicBezTo>
                      <a:pt x="2553481" y="76585"/>
                      <a:pt x="2537801" y="127548"/>
                      <a:pt x="2525964" y="169066"/>
                    </a:cubicBezTo>
                    <a:cubicBezTo>
                      <a:pt x="2514049" y="210833"/>
                      <a:pt x="2507267" y="253875"/>
                      <a:pt x="2495041" y="295549"/>
                    </a:cubicBezTo>
                    <a:cubicBezTo>
                      <a:pt x="2489752" y="313584"/>
                      <a:pt x="2483406" y="332320"/>
                      <a:pt x="2475053" y="347461"/>
                    </a:cubicBezTo>
                    <a:cubicBezTo>
                      <a:pt x="2473933" y="349499"/>
                      <a:pt x="2470542" y="354884"/>
                      <a:pt x="2467727" y="359241"/>
                    </a:cubicBezTo>
                    <a:cubicBezTo>
                      <a:pt x="2465611" y="356673"/>
                      <a:pt x="2463636" y="354308"/>
                      <a:pt x="2463574" y="354433"/>
                    </a:cubicBezTo>
                    <a:cubicBezTo>
                      <a:pt x="2451612" y="337206"/>
                      <a:pt x="2443103" y="317116"/>
                      <a:pt x="2433584" y="298536"/>
                    </a:cubicBezTo>
                    <a:cubicBezTo>
                      <a:pt x="2388148" y="209790"/>
                      <a:pt x="2342712" y="121043"/>
                      <a:pt x="2297276" y="32297"/>
                    </a:cubicBezTo>
                    <a:cubicBezTo>
                      <a:pt x="2273166" y="-14776"/>
                      <a:pt x="2193152" y="-9952"/>
                      <a:pt x="2180133" y="43890"/>
                    </a:cubicBezTo>
                    <a:cubicBezTo>
                      <a:pt x="2158262" y="134364"/>
                      <a:pt x="2136408" y="224853"/>
                      <a:pt x="2114538" y="315327"/>
                    </a:cubicBezTo>
                    <a:cubicBezTo>
                      <a:pt x="2112640" y="323186"/>
                      <a:pt x="2110789" y="331059"/>
                      <a:pt x="2108643" y="338840"/>
                    </a:cubicBezTo>
                    <a:cubicBezTo>
                      <a:pt x="2105500" y="335028"/>
                      <a:pt x="2100819" y="329316"/>
                      <a:pt x="2100461" y="329036"/>
                    </a:cubicBezTo>
                    <a:cubicBezTo>
                      <a:pt x="2089230" y="313802"/>
                      <a:pt x="2079851" y="296902"/>
                      <a:pt x="2071078" y="280174"/>
                    </a:cubicBezTo>
                    <a:cubicBezTo>
                      <a:pt x="2037604" y="216404"/>
                      <a:pt x="2015500" y="146875"/>
                      <a:pt x="1976380" y="86046"/>
                    </a:cubicBezTo>
                    <a:cubicBezTo>
                      <a:pt x="1948070" y="42023"/>
                      <a:pt x="1908296" y="-989"/>
                      <a:pt x="1850899" y="20968"/>
                    </a:cubicBezTo>
                    <a:cubicBezTo>
                      <a:pt x="1805743" y="38241"/>
                      <a:pt x="1787793" y="86279"/>
                      <a:pt x="1771709" y="127968"/>
                    </a:cubicBezTo>
                    <a:cubicBezTo>
                      <a:pt x="1744674" y="198041"/>
                      <a:pt x="1730628" y="275428"/>
                      <a:pt x="1691586" y="338187"/>
                    </a:cubicBezTo>
                    <a:cubicBezTo>
                      <a:pt x="1689299" y="335339"/>
                      <a:pt x="1687713" y="333160"/>
                      <a:pt x="1685364" y="329192"/>
                    </a:cubicBezTo>
                    <a:cubicBezTo>
                      <a:pt x="1661954" y="289915"/>
                      <a:pt x="1641141" y="248849"/>
                      <a:pt x="1619147" y="208763"/>
                    </a:cubicBezTo>
                    <a:cubicBezTo>
                      <a:pt x="1597914" y="170077"/>
                      <a:pt x="1578408" y="129571"/>
                      <a:pt x="1554641" y="92380"/>
                    </a:cubicBezTo>
                    <a:cubicBezTo>
                      <a:pt x="1529068" y="52371"/>
                      <a:pt x="1493666" y="17700"/>
                      <a:pt x="1443750" y="14308"/>
                    </a:cubicBezTo>
                    <a:cubicBezTo>
                      <a:pt x="1361263" y="8690"/>
                      <a:pt x="1316029" y="86373"/>
                      <a:pt x="1297301" y="155574"/>
                    </a:cubicBezTo>
                    <a:cubicBezTo>
                      <a:pt x="1284982" y="201091"/>
                      <a:pt x="1273269" y="245861"/>
                      <a:pt x="1255039" y="289526"/>
                    </a:cubicBezTo>
                    <a:cubicBezTo>
                      <a:pt x="1250792" y="299703"/>
                      <a:pt x="1246328" y="309896"/>
                      <a:pt x="1241226" y="319731"/>
                    </a:cubicBezTo>
                    <a:cubicBezTo>
                      <a:pt x="1232780" y="307624"/>
                      <a:pt x="1221611" y="291751"/>
                      <a:pt x="1213212" y="279489"/>
                    </a:cubicBezTo>
                    <a:cubicBezTo>
                      <a:pt x="1198015" y="257314"/>
                      <a:pt x="1182802" y="235123"/>
                      <a:pt x="1167605" y="212949"/>
                    </a:cubicBezTo>
                    <a:cubicBezTo>
                      <a:pt x="1137195" y="168584"/>
                      <a:pt x="1106785" y="124234"/>
                      <a:pt x="1076391" y="79868"/>
                    </a:cubicBezTo>
                    <a:cubicBezTo>
                      <a:pt x="1049186" y="40171"/>
                      <a:pt x="995801" y="34647"/>
                      <a:pt x="966745" y="76429"/>
                    </a:cubicBezTo>
                    <a:cubicBezTo>
                      <a:pt x="926753" y="133928"/>
                      <a:pt x="914823" y="203083"/>
                      <a:pt x="909223" y="271506"/>
                    </a:cubicBezTo>
                    <a:cubicBezTo>
                      <a:pt x="906657" y="302769"/>
                      <a:pt x="905288" y="334140"/>
                      <a:pt x="901803" y="365325"/>
                    </a:cubicBezTo>
                    <a:cubicBezTo>
                      <a:pt x="893637" y="352768"/>
                      <a:pt x="885471" y="340210"/>
                      <a:pt x="877289" y="327636"/>
                    </a:cubicBezTo>
                    <a:cubicBezTo>
                      <a:pt x="851872" y="288561"/>
                      <a:pt x="826782" y="249253"/>
                      <a:pt x="801039" y="210397"/>
                    </a:cubicBezTo>
                    <a:cubicBezTo>
                      <a:pt x="754592" y="140308"/>
                      <a:pt x="684673" y="62828"/>
                      <a:pt x="590971" y="82451"/>
                    </a:cubicBezTo>
                    <a:cubicBezTo>
                      <a:pt x="503583" y="100767"/>
                      <a:pt x="460994" y="196267"/>
                      <a:pt x="432700" y="271397"/>
                    </a:cubicBezTo>
                    <a:cubicBezTo>
                      <a:pt x="423103" y="296887"/>
                      <a:pt x="414547" y="322781"/>
                      <a:pt x="405028" y="348317"/>
                    </a:cubicBezTo>
                    <a:cubicBezTo>
                      <a:pt x="387995" y="298723"/>
                      <a:pt x="370994" y="249129"/>
                      <a:pt x="353883" y="199550"/>
                    </a:cubicBezTo>
                    <a:cubicBezTo>
                      <a:pt x="338982" y="156368"/>
                      <a:pt x="326134" y="111317"/>
                      <a:pt x="296953" y="75231"/>
                    </a:cubicBezTo>
                    <a:cubicBezTo>
                      <a:pt x="266170" y="37152"/>
                      <a:pt x="214776" y="17452"/>
                      <a:pt x="166603" y="29620"/>
                    </a:cubicBezTo>
                    <a:cubicBezTo>
                      <a:pt x="115645" y="42489"/>
                      <a:pt x="78189" y="80195"/>
                      <a:pt x="57563" y="127315"/>
                    </a:cubicBezTo>
                    <a:cubicBezTo>
                      <a:pt x="38229" y="171493"/>
                      <a:pt x="34900" y="221087"/>
                      <a:pt x="28382" y="268394"/>
                    </a:cubicBezTo>
                    <a:cubicBezTo>
                      <a:pt x="21461" y="318751"/>
                      <a:pt x="14103" y="369294"/>
                      <a:pt x="9483" y="419915"/>
                    </a:cubicBezTo>
                    <a:cubicBezTo>
                      <a:pt x="4879" y="470412"/>
                      <a:pt x="3775" y="521110"/>
                      <a:pt x="119" y="571731"/>
                    </a:cubicBezTo>
                    <a:cubicBezTo>
                      <a:pt x="-3567" y="622850"/>
                      <a:pt x="79340" y="638427"/>
                      <a:pt x="90524" y="586872"/>
                    </a:cubicBezTo>
                    <a:cubicBezTo>
                      <a:pt x="99888" y="543736"/>
                      <a:pt x="112254" y="501067"/>
                      <a:pt x="120592" y="457791"/>
                    </a:cubicBezTo>
                    <a:cubicBezTo>
                      <a:pt x="128836" y="414997"/>
                      <a:pt x="135758" y="372079"/>
                      <a:pt x="142602" y="329036"/>
                    </a:cubicBezTo>
                    <a:cubicBezTo>
                      <a:pt x="148450" y="292343"/>
                      <a:pt x="152961" y="254264"/>
                      <a:pt x="159899" y="218473"/>
                    </a:cubicBezTo>
                    <a:cubicBezTo>
                      <a:pt x="163057" y="202211"/>
                      <a:pt x="167334" y="186417"/>
                      <a:pt x="174023" y="171944"/>
                    </a:cubicBezTo>
                    <a:cubicBezTo>
                      <a:pt x="178316" y="162670"/>
                      <a:pt x="175236" y="167525"/>
                      <a:pt x="181784" y="160989"/>
                    </a:cubicBezTo>
                    <a:cubicBezTo>
                      <a:pt x="185253" y="157535"/>
                      <a:pt x="189266" y="154874"/>
                      <a:pt x="190760" y="153956"/>
                    </a:cubicBezTo>
                    <a:cubicBezTo>
                      <a:pt x="187478" y="154671"/>
                      <a:pt x="189204" y="154189"/>
                      <a:pt x="195691" y="152555"/>
                    </a:cubicBezTo>
                    <a:cubicBezTo>
                      <a:pt x="196095" y="152571"/>
                      <a:pt x="196733" y="152571"/>
                      <a:pt x="197231" y="152586"/>
                    </a:cubicBezTo>
                    <a:cubicBezTo>
                      <a:pt x="197790" y="153287"/>
                      <a:pt x="198646" y="154329"/>
                      <a:pt x="199346" y="155170"/>
                    </a:cubicBezTo>
                    <a:cubicBezTo>
                      <a:pt x="204448" y="162001"/>
                      <a:pt x="207886" y="170279"/>
                      <a:pt x="211619" y="177858"/>
                    </a:cubicBezTo>
                    <a:cubicBezTo>
                      <a:pt x="215087" y="184861"/>
                      <a:pt x="218992" y="197543"/>
                      <a:pt x="223860" y="211828"/>
                    </a:cubicBezTo>
                    <a:cubicBezTo>
                      <a:pt x="230922" y="232540"/>
                      <a:pt x="238062" y="253237"/>
                      <a:pt x="245186" y="273934"/>
                    </a:cubicBezTo>
                    <a:cubicBezTo>
                      <a:pt x="272656" y="353779"/>
                      <a:pt x="300126" y="433609"/>
                      <a:pt x="327596" y="513454"/>
                    </a:cubicBezTo>
                    <a:cubicBezTo>
                      <a:pt x="342326" y="556263"/>
                      <a:pt x="396644" y="581706"/>
                      <a:pt x="433135" y="544904"/>
                    </a:cubicBezTo>
                    <a:cubicBezTo>
                      <a:pt x="496210" y="481288"/>
                      <a:pt x="521565" y="397786"/>
                      <a:pt x="551803" y="315887"/>
                    </a:cubicBezTo>
                    <a:cubicBezTo>
                      <a:pt x="564465" y="281574"/>
                      <a:pt x="576862" y="248538"/>
                      <a:pt x="598079" y="222846"/>
                    </a:cubicBezTo>
                    <a:cubicBezTo>
                      <a:pt x="601128" y="219158"/>
                      <a:pt x="604892" y="215314"/>
                      <a:pt x="608454" y="212233"/>
                    </a:cubicBezTo>
                    <a:cubicBezTo>
                      <a:pt x="625642" y="197403"/>
                      <a:pt x="613696" y="208389"/>
                      <a:pt x="612965" y="208809"/>
                    </a:cubicBezTo>
                    <a:cubicBezTo>
                      <a:pt x="613759" y="208343"/>
                      <a:pt x="614209" y="208093"/>
                      <a:pt x="614879" y="207704"/>
                    </a:cubicBezTo>
                    <a:cubicBezTo>
                      <a:pt x="614147" y="207907"/>
                      <a:pt x="614318" y="207814"/>
                      <a:pt x="615081" y="207596"/>
                    </a:cubicBezTo>
                    <a:cubicBezTo>
                      <a:pt x="627665" y="200375"/>
                      <a:pt x="619001" y="206413"/>
                      <a:pt x="617585" y="206864"/>
                    </a:cubicBezTo>
                    <a:cubicBezTo>
                      <a:pt x="617118" y="207020"/>
                      <a:pt x="616869" y="207097"/>
                      <a:pt x="616512" y="207207"/>
                    </a:cubicBezTo>
                    <a:cubicBezTo>
                      <a:pt x="617709" y="206911"/>
                      <a:pt x="619140" y="206615"/>
                      <a:pt x="620260" y="206600"/>
                    </a:cubicBezTo>
                    <a:cubicBezTo>
                      <a:pt x="632907" y="206444"/>
                      <a:pt x="625642" y="207160"/>
                      <a:pt x="622500" y="206818"/>
                    </a:cubicBezTo>
                    <a:cubicBezTo>
                      <a:pt x="624087" y="206989"/>
                      <a:pt x="625300" y="207222"/>
                      <a:pt x="626280" y="207440"/>
                    </a:cubicBezTo>
                    <a:cubicBezTo>
                      <a:pt x="636235" y="211906"/>
                      <a:pt x="642193" y="216792"/>
                      <a:pt x="647513" y="221492"/>
                    </a:cubicBezTo>
                    <a:cubicBezTo>
                      <a:pt x="681375" y="251417"/>
                      <a:pt x="699637" y="287192"/>
                      <a:pt x="724789" y="325846"/>
                    </a:cubicBezTo>
                    <a:cubicBezTo>
                      <a:pt x="753612" y="370118"/>
                      <a:pt x="782451" y="414406"/>
                      <a:pt x="811274" y="458678"/>
                    </a:cubicBezTo>
                    <a:cubicBezTo>
                      <a:pt x="841233" y="504678"/>
                      <a:pt x="879140" y="558099"/>
                      <a:pt x="942604" y="541636"/>
                    </a:cubicBezTo>
                    <a:cubicBezTo>
                      <a:pt x="1000966" y="526495"/>
                      <a:pt x="1014576" y="459752"/>
                      <a:pt x="1023116" y="408602"/>
                    </a:cubicBezTo>
                    <a:cubicBezTo>
                      <a:pt x="1031313" y="359490"/>
                      <a:pt x="1032651" y="309912"/>
                      <a:pt x="1037442" y="260458"/>
                    </a:cubicBezTo>
                    <a:cubicBezTo>
                      <a:pt x="1037815" y="256645"/>
                      <a:pt x="1038266" y="252895"/>
                      <a:pt x="1038717" y="249129"/>
                    </a:cubicBezTo>
                    <a:cubicBezTo>
                      <a:pt x="1071040" y="296591"/>
                      <a:pt x="1103441" y="344006"/>
                      <a:pt x="1136324" y="391079"/>
                    </a:cubicBezTo>
                    <a:cubicBezTo>
                      <a:pt x="1164634" y="431617"/>
                      <a:pt x="1200395" y="467782"/>
                      <a:pt x="1254276" y="461557"/>
                    </a:cubicBezTo>
                    <a:cubicBezTo>
                      <a:pt x="1301999" y="456048"/>
                      <a:pt x="1333886" y="418763"/>
                      <a:pt x="1353672" y="377790"/>
                    </a:cubicBezTo>
                    <a:cubicBezTo>
                      <a:pt x="1374951" y="333721"/>
                      <a:pt x="1393244" y="288313"/>
                      <a:pt x="1406543" y="241177"/>
                    </a:cubicBezTo>
                    <a:cubicBezTo>
                      <a:pt x="1411583" y="223344"/>
                      <a:pt x="1415316" y="205168"/>
                      <a:pt x="1420465" y="187366"/>
                    </a:cubicBezTo>
                    <a:cubicBezTo>
                      <a:pt x="1422767" y="179414"/>
                      <a:pt x="1425395" y="171618"/>
                      <a:pt x="1428211" y="163837"/>
                    </a:cubicBezTo>
                    <a:cubicBezTo>
                      <a:pt x="1428475" y="163121"/>
                      <a:pt x="1429891" y="159776"/>
                      <a:pt x="1430840" y="157457"/>
                    </a:cubicBezTo>
                    <a:cubicBezTo>
                      <a:pt x="1432286" y="154936"/>
                      <a:pt x="1435662" y="148509"/>
                      <a:pt x="1435568" y="148665"/>
                    </a:cubicBezTo>
                    <a:cubicBezTo>
                      <a:pt x="1436113" y="147778"/>
                      <a:pt x="1436750" y="146937"/>
                      <a:pt x="1437295" y="146050"/>
                    </a:cubicBezTo>
                    <a:cubicBezTo>
                      <a:pt x="1438679" y="147482"/>
                      <a:pt x="1439753" y="148571"/>
                      <a:pt x="1439364" y="148073"/>
                    </a:cubicBezTo>
                    <a:cubicBezTo>
                      <a:pt x="1463552" y="179025"/>
                      <a:pt x="1484395" y="227934"/>
                      <a:pt x="1504974" y="265453"/>
                    </a:cubicBezTo>
                    <a:cubicBezTo>
                      <a:pt x="1527700" y="306893"/>
                      <a:pt x="1549103" y="349453"/>
                      <a:pt x="1573400" y="389990"/>
                    </a:cubicBezTo>
                    <a:cubicBezTo>
                      <a:pt x="1598163" y="431306"/>
                      <a:pt x="1635744" y="472076"/>
                      <a:pt x="1686655" y="476371"/>
                    </a:cubicBezTo>
                    <a:cubicBezTo>
                      <a:pt x="1786392" y="484775"/>
                      <a:pt x="1830242" y="355055"/>
                      <a:pt x="1855363" y="279707"/>
                    </a:cubicBezTo>
                    <a:cubicBezTo>
                      <a:pt x="1865831" y="248320"/>
                      <a:pt x="1875195" y="216559"/>
                      <a:pt x="1886255" y="185374"/>
                    </a:cubicBezTo>
                    <a:cubicBezTo>
                      <a:pt x="1920476" y="251059"/>
                      <a:pt x="1942999" y="322858"/>
                      <a:pt x="1984608" y="384590"/>
                    </a:cubicBezTo>
                    <a:cubicBezTo>
                      <a:pt x="2013042" y="426793"/>
                      <a:pt x="2049441" y="475655"/>
                      <a:pt x="2103525" y="482783"/>
                    </a:cubicBezTo>
                    <a:cubicBezTo>
                      <a:pt x="2162945" y="490610"/>
                      <a:pt x="2204492" y="446960"/>
                      <a:pt x="2224495" y="395468"/>
                    </a:cubicBezTo>
                    <a:cubicBezTo>
                      <a:pt x="2242943" y="347975"/>
                      <a:pt x="2250705" y="294459"/>
                      <a:pt x="2262651" y="244974"/>
                    </a:cubicBezTo>
                    <a:cubicBezTo>
                      <a:pt x="2282204" y="283161"/>
                      <a:pt x="2301741" y="321349"/>
                      <a:pt x="2321293" y="359537"/>
                    </a:cubicBezTo>
                    <a:cubicBezTo>
                      <a:pt x="2342308" y="400588"/>
                      <a:pt x="2362824" y="443568"/>
                      <a:pt x="2401369" y="471236"/>
                    </a:cubicBezTo>
                    <a:cubicBezTo>
                      <a:pt x="2445063" y="502592"/>
                      <a:pt x="2501310" y="498951"/>
                      <a:pt x="2542686" y="465588"/>
                    </a:cubicBezTo>
                    <a:cubicBezTo>
                      <a:pt x="2612838" y="409006"/>
                      <a:pt x="2622824" y="303858"/>
                      <a:pt x="2643761" y="222597"/>
                    </a:cubicBezTo>
                    <a:cubicBezTo>
                      <a:pt x="2645083" y="217446"/>
                      <a:pt x="2646732" y="212295"/>
                      <a:pt x="2648521" y="207160"/>
                    </a:cubicBezTo>
                    <a:cubicBezTo>
                      <a:pt x="2677577" y="239668"/>
                      <a:pt x="2706058" y="274027"/>
                      <a:pt x="2739143" y="301991"/>
                    </a:cubicBezTo>
                    <a:cubicBezTo>
                      <a:pt x="2787877" y="343166"/>
                      <a:pt x="2850609" y="308029"/>
                      <a:pt x="2843672" y="24545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87" name="Google Shape;687;p8"/>
            <p:cNvGrpSpPr/>
            <p:nvPr/>
          </p:nvGrpSpPr>
          <p:grpSpPr>
            <a:xfrm rot="912051">
              <a:off x="-948458" y="3180226"/>
              <a:ext cx="1320262" cy="292758"/>
              <a:chOff x="-1386332" y="6331816"/>
              <a:chExt cx="2640558" cy="585554"/>
            </a:xfrm>
          </p:grpSpPr>
          <p:sp>
            <p:nvSpPr>
              <p:cNvPr id="688" name="Google Shape;688;p8"/>
              <p:cNvSpPr/>
              <p:nvPr/>
            </p:nvSpPr>
            <p:spPr>
              <a:xfrm>
                <a:off x="-1386332" y="6331816"/>
                <a:ext cx="2640558" cy="585554"/>
              </a:xfrm>
              <a:custGeom>
                <a:avLst/>
                <a:gdLst/>
                <a:ahLst/>
                <a:cxnLst/>
                <a:rect l="l" t="t" r="r" b="b"/>
                <a:pathLst>
                  <a:path w="2640558" h="585554" extrusionOk="0">
                    <a:moveTo>
                      <a:pt x="2618114" y="186765"/>
                    </a:moveTo>
                    <a:cubicBezTo>
                      <a:pt x="2600552" y="175732"/>
                      <a:pt x="2572693" y="176603"/>
                      <a:pt x="2558072" y="192601"/>
                    </a:cubicBezTo>
                    <a:cubicBezTo>
                      <a:pt x="2537851" y="214713"/>
                      <a:pt x="2518003" y="234912"/>
                      <a:pt x="2500550" y="259421"/>
                    </a:cubicBezTo>
                    <a:cubicBezTo>
                      <a:pt x="2486068" y="279760"/>
                      <a:pt x="2471074" y="299943"/>
                      <a:pt x="2454399" y="318523"/>
                    </a:cubicBezTo>
                    <a:cubicBezTo>
                      <a:pt x="2452455" y="320686"/>
                      <a:pt x="2444661" y="328420"/>
                      <a:pt x="2439139" y="333945"/>
                    </a:cubicBezTo>
                    <a:cubicBezTo>
                      <a:pt x="2435158" y="330474"/>
                      <a:pt x="2430538" y="326693"/>
                      <a:pt x="2425140" y="320748"/>
                    </a:cubicBezTo>
                    <a:cubicBezTo>
                      <a:pt x="2416756" y="311536"/>
                      <a:pt x="2413567" y="307506"/>
                      <a:pt x="2409243" y="301126"/>
                    </a:cubicBezTo>
                    <a:cubicBezTo>
                      <a:pt x="2382691" y="261926"/>
                      <a:pt x="2365363" y="217172"/>
                      <a:pt x="2345935" y="174254"/>
                    </a:cubicBezTo>
                    <a:cubicBezTo>
                      <a:pt x="2325838" y="129857"/>
                      <a:pt x="2302070" y="72233"/>
                      <a:pt x="2259279" y="45406"/>
                    </a:cubicBezTo>
                    <a:cubicBezTo>
                      <a:pt x="2227531" y="25503"/>
                      <a:pt x="2184491" y="27183"/>
                      <a:pt x="2156228" y="52766"/>
                    </a:cubicBezTo>
                    <a:cubicBezTo>
                      <a:pt x="2135353" y="71658"/>
                      <a:pt x="2125756" y="97116"/>
                      <a:pt x="2120016" y="123959"/>
                    </a:cubicBezTo>
                    <a:cubicBezTo>
                      <a:pt x="2107557" y="182081"/>
                      <a:pt x="2093417" y="239798"/>
                      <a:pt x="2077085" y="296955"/>
                    </a:cubicBezTo>
                    <a:cubicBezTo>
                      <a:pt x="2069136" y="324794"/>
                      <a:pt x="2060705" y="352493"/>
                      <a:pt x="2051808" y="380053"/>
                    </a:cubicBezTo>
                    <a:cubicBezTo>
                      <a:pt x="2051201" y="381967"/>
                      <a:pt x="2050610" y="383943"/>
                      <a:pt x="2050019" y="385888"/>
                    </a:cubicBezTo>
                    <a:cubicBezTo>
                      <a:pt x="2048417" y="383336"/>
                      <a:pt x="2046753" y="380815"/>
                      <a:pt x="2045197" y="378232"/>
                    </a:cubicBezTo>
                    <a:cubicBezTo>
                      <a:pt x="2032536" y="357006"/>
                      <a:pt x="2022020" y="334567"/>
                      <a:pt x="2012750" y="311661"/>
                    </a:cubicBezTo>
                    <a:cubicBezTo>
                      <a:pt x="2006652" y="296597"/>
                      <a:pt x="1997086" y="268213"/>
                      <a:pt x="1989729" y="246225"/>
                    </a:cubicBezTo>
                    <a:cubicBezTo>
                      <a:pt x="1981764" y="222432"/>
                      <a:pt x="1973831" y="198623"/>
                      <a:pt x="1964981" y="175141"/>
                    </a:cubicBezTo>
                    <a:cubicBezTo>
                      <a:pt x="1943795" y="118902"/>
                      <a:pt x="1918658" y="67083"/>
                      <a:pt x="1880176" y="20430"/>
                    </a:cubicBezTo>
                    <a:cubicBezTo>
                      <a:pt x="1848226" y="-18287"/>
                      <a:pt x="1787438" y="2534"/>
                      <a:pt x="1772583" y="45266"/>
                    </a:cubicBezTo>
                    <a:cubicBezTo>
                      <a:pt x="1749857" y="110701"/>
                      <a:pt x="1727131" y="176137"/>
                      <a:pt x="1704406" y="241572"/>
                    </a:cubicBezTo>
                    <a:cubicBezTo>
                      <a:pt x="1693393" y="273255"/>
                      <a:pt x="1682909" y="305187"/>
                      <a:pt x="1671336" y="336668"/>
                    </a:cubicBezTo>
                    <a:cubicBezTo>
                      <a:pt x="1669501" y="341663"/>
                      <a:pt x="1667603" y="346627"/>
                      <a:pt x="1665565" y="351544"/>
                    </a:cubicBezTo>
                    <a:cubicBezTo>
                      <a:pt x="1664943" y="353038"/>
                      <a:pt x="1664679" y="353801"/>
                      <a:pt x="1664570" y="354205"/>
                    </a:cubicBezTo>
                    <a:cubicBezTo>
                      <a:pt x="1664056" y="355092"/>
                      <a:pt x="1663668" y="355761"/>
                      <a:pt x="1662937" y="357053"/>
                    </a:cubicBezTo>
                    <a:cubicBezTo>
                      <a:pt x="1659794" y="362640"/>
                      <a:pt x="1656435" y="368024"/>
                      <a:pt x="1653184" y="373517"/>
                    </a:cubicBezTo>
                    <a:cubicBezTo>
                      <a:pt x="1652266" y="375073"/>
                      <a:pt x="1651675" y="376147"/>
                      <a:pt x="1651270" y="376941"/>
                    </a:cubicBezTo>
                    <a:cubicBezTo>
                      <a:pt x="1650602" y="377407"/>
                      <a:pt x="1649653" y="378139"/>
                      <a:pt x="1647988" y="379664"/>
                    </a:cubicBezTo>
                    <a:cubicBezTo>
                      <a:pt x="1647444" y="380162"/>
                      <a:pt x="1646884" y="380644"/>
                      <a:pt x="1646339" y="381142"/>
                    </a:cubicBezTo>
                    <a:cubicBezTo>
                      <a:pt x="1646106" y="381266"/>
                      <a:pt x="1645950" y="381329"/>
                      <a:pt x="1645624" y="381515"/>
                    </a:cubicBezTo>
                    <a:cubicBezTo>
                      <a:pt x="1645686" y="381547"/>
                      <a:pt x="1645748" y="381593"/>
                      <a:pt x="1645811" y="381624"/>
                    </a:cubicBezTo>
                    <a:cubicBezTo>
                      <a:pt x="1645780" y="381655"/>
                      <a:pt x="1645733" y="381687"/>
                      <a:pt x="1645702" y="381718"/>
                    </a:cubicBezTo>
                    <a:cubicBezTo>
                      <a:pt x="1645453" y="381780"/>
                      <a:pt x="1645235" y="381827"/>
                      <a:pt x="1644986" y="381873"/>
                    </a:cubicBezTo>
                    <a:cubicBezTo>
                      <a:pt x="1644955" y="381889"/>
                      <a:pt x="1644909" y="381920"/>
                      <a:pt x="1644877" y="381936"/>
                    </a:cubicBezTo>
                    <a:cubicBezTo>
                      <a:pt x="1644862" y="381920"/>
                      <a:pt x="1644846" y="381920"/>
                      <a:pt x="1644831" y="381905"/>
                    </a:cubicBezTo>
                    <a:cubicBezTo>
                      <a:pt x="1640538" y="382869"/>
                      <a:pt x="1639822" y="382978"/>
                      <a:pt x="1643151" y="382091"/>
                    </a:cubicBezTo>
                    <a:cubicBezTo>
                      <a:pt x="1642964" y="381391"/>
                      <a:pt x="1643104" y="381064"/>
                      <a:pt x="1643384" y="380909"/>
                    </a:cubicBezTo>
                    <a:cubicBezTo>
                      <a:pt x="1642746" y="380457"/>
                      <a:pt x="1642420" y="380255"/>
                      <a:pt x="1641673" y="379710"/>
                    </a:cubicBezTo>
                    <a:cubicBezTo>
                      <a:pt x="1642622" y="380395"/>
                      <a:pt x="1643135" y="380737"/>
                      <a:pt x="1643384" y="380893"/>
                    </a:cubicBezTo>
                    <a:cubicBezTo>
                      <a:pt x="1643415" y="380877"/>
                      <a:pt x="1643431" y="380846"/>
                      <a:pt x="1643462" y="380831"/>
                    </a:cubicBezTo>
                    <a:cubicBezTo>
                      <a:pt x="1642591" y="379959"/>
                      <a:pt x="1637769" y="376131"/>
                      <a:pt x="1637986" y="376567"/>
                    </a:cubicBezTo>
                    <a:cubicBezTo>
                      <a:pt x="1618994" y="358967"/>
                      <a:pt x="1604917" y="339656"/>
                      <a:pt x="1591493" y="317823"/>
                    </a:cubicBezTo>
                    <a:cubicBezTo>
                      <a:pt x="1560601" y="267606"/>
                      <a:pt x="1538000" y="212955"/>
                      <a:pt x="1512225" y="160077"/>
                    </a:cubicBezTo>
                    <a:cubicBezTo>
                      <a:pt x="1484398" y="102967"/>
                      <a:pt x="1445853" y="15434"/>
                      <a:pt x="1366679" y="37236"/>
                    </a:cubicBezTo>
                    <a:cubicBezTo>
                      <a:pt x="1296417" y="56595"/>
                      <a:pt x="1280349" y="144796"/>
                      <a:pt x="1259817" y="204007"/>
                    </a:cubicBezTo>
                    <a:cubicBezTo>
                      <a:pt x="1248944" y="235332"/>
                      <a:pt x="1238087" y="266657"/>
                      <a:pt x="1227214" y="297998"/>
                    </a:cubicBezTo>
                    <a:cubicBezTo>
                      <a:pt x="1217430" y="326210"/>
                      <a:pt x="1209808" y="357971"/>
                      <a:pt x="1194720" y="382823"/>
                    </a:cubicBezTo>
                    <a:cubicBezTo>
                      <a:pt x="1188622" y="392860"/>
                      <a:pt x="1193071" y="386931"/>
                      <a:pt x="1188544" y="392190"/>
                    </a:cubicBezTo>
                    <a:cubicBezTo>
                      <a:pt x="1187409" y="393513"/>
                      <a:pt x="1177127" y="403426"/>
                      <a:pt x="1182976" y="397871"/>
                    </a:cubicBezTo>
                    <a:cubicBezTo>
                      <a:pt x="1178340" y="402274"/>
                      <a:pt x="1179460" y="401948"/>
                      <a:pt x="1175992" y="402103"/>
                    </a:cubicBezTo>
                    <a:cubicBezTo>
                      <a:pt x="1175961" y="402088"/>
                      <a:pt x="1175929" y="402056"/>
                      <a:pt x="1175898" y="402041"/>
                    </a:cubicBezTo>
                    <a:cubicBezTo>
                      <a:pt x="1175696" y="402056"/>
                      <a:pt x="1175478" y="402072"/>
                      <a:pt x="1175229" y="402088"/>
                    </a:cubicBezTo>
                    <a:cubicBezTo>
                      <a:pt x="1175416" y="402072"/>
                      <a:pt x="1175727" y="402041"/>
                      <a:pt x="1175867" y="402025"/>
                    </a:cubicBezTo>
                    <a:cubicBezTo>
                      <a:pt x="1174980" y="401419"/>
                      <a:pt x="1173658" y="400563"/>
                      <a:pt x="1171450" y="399271"/>
                    </a:cubicBezTo>
                    <a:cubicBezTo>
                      <a:pt x="1170174" y="397528"/>
                      <a:pt x="1168323" y="395023"/>
                      <a:pt x="1166861" y="393031"/>
                    </a:cubicBezTo>
                    <a:cubicBezTo>
                      <a:pt x="1166643" y="392689"/>
                      <a:pt x="1165508" y="391008"/>
                      <a:pt x="1162397" y="386386"/>
                    </a:cubicBezTo>
                    <a:cubicBezTo>
                      <a:pt x="1156112" y="377034"/>
                      <a:pt x="1150451" y="367183"/>
                      <a:pt x="1144866" y="357395"/>
                    </a:cubicBezTo>
                    <a:cubicBezTo>
                      <a:pt x="1114037" y="303273"/>
                      <a:pt x="1090720" y="245369"/>
                      <a:pt x="1063514" y="189426"/>
                    </a:cubicBezTo>
                    <a:cubicBezTo>
                      <a:pt x="1037631" y="136191"/>
                      <a:pt x="1005899" y="60656"/>
                      <a:pt x="943104" y="43647"/>
                    </a:cubicBezTo>
                    <a:cubicBezTo>
                      <a:pt x="862950" y="21939"/>
                      <a:pt x="820610" y="97490"/>
                      <a:pt x="794416" y="158475"/>
                    </a:cubicBezTo>
                    <a:cubicBezTo>
                      <a:pt x="772903" y="208520"/>
                      <a:pt x="758126" y="261148"/>
                      <a:pt x="737080" y="311380"/>
                    </a:cubicBezTo>
                    <a:cubicBezTo>
                      <a:pt x="729614" y="329214"/>
                      <a:pt x="717559" y="352213"/>
                      <a:pt x="703979" y="371805"/>
                    </a:cubicBezTo>
                    <a:cubicBezTo>
                      <a:pt x="697244" y="381547"/>
                      <a:pt x="694709" y="385313"/>
                      <a:pt x="686325" y="393498"/>
                    </a:cubicBezTo>
                    <a:cubicBezTo>
                      <a:pt x="685842" y="393965"/>
                      <a:pt x="684567" y="395536"/>
                      <a:pt x="683152" y="397124"/>
                    </a:cubicBezTo>
                    <a:cubicBezTo>
                      <a:pt x="682172" y="396781"/>
                      <a:pt x="681145" y="396595"/>
                      <a:pt x="680165" y="396190"/>
                    </a:cubicBezTo>
                    <a:cubicBezTo>
                      <a:pt x="679030" y="395770"/>
                      <a:pt x="678438" y="395583"/>
                      <a:pt x="677863" y="395412"/>
                    </a:cubicBezTo>
                    <a:cubicBezTo>
                      <a:pt x="676867" y="394805"/>
                      <a:pt x="675467" y="393980"/>
                      <a:pt x="673461" y="392860"/>
                    </a:cubicBezTo>
                    <a:cubicBezTo>
                      <a:pt x="668032" y="389810"/>
                      <a:pt x="662759" y="386511"/>
                      <a:pt x="657626" y="382994"/>
                    </a:cubicBezTo>
                    <a:cubicBezTo>
                      <a:pt x="655324" y="381406"/>
                      <a:pt x="653084" y="379710"/>
                      <a:pt x="650829" y="378030"/>
                    </a:cubicBezTo>
                    <a:cubicBezTo>
                      <a:pt x="650564" y="377563"/>
                      <a:pt x="641822" y="370280"/>
                      <a:pt x="641496" y="369984"/>
                    </a:cubicBezTo>
                    <a:cubicBezTo>
                      <a:pt x="624681" y="354112"/>
                      <a:pt x="610121" y="336170"/>
                      <a:pt x="596215" y="317761"/>
                    </a:cubicBezTo>
                    <a:cubicBezTo>
                      <a:pt x="595018" y="316189"/>
                      <a:pt x="594349" y="315302"/>
                      <a:pt x="593664" y="314431"/>
                    </a:cubicBezTo>
                    <a:cubicBezTo>
                      <a:pt x="593027" y="313466"/>
                      <a:pt x="592140" y="312159"/>
                      <a:pt x="590756" y="310151"/>
                    </a:cubicBezTo>
                    <a:cubicBezTo>
                      <a:pt x="587085" y="304829"/>
                      <a:pt x="583367" y="299538"/>
                      <a:pt x="579712" y="294201"/>
                    </a:cubicBezTo>
                    <a:cubicBezTo>
                      <a:pt x="573583" y="285300"/>
                      <a:pt x="567517" y="276352"/>
                      <a:pt x="561357" y="267466"/>
                    </a:cubicBezTo>
                    <a:cubicBezTo>
                      <a:pt x="546036" y="245369"/>
                      <a:pt x="530527" y="223272"/>
                      <a:pt x="513339" y="202575"/>
                    </a:cubicBezTo>
                    <a:cubicBezTo>
                      <a:pt x="477081" y="158910"/>
                      <a:pt x="419372" y="102765"/>
                      <a:pt x="357542" y="115183"/>
                    </a:cubicBezTo>
                    <a:cubicBezTo>
                      <a:pt x="316804" y="123368"/>
                      <a:pt x="293300" y="156514"/>
                      <a:pt x="275256" y="190889"/>
                    </a:cubicBezTo>
                    <a:cubicBezTo>
                      <a:pt x="258597" y="222634"/>
                      <a:pt x="244131" y="255562"/>
                      <a:pt x="229945" y="288474"/>
                    </a:cubicBezTo>
                    <a:cubicBezTo>
                      <a:pt x="208231" y="338799"/>
                      <a:pt x="188118" y="387631"/>
                      <a:pt x="157615" y="433397"/>
                    </a:cubicBezTo>
                    <a:cubicBezTo>
                      <a:pt x="147956" y="406180"/>
                      <a:pt x="140691" y="377610"/>
                      <a:pt x="134081" y="349848"/>
                    </a:cubicBezTo>
                    <a:cubicBezTo>
                      <a:pt x="117032" y="278282"/>
                      <a:pt x="104884" y="205641"/>
                      <a:pt x="90698" y="133514"/>
                    </a:cubicBezTo>
                    <a:cubicBezTo>
                      <a:pt x="83170" y="95249"/>
                      <a:pt x="20126" y="91063"/>
                      <a:pt x="11664" y="131040"/>
                    </a:cubicBezTo>
                    <a:cubicBezTo>
                      <a:pt x="-3533" y="202809"/>
                      <a:pt x="-2958" y="271248"/>
                      <a:pt x="8071" y="343717"/>
                    </a:cubicBezTo>
                    <a:cubicBezTo>
                      <a:pt x="13204" y="377485"/>
                      <a:pt x="21448" y="410849"/>
                      <a:pt x="30999" y="443621"/>
                    </a:cubicBezTo>
                    <a:cubicBezTo>
                      <a:pt x="39865" y="474028"/>
                      <a:pt x="48373" y="507220"/>
                      <a:pt x="65857" y="533939"/>
                    </a:cubicBezTo>
                    <a:cubicBezTo>
                      <a:pt x="87416" y="566867"/>
                      <a:pt x="121186" y="589555"/>
                      <a:pt x="161768" y="584964"/>
                    </a:cubicBezTo>
                    <a:cubicBezTo>
                      <a:pt x="201946" y="580421"/>
                      <a:pt x="226881" y="552488"/>
                      <a:pt x="250104" y="522112"/>
                    </a:cubicBezTo>
                    <a:cubicBezTo>
                      <a:pt x="288525" y="471880"/>
                      <a:pt x="313972" y="412965"/>
                      <a:pt x="338954" y="355310"/>
                    </a:cubicBezTo>
                    <a:cubicBezTo>
                      <a:pt x="350215" y="329307"/>
                      <a:pt x="360746" y="303911"/>
                      <a:pt x="372505" y="279822"/>
                    </a:cubicBezTo>
                    <a:cubicBezTo>
                      <a:pt x="376736" y="271154"/>
                      <a:pt x="381138" y="262533"/>
                      <a:pt x="385711" y="254006"/>
                    </a:cubicBezTo>
                    <a:cubicBezTo>
                      <a:pt x="388683" y="256682"/>
                      <a:pt x="391700" y="259297"/>
                      <a:pt x="394531" y="262051"/>
                    </a:cubicBezTo>
                    <a:cubicBezTo>
                      <a:pt x="402853" y="270159"/>
                      <a:pt x="410662" y="278748"/>
                      <a:pt x="418143" y="287618"/>
                    </a:cubicBezTo>
                    <a:cubicBezTo>
                      <a:pt x="425252" y="296037"/>
                      <a:pt x="431987" y="304782"/>
                      <a:pt x="438536" y="313637"/>
                    </a:cubicBezTo>
                    <a:cubicBezTo>
                      <a:pt x="440387" y="316267"/>
                      <a:pt x="445411" y="323238"/>
                      <a:pt x="445349" y="323145"/>
                    </a:cubicBezTo>
                    <a:cubicBezTo>
                      <a:pt x="449066" y="328467"/>
                      <a:pt x="452737" y="333804"/>
                      <a:pt x="456408" y="339157"/>
                    </a:cubicBezTo>
                    <a:cubicBezTo>
                      <a:pt x="485620" y="381733"/>
                      <a:pt x="514257" y="426846"/>
                      <a:pt x="552880" y="461672"/>
                    </a:cubicBezTo>
                    <a:cubicBezTo>
                      <a:pt x="601349" y="505400"/>
                      <a:pt x="672792" y="548178"/>
                      <a:pt x="738154" y="513196"/>
                    </a:cubicBezTo>
                    <a:cubicBezTo>
                      <a:pt x="795287" y="482633"/>
                      <a:pt x="829709" y="416528"/>
                      <a:pt x="854628" y="359558"/>
                    </a:cubicBezTo>
                    <a:cubicBezTo>
                      <a:pt x="877976" y="306198"/>
                      <a:pt x="893111" y="249680"/>
                      <a:pt x="916397" y="196304"/>
                    </a:cubicBezTo>
                    <a:cubicBezTo>
                      <a:pt x="917174" y="194499"/>
                      <a:pt x="918294" y="192320"/>
                      <a:pt x="919196" y="190360"/>
                    </a:cubicBezTo>
                    <a:cubicBezTo>
                      <a:pt x="926367" y="202638"/>
                      <a:pt x="933336" y="215040"/>
                      <a:pt x="939838" y="227676"/>
                    </a:cubicBezTo>
                    <a:cubicBezTo>
                      <a:pt x="969579" y="285548"/>
                      <a:pt x="993393" y="346316"/>
                      <a:pt x="1024332" y="403597"/>
                    </a:cubicBezTo>
                    <a:cubicBezTo>
                      <a:pt x="1056546" y="463228"/>
                      <a:pt x="1097113" y="528010"/>
                      <a:pt x="1172772" y="529893"/>
                    </a:cubicBezTo>
                    <a:cubicBezTo>
                      <a:pt x="1251650" y="531854"/>
                      <a:pt x="1301473" y="465127"/>
                      <a:pt x="1326967" y="399100"/>
                    </a:cubicBezTo>
                    <a:cubicBezTo>
                      <a:pt x="1351015" y="336823"/>
                      <a:pt x="1371361" y="272835"/>
                      <a:pt x="1393044" y="209656"/>
                    </a:cubicBezTo>
                    <a:cubicBezTo>
                      <a:pt x="1397928" y="218277"/>
                      <a:pt x="1402704" y="226913"/>
                      <a:pt x="1406857" y="235628"/>
                    </a:cubicBezTo>
                    <a:cubicBezTo>
                      <a:pt x="1438075" y="301157"/>
                      <a:pt x="1467319" y="366639"/>
                      <a:pt x="1510888" y="425165"/>
                    </a:cubicBezTo>
                    <a:cubicBezTo>
                      <a:pt x="1556837" y="486897"/>
                      <a:pt x="1632216" y="535262"/>
                      <a:pt x="1708279" y="493012"/>
                    </a:cubicBezTo>
                    <a:cubicBezTo>
                      <a:pt x="1771821" y="457719"/>
                      <a:pt x="1791917" y="378574"/>
                      <a:pt x="1813974" y="315068"/>
                    </a:cubicBezTo>
                    <a:cubicBezTo>
                      <a:pt x="1824847" y="283775"/>
                      <a:pt x="1835720" y="252481"/>
                      <a:pt x="1846577" y="221171"/>
                    </a:cubicBezTo>
                    <a:cubicBezTo>
                      <a:pt x="1846670" y="221420"/>
                      <a:pt x="1846779" y="221700"/>
                      <a:pt x="1846873" y="221949"/>
                    </a:cubicBezTo>
                    <a:cubicBezTo>
                      <a:pt x="1864932" y="272150"/>
                      <a:pt x="1880331" y="323160"/>
                      <a:pt x="1900381" y="372646"/>
                    </a:cubicBezTo>
                    <a:cubicBezTo>
                      <a:pt x="1919623" y="420139"/>
                      <a:pt x="1945584" y="471834"/>
                      <a:pt x="1984269" y="506411"/>
                    </a:cubicBezTo>
                    <a:cubicBezTo>
                      <a:pt x="2012019" y="531216"/>
                      <a:pt x="2047779" y="544350"/>
                      <a:pt x="2084862" y="534562"/>
                    </a:cubicBezTo>
                    <a:cubicBezTo>
                      <a:pt x="2121245" y="524960"/>
                      <a:pt x="2144235" y="494258"/>
                      <a:pt x="2158374" y="461376"/>
                    </a:cubicBezTo>
                    <a:cubicBezTo>
                      <a:pt x="2182251" y="405884"/>
                      <a:pt x="2196935" y="344588"/>
                      <a:pt x="2212350" y="286280"/>
                    </a:cubicBezTo>
                    <a:cubicBezTo>
                      <a:pt x="2217887" y="265335"/>
                      <a:pt x="2222834" y="244233"/>
                      <a:pt x="2227827" y="223148"/>
                    </a:cubicBezTo>
                    <a:cubicBezTo>
                      <a:pt x="2236755" y="242397"/>
                      <a:pt x="2245248" y="261833"/>
                      <a:pt x="2253990" y="281160"/>
                    </a:cubicBezTo>
                    <a:cubicBezTo>
                      <a:pt x="2275378" y="328451"/>
                      <a:pt x="2300235" y="375680"/>
                      <a:pt x="2336664" y="413308"/>
                    </a:cubicBezTo>
                    <a:cubicBezTo>
                      <a:pt x="2361536" y="438999"/>
                      <a:pt x="2391464" y="462014"/>
                      <a:pt x="2428111" y="465780"/>
                    </a:cubicBezTo>
                    <a:cubicBezTo>
                      <a:pt x="2468040" y="469888"/>
                      <a:pt x="2503474" y="450981"/>
                      <a:pt x="2531084" y="423220"/>
                    </a:cubicBezTo>
                    <a:cubicBezTo>
                      <a:pt x="2555879" y="398290"/>
                      <a:pt x="2578822" y="369705"/>
                      <a:pt x="2598344" y="340480"/>
                    </a:cubicBezTo>
                    <a:cubicBezTo>
                      <a:pt x="2619063" y="309451"/>
                      <a:pt x="2630760" y="279480"/>
                      <a:pt x="2638926" y="243237"/>
                    </a:cubicBezTo>
                    <a:cubicBezTo>
                      <a:pt x="2643903" y="221622"/>
                      <a:pt x="2637651" y="199043"/>
                      <a:pt x="2618114" y="18676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9" name="Google Shape;689;p8"/>
              <p:cNvSpPr/>
              <p:nvPr/>
            </p:nvSpPr>
            <p:spPr>
              <a:xfrm>
                <a:off x="-210449" y="6733719"/>
                <a:ext cx="1248" cy="122"/>
              </a:xfrm>
              <a:custGeom>
                <a:avLst/>
                <a:gdLst/>
                <a:ahLst/>
                <a:cxnLst/>
                <a:rect l="l" t="t" r="r" b="b"/>
                <a:pathLst>
                  <a:path w="1248" h="122" extrusionOk="0">
                    <a:moveTo>
                      <a:pt x="0" y="107"/>
                    </a:moveTo>
                    <a:cubicBezTo>
                      <a:pt x="15" y="107"/>
                      <a:pt x="15" y="122"/>
                      <a:pt x="31" y="122"/>
                    </a:cubicBezTo>
                    <a:cubicBezTo>
                      <a:pt x="1369" y="13"/>
                      <a:pt x="1929" y="-80"/>
                      <a:pt x="0" y="10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0" name="Google Shape;690;p8"/>
              <p:cNvSpPr/>
              <p:nvPr/>
            </p:nvSpPr>
            <p:spPr>
              <a:xfrm>
                <a:off x="257051" y="6712604"/>
                <a:ext cx="2239" cy="1100"/>
              </a:xfrm>
              <a:custGeom>
                <a:avLst/>
                <a:gdLst/>
                <a:ahLst/>
                <a:cxnLst/>
                <a:rect l="l" t="t" r="r" b="b"/>
                <a:pathLst>
                  <a:path w="2239" h="1100" extrusionOk="0">
                    <a:moveTo>
                      <a:pt x="0" y="89"/>
                    </a:moveTo>
                    <a:cubicBezTo>
                      <a:pt x="0" y="104"/>
                      <a:pt x="0" y="104"/>
                      <a:pt x="0" y="89"/>
                    </a:cubicBezTo>
                    <a:cubicBezTo>
                      <a:pt x="529" y="478"/>
                      <a:pt x="980" y="789"/>
                      <a:pt x="1447" y="1100"/>
                    </a:cubicBezTo>
                    <a:cubicBezTo>
                      <a:pt x="1493" y="1085"/>
                      <a:pt x="1556" y="1069"/>
                      <a:pt x="1602" y="1069"/>
                    </a:cubicBezTo>
                    <a:cubicBezTo>
                      <a:pt x="1789" y="960"/>
                      <a:pt x="2084" y="789"/>
                      <a:pt x="2240" y="711"/>
                    </a:cubicBezTo>
                    <a:cubicBezTo>
                      <a:pt x="1353" y="229"/>
                      <a:pt x="544" y="-98"/>
                      <a:pt x="93" y="27"/>
                    </a:cubicBezTo>
                    <a:cubicBezTo>
                      <a:pt x="249" y="213"/>
                      <a:pt x="233" y="229"/>
                      <a:pt x="0" y="8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91" name="Google Shape;691;p8"/>
            <p:cNvGrpSpPr/>
            <p:nvPr/>
          </p:nvGrpSpPr>
          <p:grpSpPr>
            <a:xfrm rot="912051">
              <a:off x="-961764" y="712605"/>
              <a:ext cx="2241992" cy="148446"/>
              <a:chOff x="-2775165" y="1339264"/>
              <a:chExt cx="4484043" cy="296911"/>
            </a:xfrm>
          </p:grpSpPr>
          <p:sp>
            <p:nvSpPr>
              <p:cNvPr id="692" name="Google Shape;692;p8"/>
              <p:cNvSpPr/>
              <p:nvPr/>
            </p:nvSpPr>
            <p:spPr>
              <a:xfrm>
                <a:off x="1540513" y="1467739"/>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3" name="Google Shape;693;p8"/>
              <p:cNvSpPr/>
              <p:nvPr/>
            </p:nvSpPr>
            <p:spPr>
              <a:xfrm>
                <a:off x="1180885" y="1457032"/>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4" name="Google Shape;694;p8"/>
              <p:cNvSpPr/>
              <p:nvPr/>
            </p:nvSpPr>
            <p:spPr>
              <a:xfrm>
                <a:off x="821241" y="1446326"/>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5" name="Google Shape;695;p8"/>
              <p:cNvSpPr/>
              <p:nvPr/>
            </p:nvSpPr>
            <p:spPr>
              <a:xfrm>
                <a:off x="461597" y="1435620"/>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6" name="Google Shape;696;p8"/>
              <p:cNvSpPr/>
              <p:nvPr/>
            </p:nvSpPr>
            <p:spPr>
              <a:xfrm>
                <a:off x="101954" y="1424914"/>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7" name="Google Shape;697;p8"/>
              <p:cNvSpPr/>
              <p:nvPr/>
            </p:nvSpPr>
            <p:spPr>
              <a:xfrm>
                <a:off x="-257674" y="1414208"/>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8" name="Google Shape;698;p8"/>
              <p:cNvSpPr/>
              <p:nvPr/>
            </p:nvSpPr>
            <p:spPr>
              <a:xfrm>
                <a:off x="-617318" y="1403501"/>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9" name="Google Shape;699;p8"/>
              <p:cNvSpPr/>
              <p:nvPr/>
            </p:nvSpPr>
            <p:spPr>
              <a:xfrm>
                <a:off x="-976961" y="1392795"/>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0" name="Google Shape;700;p8"/>
              <p:cNvSpPr/>
              <p:nvPr/>
            </p:nvSpPr>
            <p:spPr>
              <a:xfrm>
                <a:off x="-1336605" y="1382089"/>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1" name="Google Shape;701;p8"/>
              <p:cNvSpPr/>
              <p:nvPr/>
            </p:nvSpPr>
            <p:spPr>
              <a:xfrm>
                <a:off x="-1696249" y="1371383"/>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2" name="Google Shape;702;p8"/>
              <p:cNvSpPr/>
              <p:nvPr/>
            </p:nvSpPr>
            <p:spPr>
              <a:xfrm>
                <a:off x="-2055878" y="1360676"/>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3" name="Google Shape;703;p8"/>
              <p:cNvSpPr/>
              <p:nvPr/>
            </p:nvSpPr>
            <p:spPr>
              <a:xfrm>
                <a:off x="-2415521" y="1349970"/>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4" name="Google Shape;704;p8"/>
              <p:cNvSpPr/>
              <p:nvPr/>
            </p:nvSpPr>
            <p:spPr>
              <a:xfrm>
                <a:off x="-2775165" y="1339264"/>
                <a:ext cx="168365" cy="168436"/>
              </a:xfrm>
              <a:custGeom>
                <a:avLst/>
                <a:gdLst/>
                <a:ahLst/>
                <a:cxnLst/>
                <a:rect l="l" t="t" r="r" b="b"/>
                <a:pathLst>
                  <a:path w="168365" h="168436" extrusionOk="0">
                    <a:moveTo>
                      <a:pt x="168366" y="84218"/>
                    </a:moveTo>
                    <a:cubicBezTo>
                      <a:pt x="168366" y="130730"/>
                      <a:pt x="130676" y="168436"/>
                      <a:pt x="84183" y="168436"/>
                    </a:cubicBezTo>
                    <a:cubicBezTo>
                      <a:pt x="37690" y="168436"/>
                      <a:pt x="0" y="130730"/>
                      <a:pt x="0" y="84218"/>
                    </a:cubicBezTo>
                    <a:cubicBezTo>
                      <a:pt x="0" y="37706"/>
                      <a:pt x="37690" y="0"/>
                      <a:pt x="84183" y="0"/>
                    </a:cubicBezTo>
                    <a:cubicBezTo>
                      <a:pt x="130676" y="0"/>
                      <a:pt x="168366" y="37706"/>
                      <a:pt x="168366" y="8421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705" name="Google Shape;705;p8"/>
            <p:cNvGrpSpPr/>
            <p:nvPr/>
          </p:nvGrpSpPr>
          <p:grpSpPr>
            <a:xfrm rot="912051">
              <a:off x="-1026367" y="462124"/>
              <a:ext cx="2404672" cy="367521"/>
              <a:chOff x="-2979402" y="839355"/>
              <a:chExt cx="4809406" cy="735091"/>
            </a:xfrm>
          </p:grpSpPr>
          <p:sp>
            <p:nvSpPr>
              <p:cNvPr id="706" name="Google Shape;706;p8"/>
              <p:cNvSpPr/>
              <p:nvPr/>
            </p:nvSpPr>
            <p:spPr>
              <a:xfrm>
                <a:off x="1337778" y="962762"/>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90" y="332183"/>
                      <a:pt x="52787" y="473247"/>
                    </a:cubicBezTo>
                    <a:cubicBezTo>
                      <a:pt x="105579"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7" y="190917"/>
                      <a:pt x="424454" y="257660"/>
                    </a:cubicBezTo>
                    <a:cubicBezTo>
                      <a:pt x="425574" y="292657"/>
                      <a:pt x="481043" y="303721"/>
                      <a:pt x="488213" y="266296"/>
                    </a:cubicBezTo>
                    <a:cubicBezTo>
                      <a:pt x="505277" y="177036"/>
                      <a:pt x="466950" y="89986"/>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7" name="Google Shape;707;p8"/>
              <p:cNvSpPr/>
              <p:nvPr/>
            </p:nvSpPr>
            <p:spPr>
              <a:xfrm>
                <a:off x="978010" y="952476"/>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90" y="332183"/>
                      <a:pt x="52787" y="473247"/>
                    </a:cubicBezTo>
                    <a:cubicBezTo>
                      <a:pt x="105579"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7" y="190917"/>
                      <a:pt x="424454" y="257660"/>
                    </a:cubicBezTo>
                    <a:cubicBezTo>
                      <a:pt x="425574" y="292657"/>
                      <a:pt x="481043" y="303721"/>
                      <a:pt x="488213" y="266296"/>
                    </a:cubicBezTo>
                    <a:cubicBezTo>
                      <a:pt x="505277" y="177036"/>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8" name="Google Shape;708;p8"/>
              <p:cNvSpPr/>
              <p:nvPr/>
            </p:nvSpPr>
            <p:spPr>
              <a:xfrm>
                <a:off x="618242" y="942190"/>
                <a:ext cx="492227" cy="611684"/>
              </a:xfrm>
              <a:custGeom>
                <a:avLst/>
                <a:gdLst/>
                <a:ahLst/>
                <a:cxnLst/>
                <a:rect l="l" t="t" r="r" b="b"/>
                <a:pathLst>
                  <a:path w="492227" h="611684" extrusionOk="0">
                    <a:moveTo>
                      <a:pt x="391851" y="39303"/>
                    </a:moveTo>
                    <a:cubicBezTo>
                      <a:pt x="319801" y="-9326"/>
                      <a:pt x="223439" y="-12563"/>
                      <a:pt x="147376" y="28114"/>
                    </a:cubicBezTo>
                    <a:cubicBezTo>
                      <a:pt x="-8360" y="111414"/>
                      <a:pt x="-41989" y="332183"/>
                      <a:pt x="52786" y="473247"/>
                    </a:cubicBezTo>
                    <a:cubicBezTo>
                      <a:pt x="105580" y="551847"/>
                      <a:pt x="193434" y="604709"/>
                      <a:pt x="288193" y="611603"/>
                    </a:cubicBezTo>
                    <a:cubicBezTo>
                      <a:pt x="309613" y="613159"/>
                      <a:pt x="327905" y="592229"/>
                      <a:pt x="327905" y="571875"/>
                    </a:cubicBezTo>
                    <a:cubicBezTo>
                      <a:pt x="327905" y="548735"/>
                      <a:pt x="309644" y="534138"/>
                      <a:pt x="288193"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52"/>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9" name="Google Shape;709;p8"/>
              <p:cNvSpPr/>
              <p:nvPr/>
            </p:nvSpPr>
            <p:spPr>
              <a:xfrm>
                <a:off x="258473" y="931904"/>
                <a:ext cx="492233" cy="611684"/>
              </a:xfrm>
              <a:custGeom>
                <a:avLst/>
                <a:gdLst/>
                <a:ahLst/>
                <a:cxnLst/>
                <a:rect l="l" t="t" r="r" b="b"/>
                <a:pathLst>
                  <a:path w="492233"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93" y="177052"/>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0" name="Google Shape;710;p8"/>
              <p:cNvSpPr/>
              <p:nvPr/>
            </p:nvSpPr>
            <p:spPr>
              <a:xfrm>
                <a:off x="-101279" y="921618"/>
                <a:ext cx="492226" cy="611684"/>
              </a:xfrm>
              <a:custGeom>
                <a:avLst/>
                <a:gdLst/>
                <a:ahLst/>
                <a:cxnLst/>
                <a:rect l="l" t="t" r="r" b="b"/>
                <a:pathLst>
                  <a:path w="492226" h="611684" extrusionOk="0">
                    <a:moveTo>
                      <a:pt x="391851" y="39303"/>
                    </a:moveTo>
                    <a:cubicBezTo>
                      <a:pt x="319801" y="-9326"/>
                      <a:pt x="223439" y="-12563"/>
                      <a:pt x="147376"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20"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4"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1" name="Google Shape;711;p8"/>
              <p:cNvSpPr/>
              <p:nvPr/>
            </p:nvSpPr>
            <p:spPr>
              <a:xfrm>
                <a:off x="-461047" y="911332"/>
                <a:ext cx="492226" cy="611684"/>
              </a:xfrm>
              <a:custGeom>
                <a:avLst/>
                <a:gdLst/>
                <a:ahLst/>
                <a:cxnLst/>
                <a:rect l="l" t="t" r="r" b="b"/>
                <a:pathLst>
                  <a:path w="492226" h="611684" extrusionOk="0">
                    <a:moveTo>
                      <a:pt x="391851" y="39303"/>
                    </a:moveTo>
                    <a:cubicBezTo>
                      <a:pt x="319801" y="-9326"/>
                      <a:pt x="223439" y="-12563"/>
                      <a:pt x="147376"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2" name="Google Shape;712;p8"/>
              <p:cNvSpPr/>
              <p:nvPr/>
            </p:nvSpPr>
            <p:spPr>
              <a:xfrm>
                <a:off x="-820815" y="901061"/>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89" y="332183"/>
                      <a:pt x="52786" y="473247"/>
                    </a:cubicBezTo>
                    <a:cubicBezTo>
                      <a:pt x="105580" y="551847"/>
                      <a:pt x="193434"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77" y="177036"/>
                      <a:pt x="466950" y="89986"/>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3" name="Google Shape;713;p8"/>
              <p:cNvSpPr/>
              <p:nvPr/>
            </p:nvSpPr>
            <p:spPr>
              <a:xfrm>
                <a:off x="-1180583" y="890775"/>
                <a:ext cx="492233" cy="611684"/>
              </a:xfrm>
              <a:custGeom>
                <a:avLst/>
                <a:gdLst/>
                <a:ahLst/>
                <a:cxnLst/>
                <a:rect l="l" t="t" r="r" b="b"/>
                <a:pathLst>
                  <a:path w="492233"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3" y="266296"/>
                    </a:cubicBezTo>
                    <a:cubicBezTo>
                      <a:pt x="505293" y="177036"/>
                      <a:pt x="466966"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4" name="Google Shape;714;p8"/>
              <p:cNvSpPr/>
              <p:nvPr/>
            </p:nvSpPr>
            <p:spPr>
              <a:xfrm>
                <a:off x="-1540341" y="880489"/>
                <a:ext cx="492222" cy="611700"/>
              </a:xfrm>
              <a:custGeom>
                <a:avLst/>
                <a:gdLst/>
                <a:ahLst/>
                <a:cxnLst/>
                <a:rect l="l" t="t" r="r" b="b"/>
                <a:pathLst>
                  <a:path w="492222" h="611700" extrusionOk="0">
                    <a:moveTo>
                      <a:pt x="391840" y="39303"/>
                    </a:moveTo>
                    <a:cubicBezTo>
                      <a:pt x="319790" y="-9326"/>
                      <a:pt x="223428" y="-12563"/>
                      <a:pt x="147364" y="28114"/>
                    </a:cubicBezTo>
                    <a:cubicBezTo>
                      <a:pt x="-8355" y="111414"/>
                      <a:pt x="-41985" y="332183"/>
                      <a:pt x="52775" y="473262"/>
                    </a:cubicBezTo>
                    <a:cubicBezTo>
                      <a:pt x="105569" y="551863"/>
                      <a:pt x="193423" y="604725"/>
                      <a:pt x="288183" y="611618"/>
                    </a:cubicBezTo>
                    <a:cubicBezTo>
                      <a:pt x="309602" y="613175"/>
                      <a:pt x="327894" y="592244"/>
                      <a:pt x="327894" y="571890"/>
                    </a:cubicBezTo>
                    <a:cubicBezTo>
                      <a:pt x="327894" y="548751"/>
                      <a:pt x="309633" y="534154"/>
                      <a:pt x="288183" y="532162"/>
                    </a:cubicBezTo>
                    <a:cubicBezTo>
                      <a:pt x="159808" y="520227"/>
                      <a:pt x="62746" y="400357"/>
                      <a:pt x="81070" y="271354"/>
                    </a:cubicBezTo>
                    <a:cubicBezTo>
                      <a:pt x="97138" y="158223"/>
                      <a:pt x="200609" y="49262"/>
                      <a:pt x="321268" y="96958"/>
                    </a:cubicBezTo>
                    <a:cubicBezTo>
                      <a:pt x="385354" y="122292"/>
                      <a:pt x="422297" y="190933"/>
                      <a:pt x="424443" y="257675"/>
                    </a:cubicBezTo>
                    <a:cubicBezTo>
                      <a:pt x="425563" y="292673"/>
                      <a:pt x="481032" y="303737"/>
                      <a:pt x="488203" y="266312"/>
                    </a:cubicBezTo>
                    <a:cubicBezTo>
                      <a:pt x="505282" y="177052"/>
                      <a:pt x="466955" y="90002"/>
                      <a:pt x="391840"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5" name="Google Shape;715;p8"/>
              <p:cNvSpPr/>
              <p:nvPr/>
            </p:nvSpPr>
            <p:spPr>
              <a:xfrm>
                <a:off x="-1900104" y="870206"/>
                <a:ext cx="492226" cy="611697"/>
              </a:xfrm>
              <a:custGeom>
                <a:avLst/>
                <a:gdLst/>
                <a:ahLst/>
                <a:cxnLst/>
                <a:rect l="l" t="t" r="r" b="b"/>
                <a:pathLst>
                  <a:path w="492226" h="611697" extrusionOk="0">
                    <a:moveTo>
                      <a:pt x="391851" y="39300"/>
                    </a:moveTo>
                    <a:cubicBezTo>
                      <a:pt x="319801" y="-9329"/>
                      <a:pt x="223439" y="-12566"/>
                      <a:pt x="147375" y="28127"/>
                    </a:cubicBezTo>
                    <a:cubicBezTo>
                      <a:pt x="-8360" y="111427"/>
                      <a:pt x="-41989" y="332196"/>
                      <a:pt x="52786" y="473260"/>
                    </a:cubicBezTo>
                    <a:cubicBezTo>
                      <a:pt x="105580" y="551860"/>
                      <a:pt x="193433" y="604722"/>
                      <a:pt x="288194" y="611616"/>
                    </a:cubicBezTo>
                    <a:cubicBezTo>
                      <a:pt x="309613" y="613172"/>
                      <a:pt x="327905" y="592242"/>
                      <a:pt x="327905" y="571888"/>
                    </a:cubicBezTo>
                    <a:cubicBezTo>
                      <a:pt x="327905" y="548748"/>
                      <a:pt x="309644" y="534151"/>
                      <a:pt x="288194" y="532160"/>
                    </a:cubicBezTo>
                    <a:cubicBezTo>
                      <a:pt x="159819" y="520224"/>
                      <a:pt x="62757" y="400355"/>
                      <a:pt x="81081" y="271351"/>
                    </a:cubicBezTo>
                    <a:cubicBezTo>
                      <a:pt x="97149" y="158220"/>
                      <a:pt x="200620" y="49260"/>
                      <a:pt x="321279" y="96955"/>
                    </a:cubicBezTo>
                    <a:cubicBezTo>
                      <a:pt x="385365" y="122289"/>
                      <a:pt x="422308" y="190930"/>
                      <a:pt x="424454" y="257673"/>
                    </a:cubicBezTo>
                    <a:cubicBezTo>
                      <a:pt x="425574" y="292670"/>
                      <a:pt x="481043" y="303734"/>
                      <a:pt x="488214" y="266309"/>
                    </a:cubicBezTo>
                    <a:cubicBezTo>
                      <a:pt x="505277" y="177049"/>
                      <a:pt x="466950" y="89999"/>
                      <a:pt x="391851" y="3930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6" name="Google Shape;716;p8"/>
              <p:cNvSpPr/>
              <p:nvPr/>
            </p:nvSpPr>
            <p:spPr>
              <a:xfrm>
                <a:off x="-2259873" y="859917"/>
                <a:ext cx="492226" cy="611684"/>
              </a:xfrm>
              <a:custGeom>
                <a:avLst/>
                <a:gdLst/>
                <a:ahLst/>
                <a:cxnLst/>
                <a:rect l="l" t="t" r="r" b="b"/>
                <a:pathLst>
                  <a:path w="492226" h="611684" extrusionOk="0">
                    <a:moveTo>
                      <a:pt x="391851" y="39303"/>
                    </a:moveTo>
                    <a:cubicBezTo>
                      <a:pt x="319801" y="-9326"/>
                      <a:pt x="223439" y="-12563"/>
                      <a:pt x="147375" y="28114"/>
                    </a:cubicBezTo>
                    <a:cubicBezTo>
                      <a:pt x="-8360" y="111414"/>
                      <a:pt x="-41989" y="332183"/>
                      <a:pt x="52786" y="473247"/>
                    </a:cubicBezTo>
                    <a:cubicBezTo>
                      <a:pt x="105580" y="551847"/>
                      <a:pt x="193433" y="604709"/>
                      <a:pt x="288194" y="611603"/>
                    </a:cubicBezTo>
                    <a:cubicBezTo>
                      <a:pt x="309613" y="613159"/>
                      <a:pt x="327905" y="592229"/>
                      <a:pt x="327905" y="571875"/>
                    </a:cubicBezTo>
                    <a:cubicBezTo>
                      <a:pt x="327905" y="548735"/>
                      <a:pt x="309644" y="534138"/>
                      <a:pt x="288194" y="532147"/>
                    </a:cubicBezTo>
                    <a:cubicBezTo>
                      <a:pt x="159819" y="520211"/>
                      <a:pt x="62757" y="400342"/>
                      <a:pt x="81081" y="271338"/>
                    </a:cubicBezTo>
                    <a:cubicBezTo>
                      <a:pt x="97149" y="158207"/>
                      <a:pt x="200620" y="49247"/>
                      <a:pt x="321279" y="96942"/>
                    </a:cubicBezTo>
                    <a:cubicBezTo>
                      <a:pt x="385365" y="122276"/>
                      <a:pt x="422308" y="190917"/>
                      <a:pt x="424454" y="257660"/>
                    </a:cubicBezTo>
                    <a:cubicBezTo>
                      <a:pt x="425574" y="292657"/>
                      <a:pt x="481043" y="303721"/>
                      <a:pt x="488214" y="266296"/>
                    </a:cubicBezTo>
                    <a:cubicBezTo>
                      <a:pt x="505277" y="177052"/>
                      <a:pt x="466950" y="90002"/>
                      <a:pt x="391851" y="3930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7" name="Google Shape;717;p8"/>
              <p:cNvSpPr/>
              <p:nvPr/>
            </p:nvSpPr>
            <p:spPr>
              <a:xfrm>
                <a:off x="-2619625" y="849640"/>
                <a:ext cx="492226" cy="611691"/>
              </a:xfrm>
              <a:custGeom>
                <a:avLst/>
                <a:gdLst/>
                <a:ahLst/>
                <a:cxnLst/>
                <a:rect l="l" t="t" r="r" b="b"/>
                <a:pathLst>
                  <a:path w="492226" h="611691" extrusionOk="0">
                    <a:moveTo>
                      <a:pt x="391836" y="39294"/>
                    </a:moveTo>
                    <a:cubicBezTo>
                      <a:pt x="319786" y="-9335"/>
                      <a:pt x="223439" y="-12556"/>
                      <a:pt x="147375" y="28121"/>
                    </a:cubicBezTo>
                    <a:cubicBezTo>
                      <a:pt x="-8360" y="111421"/>
                      <a:pt x="-41989" y="332190"/>
                      <a:pt x="52786" y="473254"/>
                    </a:cubicBezTo>
                    <a:cubicBezTo>
                      <a:pt x="105580" y="551854"/>
                      <a:pt x="193433" y="604716"/>
                      <a:pt x="288194" y="611610"/>
                    </a:cubicBezTo>
                    <a:cubicBezTo>
                      <a:pt x="309613" y="613166"/>
                      <a:pt x="327905" y="592236"/>
                      <a:pt x="327905" y="571881"/>
                    </a:cubicBezTo>
                    <a:cubicBezTo>
                      <a:pt x="327905" y="548742"/>
                      <a:pt x="309644" y="534145"/>
                      <a:pt x="288194" y="532153"/>
                    </a:cubicBezTo>
                    <a:cubicBezTo>
                      <a:pt x="159819" y="520218"/>
                      <a:pt x="62757" y="400349"/>
                      <a:pt x="81081" y="271345"/>
                    </a:cubicBezTo>
                    <a:cubicBezTo>
                      <a:pt x="97149" y="158214"/>
                      <a:pt x="200620" y="49253"/>
                      <a:pt x="321279" y="96949"/>
                    </a:cubicBezTo>
                    <a:cubicBezTo>
                      <a:pt x="385365" y="122283"/>
                      <a:pt x="422308" y="190924"/>
                      <a:pt x="424454" y="257667"/>
                    </a:cubicBezTo>
                    <a:cubicBezTo>
                      <a:pt x="425574" y="292664"/>
                      <a:pt x="481043" y="303728"/>
                      <a:pt x="488214" y="266303"/>
                    </a:cubicBezTo>
                    <a:cubicBezTo>
                      <a:pt x="505277" y="177043"/>
                      <a:pt x="466950" y="89993"/>
                      <a:pt x="391836" y="3929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8" name="Google Shape;718;p8"/>
              <p:cNvSpPr/>
              <p:nvPr/>
            </p:nvSpPr>
            <p:spPr>
              <a:xfrm>
                <a:off x="-2979402" y="839355"/>
                <a:ext cx="492225" cy="611689"/>
              </a:xfrm>
              <a:custGeom>
                <a:avLst/>
                <a:gdLst/>
                <a:ahLst/>
                <a:cxnLst/>
                <a:rect l="l" t="t" r="r" b="b"/>
                <a:pathLst>
                  <a:path w="492225" h="611689" extrusionOk="0">
                    <a:moveTo>
                      <a:pt x="391844" y="39308"/>
                    </a:moveTo>
                    <a:cubicBezTo>
                      <a:pt x="319793" y="-9337"/>
                      <a:pt x="223447" y="-12558"/>
                      <a:pt x="147383" y="28120"/>
                    </a:cubicBezTo>
                    <a:cubicBezTo>
                      <a:pt x="-8367" y="111419"/>
                      <a:pt x="-41981" y="332188"/>
                      <a:pt x="52779" y="473252"/>
                    </a:cubicBezTo>
                    <a:cubicBezTo>
                      <a:pt x="105572" y="551853"/>
                      <a:pt x="193426" y="604714"/>
                      <a:pt x="288186" y="611608"/>
                    </a:cubicBezTo>
                    <a:cubicBezTo>
                      <a:pt x="309605" y="613164"/>
                      <a:pt x="327898" y="592234"/>
                      <a:pt x="327898" y="571880"/>
                    </a:cubicBezTo>
                    <a:cubicBezTo>
                      <a:pt x="327898" y="548740"/>
                      <a:pt x="309636" y="534144"/>
                      <a:pt x="288186" y="532152"/>
                    </a:cubicBezTo>
                    <a:cubicBezTo>
                      <a:pt x="159812" y="520216"/>
                      <a:pt x="62749" y="400347"/>
                      <a:pt x="81073" y="271344"/>
                    </a:cubicBezTo>
                    <a:cubicBezTo>
                      <a:pt x="97141" y="158212"/>
                      <a:pt x="200612" y="49252"/>
                      <a:pt x="321271" y="96947"/>
                    </a:cubicBezTo>
                    <a:cubicBezTo>
                      <a:pt x="385357" y="122281"/>
                      <a:pt x="422300" y="190922"/>
                      <a:pt x="424447" y="257665"/>
                    </a:cubicBezTo>
                    <a:cubicBezTo>
                      <a:pt x="425566" y="292663"/>
                      <a:pt x="481035" y="303727"/>
                      <a:pt x="488206" y="266302"/>
                    </a:cubicBezTo>
                    <a:cubicBezTo>
                      <a:pt x="505285" y="177042"/>
                      <a:pt x="466958" y="89991"/>
                      <a:pt x="391844" y="393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719" name="Google Shape;719;p8"/>
          <p:cNvGrpSpPr/>
          <p:nvPr/>
        </p:nvGrpSpPr>
        <p:grpSpPr>
          <a:xfrm rot="-409338">
            <a:off x="119250" y="2407557"/>
            <a:ext cx="984885" cy="3455590"/>
            <a:chOff x="237346" y="4814658"/>
            <a:chExt cx="1969610" cy="6910455"/>
          </a:xfrm>
        </p:grpSpPr>
        <p:sp>
          <p:nvSpPr>
            <p:cNvPr id="720" name="Google Shape;720;p8"/>
            <p:cNvSpPr/>
            <p:nvPr/>
          </p:nvSpPr>
          <p:spPr>
            <a:xfrm>
              <a:off x="307542" y="5202239"/>
              <a:ext cx="589510" cy="174429"/>
            </a:xfrm>
            <a:custGeom>
              <a:avLst/>
              <a:gdLst/>
              <a:ahLst/>
              <a:cxnLst/>
              <a:rect l="l" t="t" r="r" b="b"/>
              <a:pathLst>
                <a:path w="589510" h="174429" extrusionOk="0">
                  <a:moveTo>
                    <a:pt x="587028" y="12559"/>
                  </a:moveTo>
                  <a:cubicBezTo>
                    <a:pt x="587828" y="16110"/>
                    <a:pt x="588710" y="19662"/>
                    <a:pt x="589511" y="23214"/>
                  </a:cubicBezTo>
                  <a:lnTo>
                    <a:pt x="589428" y="23214"/>
                  </a:lnTo>
                  <a:cubicBezTo>
                    <a:pt x="589248" y="23214"/>
                    <a:pt x="588986" y="23214"/>
                    <a:pt x="588807" y="23297"/>
                  </a:cubicBezTo>
                  <a:cubicBezTo>
                    <a:pt x="588724" y="23297"/>
                    <a:pt x="588628" y="23297"/>
                    <a:pt x="588545" y="23297"/>
                  </a:cubicBezTo>
                  <a:cubicBezTo>
                    <a:pt x="588186" y="23297"/>
                    <a:pt x="587841" y="23297"/>
                    <a:pt x="587483" y="23380"/>
                  </a:cubicBezTo>
                  <a:cubicBezTo>
                    <a:pt x="581634" y="23823"/>
                    <a:pt x="575702" y="24362"/>
                    <a:pt x="569771" y="24984"/>
                  </a:cubicBezTo>
                  <a:cubicBezTo>
                    <a:pt x="569591" y="24984"/>
                    <a:pt x="569412" y="24984"/>
                    <a:pt x="569233" y="24984"/>
                  </a:cubicBezTo>
                  <a:cubicBezTo>
                    <a:pt x="568791" y="25066"/>
                    <a:pt x="568253" y="25066"/>
                    <a:pt x="567812" y="25163"/>
                  </a:cubicBezTo>
                  <a:cubicBezTo>
                    <a:pt x="566929" y="25246"/>
                    <a:pt x="566129" y="25343"/>
                    <a:pt x="565246" y="25426"/>
                  </a:cubicBezTo>
                  <a:cubicBezTo>
                    <a:pt x="560018" y="24804"/>
                    <a:pt x="554707" y="24279"/>
                    <a:pt x="549479" y="23823"/>
                  </a:cubicBezTo>
                  <a:cubicBezTo>
                    <a:pt x="542306" y="23201"/>
                    <a:pt x="535132" y="22579"/>
                    <a:pt x="528042" y="22053"/>
                  </a:cubicBezTo>
                  <a:cubicBezTo>
                    <a:pt x="527683" y="22053"/>
                    <a:pt x="527421" y="22053"/>
                    <a:pt x="527159" y="21971"/>
                  </a:cubicBezTo>
                  <a:cubicBezTo>
                    <a:pt x="520248" y="21528"/>
                    <a:pt x="513337" y="21169"/>
                    <a:pt x="506522" y="20823"/>
                  </a:cubicBezTo>
                  <a:cubicBezTo>
                    <a:pt x="492080" y="20119"/>
                    <a:pt x="477733" y="19759"/>
                    <a:pt x="463304" y="19759"/>
                  </a:cubicBezTo>
                  <a:cubicBezTo>
                    <a:pt x="451261" y="19759"/>
                    <a:pt x="439302" y="20022"/>
                    <a:pt x="427259" y="20464"/>
                  </a:cubicBezTo>
                  <a:cubicBezTo>
                    <a:pt x="415396" y="21003"/>
                    <a:pt x="403518" y="21708"/>
                    <a:pt x="391655" y="22689"/>
                  </a:cubicBezTo>
                  <a:cubicBezTo>
                    <a:pt x="379695" y="23753"/>
                    <a:pt x="367735" y="24997"/>
                    <a:pt x="355872" y="26421"/>
                  </a:cubicBezTo>
                  <a:cubicBezTo>
                    <a:pt x="338160" y="28729"/>
                    <a:pt x="320530" y="31479"/>
                    <a:pt x="303080" y="34935"/>
                  </a:cubicBezTo>
                  <a:cubicBezTo>
                    <a:pt x="291382" y="37243"/>
                    <a:pt x="279698" y="39813"/>
                    <a:pt x="268180" y="42564"/>
                  </a:cubicBezTo>
                  <a:cubicBezTo>
                    <a:pt x="256662" y="45397"/>
                    <a:pt x="245240" y="48507"/>
                    <a:pt x="233901" y="51879"/>
                  </a:cubicBezTo>
                  <a:lnTo>
                    <a:pt x="233818" y="51879"/>
                  </a:lnTo>
                  <a:cubicBezTo>
                    <a:pt x="222479" y="55334"/>
                    <a:pt x="211236" y="58983"/>
                    <a:pt x="200076" y="62880"/>
                  </a:cubicBezTo>
                  <a:cubicBezTo>
                    <a:pt x="194489" y="64829"/>
                    <a:pt x="188917" y="66875"/>
                    <a:pt x="183426" y="69003"/>
                  </a:cubicBezTo>
                  <a:cubicBezTo>
                    <a:pt x="122841" y="92167"/>
                    <a:pt x="65538" y="124024"/>
                    <a:pt x="13726" y="165459"/>
                  </a:cubicBezTo>
                  <a:cubicBezTo>
                    <a:pt x="9918" y="168293"/>
                    <a:pt x="6194" y="171319"/>
                    <a:pt x="2566" y="174429"/>
                  </a:cubicBezTo>
                  <a:cubicBezTo>
                    <a:pt x="1683" y="170877"/>
                    <a:pt x="800" y="167242"/>
                    <a:pt x="0" y="163690"/>
                  </a:cubicBezTo>
                  <a:cubicBezTo>
                    <a:pt x="14526" y="149317"/>
                    <a:pt x="30293" y="136352"/>
                    <a:pt x="46501" y="124024"/>
                  </a:cubicBezTo>
                  <a:cubicBezTo>
                    <a:pt x="195386" y="23297"/>
                    <a:pt x="386261" y="-19824"/>
                    <a:pt x="564211" y="8564"/>
                  </a:cubicBezTo>
                  <a:cubicBezTo>
                    <a:pt x="565011" y="7680"/>
                    <a:pt x="565715" y="6961"/>
                    <a:pt x="566432" y="6339"/>
                  </a:cubicBezTo>
                  <a:cubicBezTo>
                    <a:pt x="567232" y="3948"/>
                    <a:pt x="568915" y="1903"/>
                    <a:pt x="572185" y="576"/>
                  </a:cubicBezTo>
                  <a:cubicBezTo>
                    <a:pt x="581041" y="-1649"/>
                    <a:pt x="584324" y="4833"/>
                    <a:pt x="586269" y="12379"/>
                  </a:cubicBezTo>
                  <a:cubicBezTo>
                    <a:pt x="586503" y="12462"/>
                    <a:pt x="586765" y="12462"/>
                    <a:pt x="587028" y="12559"/>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1" name="Google Shape;721;p8"/>
            <p:cNvSpPr/>
            <p:nvPr/>
          </p:nvSpPr>
          <p:spPr>
            <a:xfrm>
              <a:off x="812878" y="4893392"/>
              <a:ext cx="41" cy="82"/>
            </a:xfrm>
            <a:custGeom>
              <a:avLst/>
              <a:gdLst/>
              <a:ahLst/>
              <a:cxnLst/>
              <a:rect l="l" t="t" r="r" b="b"/>
              <a:pathLst>
                <a:path w="41" h="82" extrusionOk="0">
                  <a:moveTo>
                    <a:pt x="0" y="0"/>
                  </a:moveTo>
                  <a:cubicBezTo>
                    <a:pt x="41" y="0"/>
                    <a:pt x="41" y="14"/>
                    <a:pt x="41" y="83"/>
                  </a:cubicBezTo>
                  <a:cubicBezTo>
                    <a:pt x="28" y="55"/>
                    <a:pt x="14" y="28"/>
                    <a:pt x="0" y="0"/>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2" name="Google Shape;722;p8"/>
            <p:cNvSpPr/>
            <p:nvPr/>
          </p:nvSpPr>
          <p:spPr>
            <a:xfrm>
              <a:off x="237742" y="5036536"/>
              <a:ext cx="84" cy="981"/>
            </a:xfrm>
            <a:custGeom>
              <a:avLst/>
              <a:gdLst/>
              <a:ahLst/>
              <a:cxnLst/>
              <a:rect l="l" t="t" r="r" b="b"/>
              <a:pathLst>
                <a:path w="84" h="981" extrusionOk="0">
                  <a:moveTo>
                    <a:pt x="0" y="0"/>
                  </a:moveTo>
                  <a:cubicBezTo>
                    <a:pt x="83" y="359"/>
                    <a:pt x="83" y="705"/>
                    <a:pt x="83" y="981"/>
                  </a:cubicBezTo>
                  <a:cubicBezTo>
                    <a:pt x="97" y="705"/>
                    <a:pt x="0" y="359"/>
                    <a:pt x="0" y="0"/>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3" name="Google Shape;723;p8"/>
            <p:cNvSpPr/>
            <p:nvPr/>
          </p:nvSpPr>
          <p:spPr>
            <a:xfrm>
              <a:off x="1664458" y="10790045"/>
              <a:ext cx="542498" cy="610732"/>
            </a:xfrm>
            <a:custGeom>
              <a:avLst/>
              <a:gdLst/>
              <a:ahLst/>
              <a:cxnLst/>
              <a:rect l="l" t="t" r="r" b="b"/>
              <a:pathLst>
                <a:path w="542498" h="610732" extrusionOk="0">
                  <a:moveTo>
                    <a:pt x="542499" y="94770"/>
                  </a:moveTo>
                  <a:cubicBezTo>
                    <a:pt x="542499" y="96636"/>
                    <a:pt x="542416" y="98502"/>
                    <a:pt x="542416" y="100367"/>
                  </a:cubicBezTo>
                  <a:cubicBezTo>
                    <a:pt x="540733" y="112793"/>
                    <a:pt x="539409" y="125121"/>
                    <a:pt x="538788" y="137463"/>
                  </a:cubicBezTo>
                  <a:cubicBezTo>
                    <a:pt x="527449" y="275810"/>
                    <a:pt x="516110" y="413978"/>
                    <a:pt x="504508" y="552160"/>
                  </a:cubicBezTo>
                  <a:cubicBezTo>
                    <a:pt x="423548" y="562981"/>
                    <a:pt x="341540" y="577093"/>
                    <a:pt x="268815" y="610733"/>
                  </a:cubicBezTo>
                  <a:cubicBezTo>
                    <a:pt x="177757" y="455883"/>
                    <a:pt x="82905" y="303065"/>
                    <a:pt x="0" y="144208"/>
                  </a:cubicBezTo>
                  <a:cubicBezTo>
                    <a:pt x="23561" y="112530"/>
                    <a:pt x="46060" y="80493"/>
                    <a:pt x="71387" y="49258"/>
                  </a:cubicBezTo>
                  <a:cubicBezTo>
                    <a:pt x="145174" y="87417"/>
                    <a:pt x="170321" y="162410"/>
                    <a:pt x="207346" y="34884"/>
                  </a:cubicBezTo>
                  <a:cubicBezTo>
                    <a:pt x="252965" y="46328"/>
                    <a:pt x="292555" y="76416"/>
                    <a:pt x="338960" y="82539"/>
                  </a:cubicBezTo>
                  <a:cubicBezTo>
                    <a:pt x="368811" y="74025"/>
                    <a:pt x="372439" y="36211"/>
                    <a:pt x="381295" y="10919"/>
                  </a:cubicBezTo>
                  <a:cubicBezTo>
                    <a:pt x="438419" y="48539"/>
                    <a:pt x="477568" y="89809"/>
                    <a:pt x="512909" y="0"/>
                  </a:cubicBezTo>
                  <a:cubicBezTo>
                    <a:pt x="522924" y="5321"/>
                    <a:pt x="532746" y="11098"/>
                    <a:pt x="542223" y="17304"/>
                  </a:cubicBezTo>
                  <a:cubicBezTo>
                    <a:pt x="541795" y="43121"/>
                    <a:pt x="542333" y="68939"/>
                    <a:pt x="542499" y="9477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4" name="Google Shape;724;p8"/>
            <p:cNvSpPr/>
            <p:nvPr/>
          </p:nvSpPr>
          <p:spPr>
            <a:xfrm>
              <a:off x="469518" y="5909679"/>
              <a:ext cx="1737355" cy="5024560"/>
            </a:xfrm>
            <a:custGeom>
              <a:avLst/>
              <a:gdLst/>
              <a:ahLst/>
              <a:cxnLst/>
              <a:rect l="l" t="t" r="r" b="b"/>
              <a:pathLst>
                <a:path w="1737355" h="5024560" extrusionOk="0">
                  <a:moveTo>
                    <a:pt x="1736997" y="4885329"/>
                  </a:moveTo>
                  <a:cubicBezTo>
                    <a:pt x="1737080" y="4886034"/>
                    <a:pt x="1737259" y="4886752"/>
                    <a:pt x="1737356" y="4887457"/>
                  </a:cubicBezTo>
                  <a:cubicBezTo>
                    <a:pt x="1737273" y="4890830"/>
                    <a:pt x="1737177" y="4894285"/>
                    <a:pt x="1737177" y="4897657"/>
                  </a:cubicBezTo>
                  <a:cubicBezTo>
                    <a:pt x="1727700" y="4891451"/>
                    <a:pt x="1717864" y="4885674"/>
                    <a:pt x="1707863" y="4880353"/>
                  </a:cubicBezTo>
                  <a:cubicBezTo>
                    <a:pt x="1672521" y="4970162"/>
                    <a:pt x="1633373" y="4928892"/>
                    <a:pt x="1576249" y="4891272"/>
                  </a:cubicBezTo>
                  <a:cubicBezTo>
                    <a:pt x="1567393" y="4916564"/>
                    <a:pt x="1563765" y="4954364"/>
                    <a:pt x="1533914" y="4962892"/>
                  </a:cubicBezTo>
                  <a:cubicBezTo>
                    <a:pt x="1487495" y="4956769"/>
                    <a:pt x="1447905" y="4926681"/>
                    <a:pt x="1402300" y="4915237"/>
                  </a:cubicBezTo>
                  <a:cubicBezTo>
                    <a:pt x="1365275" y="5042763"/>
                    <a:pt x="1340128" y="4967770"/>
                    <a:pt x="1266341" y="4929611"/>
                  </a:cubicBezTo>
                  <a:cubicBezTo>
                    <a:pt x="1241014" y="4960846"/>
                    <a:pt x="1218515" y="4992883"/>
                    <a:pt x="1194954" y="5024561"/>
                  </a:cubicBezTo>
                  <a:cubicBezTo>
                    <a:pt x="1192567" y="5020041"/>
                    <a:pt x="1190167" y="5015508"/>
                    <a:pt x="1187863" y="5010989"/>
                  </a:cubicBezTo>
                  <a:cubicBezTo>
                    <a:pt x="1183435" y="5002378"/>
                    <a:pt x="1179007" y="4993864"/>
                    <a:pt x="1174662" y="4985254"/>
                  </a:cubicBezTo>
                  <a:cubicBezTo>
                    <a:pt x="1174579" y="4984895"/>
                    <a:pt x="1174483" y="4984452"/>
                    <a:pt x="1174400" y="4984107"/>
                  </a:cubicBezTo>
                  <a:cubicBezTo>
                    <a:pt x="1173517" y="4980113"/>
                    <a:pt x="1172538" y="4976298"/>
                    <a:pt x="1171572" y="4972483"/>
                  </a:cubicBezTo>
                  <a:cubicBezTo>
                    <a:pt x="1170689" y="4965822"/>
                    <a:pt x="1168744" y="4959257"/>
                    <a:pt x="1167144" y="4952789"/>
                  </a:cubicBezTo>
                  <a:cubicBezTo>
                    <a:pt x="1165640" y="4946749"/>
                    <a:pt x="1164219" y="4940723"/>
                    <a:pt x="1162716" y="4934683"/>
                  </a:cubicBezTo>
                  <a:cubicBezTo>
                    <a:pt x="1159350" y="4921456"/>
                    <a:pt x="1156426" y="4907967"/>
                    <a:pt x="1152260" y="4895017"/>
                  </a:cubicBezTo>
                  <a:cubicBezTo>
                    <a:pt x="1152260" y="4895017"/>
                    <a:pt x="1152177" y="4895017"/>
                    <a:pt x="1152080" y="4895100"/>
                  </a:cubicBezTo>
                  <a:cubicBezTo>
                    <a:pt x="1151901" y="4894658"/>
                    <a:pt x="1151818" y="4894298"/>
                    <a:pt x="1151639" y="4893953"/>
                  </a:cubicBezTo>
                  <a:cubicBezTo>
                    <a:pt x="1146673" y="4874963"/>
                    <a:pt x="1141721" y="4855973"/>
                    <a:pt x="1136851" y="4836983"/>
                  </a:cubicBezTo>
                  <a:cubicBezTo>
                    <a:pt x="1121084" y="4774775"/>
                    <a:pt x="1105675" y="4712567"/>
                    <a:pt x="1090432" y="4650263"/>
                  </a:cubicBezTo>
                  <a:cubicBezTo>
                    <a:pt x="1061464" y="4532052"/>
                    <a:pt x="1033130" y="4413676"/>
                    <a:pt x="1004603" y="4295383"/>
                  </a:cubicBezTo>
                  <a:cubicBezTo>
                    <a:pt x="945617" y="4050725"/>
                    <a:pt x="886618" y="3805970"/>
                    <a:pt x="827632" y="3561312"/>
                  </a:cubicBezTo>
                  <a:cubicBezTo>
                    <a:pt x="768109" y="3314692"/>
                    <a:pt x="708682" y="3067988"/>
                    <a:pt x="649241" y="2821382"/>
                  </a:cubicBezTo>
                  <a:cubicBezTo>
                    <a:pt x="588752" y="2570767"/>
                    <a:pt x="528428" y="2320166"/>
                    <a:pt x="467925" y="2069469"/>
                  </a:cubicBezTo>
                  <a:cubicBezTo>
                    <a:pt x="409905" y="1829150"/>
                    <a:pt x="352079" y="1588846"/>
                    <a:pt x="294141" y="1348431"/>
                  </a:cubicBezTo>
                  <a:cubicBezTo>
                    <a:pt x="233473" y="1096849"/>
                    <a:pt x="172708" y="845350"/>
                    <a:pt x="112219" y="593768"/>
                  </a:cubicBezTo>
                  <a:cubicBezTo>
                    <a:pt x="74836" y="438642"/>
                    <a:pt x="37466" y="283350"/>
                    <a:pt x="0" y="128224"/>
                  </a:cubicBezTo>
                  <a:cubicBezTo>
                    <a:pt x="172280" y="16233"/>
                    <a:pt x="385641" y="-12169"/>
                    <a:pt x="589980" y="4333"/>
                  </a:cubicBezTo>
                  <a:cubicBezTo>
                    <a:pt x="630191" y="174980"/>
                    <a:pt x="670402" y="345461"/>
                    <a:pt x="710710" y="516108"/>
                  </a:cubicBezTo>
                  <a:cubicBezTo>
                    <a:pt x="768909" y="762811"/>
                    <a:pt x="826832" y="1009598"/>
                    <a:pt x="885197" y="1256301"/>
                  </a:cubicBezTo>
                  <a:cubicBezTo>
                    <a:pt x="945783" y="1512416"/>
                    <a:pt x="1005830" y="1768615"/>
                    <a:pt x="1066154" y="2024813"/>
                  </a:cubicBezTo>
                  <a:cubicBezTo>
                    <a:pt x="1124960" y="2274889"/>
                    <a:pt x="1183422" y="2525144"/>
                    <a:pt x="1242421" y="2775220"/>
                  </a:cubicBezTo>
                  <a:cubicBezTo>
                    <a:pt x="1302124" y="3028488"/>
                    <a:pt x="1361992" y="3281577"/>
                    <a:pt x="1421433" y="3534859"/>
                  </a:cubicBezTo>
                  <a:cubicBezTo>
                    <a:pt x="1451105" y="3661583"/>
                    <a:pt x="1480777" y="3788307"/>
                    <a:pt x="1510532" y="3914948"/>
                  </a:cubicBezTo>
                  <a:cubicBezTo>
                    <a:pt x="1539321" y="4037940"/>
                    <a:pt x="1568635" y="4160850"/>
                    <a:pt x="1597686" y="4283759"/>
                  </a:cubicBezTo>
                  <a:cubicBezTo>
                    <a:pt x="1623454" y="4392295"/>
                    <a:pt x="1649236" y="4500817"/>
                    <a:pt x="1674742" y="4609449"/>
                  </a:cubicBezTo>
                  <a:cubicBezTo>
                    <a:pt x="1687668" y="4664650"/>
                    <a:pt x="1700690" y="4719851"/>
                    <a:pt x="1713533" y="4775135"/>
                  </a:cubicBezTo>
                  <a:cubicBezTo>
                    <a:pt x="1718499" y="4796433"/>
                    <a:pt x="1723368" y="4817648"/>
                    <a:pt x="1728141" y="4838946"/>
                  </a:cubicBezTo>
                  <a:cubicBezTo>
                    <a:pt x="1728583" y="4841074"/>
                    <a:pt x="1729024" y="4843203"/>
                    <a:pt x="1729383" y="4845331"/>
                  </a:cubicBezTo>
                  <a:cubicBezTo>
                    <a:pt x="1730086" y="4848703"/>
                    <a:pt x="1730707" y="4851992"/>
                    <a:pt x="1731328" y="4855268"/>
                  </a:cubicBezTo>
                  <a:cubicBezTo>
                    <a:pt x="1733190" y="4865275"/>
                    <a:pt x="1735135" y="4875295"/>
                    <a:pt x="1736997" y="48853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5" name="Google Shape;725;p8"/>
            <p:cNvSpPr/>
            <p:nvPr/>
          </p:nvSpPr>
          <p:spPr>
            <a:xfrm>
              <a:off x="310080" y="5222015"/>
              <a:ext cx="733180" cy="787733"/>
            </a:xfrm>
            <a:custGeom>
              <a:avLst/>
              <a:gdLst/>
              <a:ahLst/>
              <a:cxnLst/>
              <a:rect l="l" t="t" r="r" b="b"/>
              <a:pathLst>
                <a:path w="733180" h="787733" extrusionOk="0">
                  <a:moveTo>
                    <a:pt x="733181" y="622712"/>
                  </a:moveTo>
                  <a:cubicBezTo>
                    <a:pt x="656069" y="602672"/>
                    <a:pt x="575371" y="599631"/>
                    <a:pt x="496604" y="618290"/>
                  </a:cubicBezTo>
                  <a:cubicBezTo>
                    <a:pt x="374798" y="638883"/>
                    <a:pt x="228990" y="684768"/>
                    <a:pt x="152568" y="787734"/>
                  </a:cubicBezTo>
                  <a:cubicBezTo>
                    <a:pt x="148567" y="770872"/>
                    <a:pt x="144429" y="754011"/>
                    <a:pt x="140429" y="737149"/>
                  </a:cubicBezTo>
                  <a:cubicBezTo>
                    <a:pt x="138359" y="728304"/>
                    <a:pt x="136152" y="719735"/>
                    <a:pt x="134083" y="710890"/>
                  </a:cubicBezTo>
                  <a:cubicBezTo>
                    <a:pt x="130772" y="697345"/>
                    <a:pt x="127600" y="683939"/>
                    <a:pt x="124289" y="670533"/>
                  </a:cubicBezTo>
                  <a:cubicBezTo>
                    <a:pt x="114633" y="630176"/>
                    <a:pt x="104839" y="589818"/>
                    <a:pt x="95182" y="549323"/>
                  </a:cubicBezTo>
                  <a:cubicBezTo>
                    <a:pt x="67180" y="433642"/>
                    <a:pt x="39315" y="317961"/>
                    <a:pt x="11449" y="202280"/>
                  </a:cubicBezTo>
                  <a:cubicBezTo>
                    <a:pt x="11312" y="201727"/>
                    <a:pt x="11174" y="201174"/>
                    <a:pt x="11036" y="200621"/>
                  </a:cubicBezTo>
                  <a:cubicBezTo>
                    <a:pt x="7863" y="187768"/>
                    <a:pt x="4828" y="174914"/>
                    <a:pt x="1793" y="162061"/>
                  </a:cubicBezTo>
                  <a:cubicBezTo>
                    <a:pt x="1104" y="159573"/>
                    <a:pt x="552" y="157085"/>
                    <a:pt x="0" y="154598"/>
                  </a:cubicBezTo>
                  <a:cubicBezTo>
                    <a:pt x="3587" y="151557"/>
                    <a:pt x="7311" y="148517"/>
                    <a:pt x="11174" y="145752"/>
                  </a:cubicBezTo>
                  <a:cubicBezTo>
                    <a:pt x="165673" y="22055"/>
                    <a:pt x="368177" y="-15676"/>
                    <a:pt x="562680" y="5608"/>
                  </a:cubicBezTo>
                  <a:cubicBezTo>
                    <a:pt x="571233" y="6576"/>
                    <a:pt x="579647" y="7543"/>
                    <a:pt x="588200" y="8787"/>
                  </a:cubicBezTo>
                  <a:cubicBezTo>
                    <a:pt x="591097" y="20811"/>
                    <a:pt x="593994" y="32835"/>
                    <a:pt x="596753" y="44998"/>
                  </a:cubicBezTo>
                  <a:cubicBezTo>
                    <a:pt x="597304" y="47209"/>
                    <a:pt x="597856" y="49421"/>
                    <a:pt x="598408" y="51632"/>
                  </a:cubicBezTo>
                  <a:cubicBezTo>
                    <a:pt x="628066" y="177402"/>
                    <a:pt x="657587" y="303034"/>
                    <a:pt x="687383" y="428805"/>
                  </a:cubicBezTo>
                  <a:cubicBezTo>
                    <a:pt x="694280" y="458381"/>
                    <a:pt x="701315" y="487958"/>
                    <a:pt x="708213" y="517535"/>
                  </a:cubicBezTo>
                  <a:cubicBezTo>
                    <a:pt x="711385" y="530803"/>
                    <a:pt x="714558" y="543933"/>
                    <a:pt x="717593" y="557201"/>
                  </a:cubicBezTo>
                  <a:cubicBezTo>
                    <a:pt x="719248" y="564250"/>
                    <a:pt x="721042" y="571437"/>
                    <a:pt x="722697" y="578623"/>
                  </a:cubicBezTo>
                  <a:cubicBezTo>
                    <a:pt x="726146" y="593274"/>
                    <a:pt x="729594" y="608062"/>
                    <a:pt x="733181" y="6227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6" name="Google Shape;726;p8"/>
            <p:cNvSpPr/>
            <p:nvPr/>
          </p:nvSpPr>
          <p:spPr>
            <a:xfrm>
              <a:off x="1933272" y="11342191"/>
              <a:ext cx="235693" cy="382922"/>
            </a:xfrm>
            <a:custGeom>
              <a:avLst/>
              <a:gdLst/>
              <a:ahLst/>
              <a:cxnLst/>
              <a:rect l="l" t="t" r="r" b="b"/>
              <a:pathLst>
                <a:path w="235693" h="382922" extrusionOk="0">
                  <a:moveTo>
                    <a:pt x="235694" y="0"/>
                  </a:moveTo>
                  <a:cubicBezTo>
                    <a:pt x="234894" y="9232"/>
                    <a:pt x="234094" y="18465"/>
                    <a:pt x="233307" y="27600"/>
                  </a:cubicBezTo>
                  <a:cubicBezTo>
                    <a:pt x="229141" y="77480"/>
                    <a:pt x="224893" y="127263"/>
                    <a:pt x="220644" y="177046"/>
                  </a:cubicBezTo>
                  <a:cubicBezTo>
                    <a:pt x="217016" y="225848"/>
                    <a:pt x="213995" y="274663"/>
                    <a:pt x="210105" y="323382"/>
                  </a:cubicBezTo>
                  <a:cubicBezTo>
                    <a:pt x="206298" y="343698"/>
                    <a:pt x="214092" y="382922"/>
                    <a:pt x="184778" y="382922"/>
                  </a:cubicBezTo>
                  <a:cubicBezTo>
                    <a:pt x="184337" y="382922"/>
                    <a:pt x="183799" y="382922"/>
                    <a:pt x="183357" y="382922"/>
                  </a:cubicBezTo>
                  <a:cubicBezTo>
                    <a:pt x="171218" y="380255"/>
                    <a:pt x="166707" y="371119"/>
                    <a:pt x="165728" y="359233"/>
                  </a:cubicBezTo>
                  <a:cubicBezTo>
                    <a:pt x="118785" y="264905"/>
                    <a:pt x="67055" y="173052"/>
                    <a:pt x="13822" y="81999"/>
                  </a:cubicBezTo>
                  <a:cubicBezTo>
                    <a:pt x="9215" y="74190"/>
                    <a:pt x="4607" y="66382"/>
                    <a:pt x="0" y="58573"/>
                  </a:cubicBezTo>
                  <a:cubicBezTo>
                    <a:pt x="72711" y="24933"/>
                    <a:pt x="154734" y="10822"/>
                    <a:pt x="235694"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7" name="Google Shape;727;p8"/>
            <p:cNvSpPr/>
            <p:nvPr/>
          </p:nvSpPr>
          <p:spPr>
            <a:xfrm>
              <a:off x="889450" y="5984678"/>
              <a:ext cx="1168260" cy="4703921"/>
            </a:xfrm>
            <a:custGeom>
              <a:avLst/>
              <a:gdLst/>
              <a:ahLst/>
              <a:cxnLst/>
              <a:rect l="l" t="t" r="r" b="b"/>
              <a:pathLst>
                <a:path w="1168260" h="4703921" extrusionOk="0">
                  <a:moveTo>
                    <a:pt x="1167918" y="4687682"/>
                  </a:moveTo>
                  <a:cubicBezTo>
                    <a:pt x="1169684" y="4694869"/>
                    <a:pt x="1164373" y="4702235"/>
                    <a:pt x="1157379" y="4703659"/>
                  </a:cubicBezTo>
                  <a:cubicBezTo>
                    <a:pt x="1156496" y="4703839"/>
                    <a:pt x="1155614" y="4703922"/>
                    <a:pt x="1154717" y="4703922"/>
                  </a:cubicBezTo>
                  <a:cubicBezTo>
                    <a:pt x="1148344" y="4703922"/>
                    <a:pt x="1142936" y="4699306"/>
                    <a:pt x="1141433" y="4693003"/>
                  </a:cubicBezTo>
                  <a:cubicBezTo>
                    <a:pt x="1092186" y="4491563"/>
                    <a:pt x="1042940" y="4290109"/>
                    <a:pt x="993693" y="4088670"/>
                  </a:cubicBezTo>
                  <a:cubicBezTo>
                    <a:pt x="942584" y="3879145"/>
                    <a:pt x="891393" y="3669716"/>
                    <a:pt x="840201" y="3460191"/>
                  </a:cubicBezTo>
                  <a:cubicBezTo>
                    <a:pt x="791037" y="3258834"/>
                    <a:pt x="741791" y="3057477"/>
                    <a:pt x="692641" y="2856037"/>
                  </a:cubicBezTo>
                  <a:cubicBezTo>
                    <a:pt x="646760" y="2668252"/>
                    <a:pt x="600879" y="2480481"/>
                    <a:pt x="554998" y="2292697"/>
                  </a:cubicBezTo>
                  <a:cubicBezTo>
                    <a:pt x="506731" y="2095251"/>
                    <a:pt x="458450" y="1897791"/>
                    <a:pt x="410266" y="1700249"/>
                  </a:cubicBezTo>
                  <a:cubicBezTo>
                    <a:pt x="359157" y="1490904"/>
                    <a:pt x="307965" y="1281475"/>
                    <a:pt x="256774" y="1072130"/>
                  </a:cubicBezTo>
                  <a:cubicBezTo>
                    <a:pt x="206286" y="865092"/>
                    <a:pt x="155715" y="657972"/>
                    <a:pt x="105227" y="450838"/>
                  </a:cubicBezTo>
                  <a:cubicBezTo>
                    <a:pt x="88135" y="380821"/>
                    <a:pt x="71044" y="310804"/>
                    <a:pt x="54035" y="240691"/>
                  </a:cubicBezTo>
                  <a:cubicBezTo>
                    <a:pt x="43855" y="198800"/>
                    <a:pt x="33661" y="156826"/>
                    <a:pt x="23563" y="114852"/>
                  </a:cubicBezTo>
                  <a:cubicBezTo>
                    <a:pt x="18873" y="95419"/>
                    <a:pt x="14169" y="75987"/>
                    <a:pt x="9575" y="56541"/>
                  </a:cubicBezTo>
                  <a:cubicBezTo>
                    <a:pt x="7534" y="47751"/>
                    <a:pt x="5506" y="38975"/>
                    <a:pt x="3464" y="30185"/>
                  </a:cubicBezTo>
                  <a:cubicBezTo>
                    <a:pt x="2223" y="24684"/>
                    <a:pt x="636" y="19003"/>
                    <a:pt x="181" y="13406"/>
                  </a:cubicBezTo>
                  <a:cubicBezTo>
                    <a:pt x="-964" y="7366"/>
                    <a:pt x="3464" y="1340"/>
                    <a:pt x="9299" y="276"/>
                  </a:cubicBezTo>
                  <a:cubicBezTo>
                    <a:pt x="14886" y="-968"/>
                    <a:pt x="20018" y="2142"/>
                    <a:pt x="21963" y="6578"/>
                  </a:cubicBezTo>
                  <a:cubicBezTo>
                    <a:pt x="25149" y="13765"/>
                    <a:pt x="26750" y="21837"/>
                    <a:pt x="28695" y="29383"/>
                  </a:cubicBezTo>
                  <a:cubicBezTo>
                    <a:pt x="32060" y="42513"/>
                    <a:pt x="35344" y="55739"/>
                    <a:pt x="38709" y="68869"/>
                  </a:cubicBezTo>
                  <a:cubicBezTo>
                    <a:pt x="45262" y="95226"/>
                    <a:pt x="51731" y="121665"/>
                    <a:pt x="58284" y="148022"/>
                  </a:cubicBezTo>
                  <a:cubicBezTo>
                    <a:pt x="69085" y="191682"/>
                    <a:pt x="79803" y="235439"/>
                    <a:pt x="90522" y="279182"/>
                  </a:cubicBezTo>
                  <a:cubicBezTo>
                    <a:pt x="117007" y="387179"/>
                    <a:pt x="143493" y="495176"/>
                    <a:pt x="169882" y="603269"/>
                  </a:cubicBezTo>
                  <a:cubicBezTo>
                    <a:pt x="216121" y="792201"/>
                    <a:pt x="262264" y="981216"/>
                    <a:pt x="308503" y="1170162"/>
                  </a:cubicBezTo>
                  <a:cubicBezTo>
                    <a:pt x="356688" y="1366999"/>
                    <a:pt x="404776" y="1563823"/>
                    <a:pt x="452877" y="1760743"/>
                  </a:cubicBezTo>
                  <a:cubicBezTo>
                    <a:pt x="504690" y="1973019"/>
                    <a:pt x="556419" y="2185377"/>
                    <a:pt x="608411" y="2397556"/>
                  </a:cubicBezTo>
                  <a:cubicBezTo>
                    <a:pt x="660044" y="2608145"/>
                    <a:pt x="711415" y="2818818"/>
                    <a:pt x="762882" y="3029490"/>
                  </a:cubicBezTo>
                  <a:cubicBezTo>
                    <a:pt x="811246" y="3227834"/>
                    <a:pt x="859775" y="3426164"/>
                    <a:pt x="908236" y="3624508"/>
                  </a:cubicBezTo>
                  <a:cubicBezTo>
                    <a:pt x="955799" y="3819203"/>
                    <a:pt x="1003363" y="4013912"/>
                    <a:pt x="1050927" y="4208607"/>
                  </a:cubicBezTo>
                  <a:cubicBezTo>
                    <a:pt x="1089965" y="4368295"/>
                    <a:pt x="1128935" y="4528037"/>
                    <a:pt x="1167918" y="46876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8" name="Google Shape;728;p8"/>
            <p:cNvSpPr/>
            <p:nvPr/>
          </p:nvSpPr>
          <p:spPr>
            <a:xfrm>
              <a:off x="654547" y="6054060"/>
              <a:ext cx="1158691" cy="4703354"/>
            </a:xfrm>
            <a:custGeom>
              <a:avLst/>
              <a:gdLst/>
              <a:ahLst/>
              <a:cxnLst/>
              <a:rect l="l" t="t" r="r" b="b"/>
              <a:pathLst>
                <a:path w="1158691" h="4703354" extrusionOk="0">
                  <a:moveTo>
                    <a:pt x="1131965" y="4692920"/>
                  </a:moveTo>
                  <a:cubicBezTo>
                    <a:pt x="1105576" y="4584039"/>
                    <a:pt x="1079173" y="4475061"/>
                    <a:pt x="1052784" y="4366166"/>
                  </a:cubicBezTo>
                  <a:cubicBezTo>
                    <a:pt x="1028864" y="4267844"/>
                    <a:pt x="1004861" y="4169508"/>
                    <a:pt x="981218" y="4071103"/>
                  </a:cubicBezTo>
                  <a:cubicBezTo>
                    <a:pt x="957919" y="3974108"/>
                    <a:pt x="934095" y="3877196"/>
                    <a:pt x="910714" y="3780200"/>
                  </a:cubicBezTo>
                  <a:cubicBezTo>
                    <a:pt x="885470" y="3675922"/>
                    <a:pt x="860143" y="3571739"/>
                    <a:pt x="834899" y="3467475"/>
                  </a:cubicBezTo>
                  <a:cubicBezTo>
                    <a:pt x="785293" y="3262925"/>
                    <a:pt x="735702" y="3058375"/>
                    <a:pt x="686097" y="2853826"/>
                  </a:cubicBezTo>
                  <a:cubicBezTo>
                    <a:pt x="639154" y="2660374"/>
                    <a:pt x="592211" y="2466909"/>
                    <a:pt x="545351" y="2273541"/>
                  </a:cubicBezTo>
                  <a:cubicBezTo>
                    <a:pt x="495925" y="2069516"/>
                    <a:pt x="446416" y="1865506"/>
                    <a:pt x="396990" y="1661481"/>
                  </a:cubicBezTo>
                  <a:cubicBezTo>
                    <a:pt x="347040" y="1455245"/>
                    <a:pt x="296994" y="1249093"/>
                    <a:pt x="247030" y="1042954"/>
                  </a:cubicBezTo>
                  <a:cubicBezTo>
                    <a:pt x="199025" y="845052"/>
                    <a:pt x="151102" y="647164"/>
                    <a:pt x="103277" y="449179"/>
                  </a:cubicBezTo>
                  <a:cubicBezTo>
                    <a:pt x="85206" y="374629"/>
                    <a:pt x="67135" y="300010"/>
                    <a:pt x="49243" y="225377"/>
                  </a:cubicBezTo>
                  <a:cubicBezTo>
                    <a:pt x="39063" y="182961"/>
                    <a:pt x="28869" y="140448"/>
                    <a:pt x="18771" y="98031"/>
                  </a:cubicBezTo>
                  <a:cubicBezTo>
                    <a:pt x="14260" y="79304"/>
                    <a:pt x="9915" y="60577"/>
                    <a:pt x="5570" y="41863"/>
                  </a:cubicBezTo>
                  <a:cubicBezTo>
                    <a:pt x="4866" y="38753"/>
                    <a:pt x="4149" y="35561"/>
                    <a:pt x="3445" y="32451"/>
                  </a:cubicBezTo>
                  <a:cubicBezTo>
                    <a:pt x="2563" y="28194"/>
                    <a:pt x="1404" y="23937"/>
                    <a:pt x="783" y="19584"/>
                  </a:cubicBezTo>
                  <a:cubicBezTo>
                    <a:pt x="79" y="14608"/>
                    <a:pt x="-983" y="9384"/>
                    <a:pt x="1928" y="4851"/>
                  </a:cubicBezTo>
                  <a:cubicBezTo>
                    <a:pt x="4852" y="234"/>
                    <a:pt x="10605" y="-1452"/>
                    <a:pt x="15391" y="1395"/>
                  </a:cubicBezTo>
                  <a:cubicBezTo>
                    <a:pt x="20799" y="4408"/>
                    <a:pt x="22565" y="10973"/>
                    <a:pt x="24165" y="16571"/>
                  </a:cubicBezTo>
                  <a:cubicBezTo>
                    <a:pt x="27448" y="28996"/>
                    <a:pt x="30717" y="41324"/>
                    <a:pt x="33821" y="53749"/>
                  </a:cubicBezTo>
                  <a:cubicBezTo>
                    <a:pt x="40553" y="80368"/>
                    <a:pt x="47105" y="107084"/>
                    <a:pt x="53658" y="133800"/>
                  </a:cubicBezTo>
                  <a:cubicBezTo>
                    <a:pt x="64376" y="177101"/>
                    <a:pt x="74915" y="220319"/>
                    <a:pt x="85454" y="263634"/>
                  </a:cubicBezTo>
                  <a:cubicBezTo>
                    <a:pt x="109277" y="361334"/>
                    <a:pt x="133018" y="459047"/>
                    <a:pt x="156758" y="556844"/>
                  </a:cubicBezTo>
                  <a:cubicBezTo>
                    <a:pt x="206005" y="759348"/>
                    <a:pt x="255169" y="961949"/>
                    <a:pt x="304236" y="1164550"/>
                  </a:cubicBezTo>
                  <a:cubicBezTo>
                    <a:pt x="353303" y="1366888"/>
                    <a:pt x="402370" y="1569130"/>
                    <a:pt x="451438" y="1771454"/>
                  </a:cubicBezTo>
                  <a:cubicBezTo>
                    <a:pt x="501484" y="1977870"/>
                    <a:pt x="551614" y="2184285"/>
                    <a:pt x="601660" y="2390701"/>
                  </a:cubicBezTo>
                  <a:cubicBezTo>
                    <a:pt x="652148" y="2599327"/>
                    <a:pt x="702719" y="2808051"/>
                    <a:pt x="753387" y="3016692"/>
                  </a:cubicBezTo>
                  <a:cubicBezTo>
                    <a:pt x="777748" y="3117059"/>
                    <a:pt x="802095" y="3217510"/>
                    <a:pt x="826456" y="3317974"/>
                  </a:cubicBezTo>
                  <a:cubicBezTo>
                    <a:pt x="848252" y="3408141"/>
                    <a:pt x="869951" y="3498212"/>
                    <a:pt x="891994" y="3588283"/>
                  </a:cubicBezTo>
                  <a:cubicBezTo>
                    <a:pt x="917942" y="3694414"/>
                    <a:pt x="943462" y="3800641"/>
                    <a:pt x="969230" y="3906869"/>
                  </a:cubicBezTo>
                  <a:cubicBezTo>
                    <a:pt x="993315" y="4006352"/>
                    <a:pt x="1017497" y="4105918"/>
                    <a:pt x="1041596" y="4205401"/>
                  </a:cubicBezTo>
                  <a:cubicBezTo>
                    <a:pt x="1080483" y="4365848"/>
                    <a:pt x="1119453" y="4526198"/>
                    <a:pt x="1158340" y="4686563"/>
                  </a:cubicBezTo>
                  <a:cubicBezTo>
                    <a:pt x="1160023" y="4693749"/>
                    <a:pt x="1155512" y="4701199"/>
                    <a:pt x="1148325" y="4702982"/>
                  </a:cubicBezTo>
                  <a:cubicBezTo>
                    <a:pt x="1147277" y="4703244"/>
                    <a:pt x="1146242" y="4703355"/>
                    <a:pt x="1145207" y="4703355"/>
                  </a:cubicBezTo>
                  <a:cubicBezTo>
                    <a:pt x="1139138" y="4703327"/>
                    <a:pt x="1133482" y="4699057"/>
                    <a:pt x="1131965" y="46929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9" name="Google Shape;729;p8"/>
            <p:cNvSpPr/>
            <p:nvPr/>
          </p:nvSpPr>
          <p:spPr>
            <a:xfrm>
              <a:off x="462703" y="5827884"/>
              <a:ext cx="596794" cy="210004"/>
            </a:xfrm>
            <a:custGeom>
              <a:avLst/>
              <a:gdLst/>
              <a:ahLst/>
              <a:cxnLst/>
              <a:rect l="l" t="t" r="r" b="b"/>
              <a:pathLst>
                <a:path w="596794" h="210004" extrusionOk="0">
                  <a:moveTo>
                    <a:pt x="590145" y="57808"/>
                  </a:moveTo>
                  <a:cubicBezTo>
                    <a:pt x="592366" y="67303"/>
                    <a:pt x="594573" y="76715"/>
                    <a:pt x="596794" y="86114"/>
                  </a:cubicBezTo>
                  <a:cubicBezTo>
                    <a:pt x="392455" y="69611"/>
                    <a:pt x="179081" y="98000"/>
                    <a:pt x="6815" y="210004"/>
                  </a:cubicBezTo>
                  <a:cubicBezTo>
                    <a:pt x="4511" y="200772"/>
                    <a:pt x="2304" y="191457"/>
                    <a:pt x="83" y="182224"/>
                  </a:cubicBezTo>
                  <a:cubicBezTo>
                    <a:pt x="83" y="182141"/>
                    <a:pt x="0" y="181962"/>
                    <a:pt x="0" y="181865"/>
                  </a:cubicBezTo>
                  <a:cubicBezTo>
                    <a:pt x="76436" y="78830"/>
                    <a:pt x="222230" y="33041"/>
                    <a:pt x="343926" y="12462"/>
                  </a:cubicBezTo>
                  <a:cubicBezTo>
                    <a:pt x="422762" y="-6265"/>
                    <a:pt x="503446" y="-3156"/>
                    <a:pt x="580503" y="16898"/>
                  </a:cubicBezTo>
                  <a:cubicBezTo>
                    <a:pt x="583689" y="30554"/>
                    <a:pt x="586959" y="44139"/>
                    <a:pt x="590145" y="578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0" name="Google Shape;730;p8"/>
            <p:cNvSpPr/>
            <p:nvPr/>
          </p:nvSpPr>
          <p:spPr>
            <a:xfrm>
              <a:off x="237346" y="4814658"/>
              <a:ext cx="667500" cy="594310"/>
            </a:xfrm>
            <a:custGeom>
              <a:avLst/>
              <a:gdLst/>
              <a:ahLst/>
              <a:cxnLst/>
              <a:rect l="l" t="t" r="r" b="b"/>
              <a:pathLst>
                <a:path w="667500" h="594310" extrusionOk="0">
                  <a:moveTo>
                    <a:pt x="660948" y="416117"/>
                  </a:moveTo>
                  <a:cubicBezTo>
                    <a:pt x="663169" y="425349"/>
                    <a:pt x="665377" y="434665"/>
                    <a:pt x="667501" y="443897"/>
                  </a:cubicBezTo>
                  <a:cubicBezTo>
                    <a:pt x="464141" y="398910"/>
                    <a:pt x="234559" y="452687"/>
                    <a:pt x="80529" y="594310"/>
                  </a:cubicBezTo>
                  <a:cubicBezTo>
                    <a:pt x="78404" y="586059"/>
                    <a:pt x="76459" y="577808"/>
                    <a:pt x="74500" y="569460"/>
                  </a:cubicBezTo>
                  <a:cubicBezTo>
                    <a:pt x="73880" y="566972"/>
                    <a:pt x="73259" y="564485"/>
                    <a:pt x="72735" y="562011"/>
                  </a:cubicBezTo>
                  <a:cubicBezTo>
                    <a:pt x="71852" y="558459"/>
                    <a:pt x="70969" y="554824"/>
                    <a:pt x="70169" y="551272"/>
                  </a:cubicBezTo>
                  <a:cubicBezTo>
                    <a:pt x="52277" y="477440"/>
                    <a:pt x="34469" y="403692"/>
                    <a:pt x="16756" y="329861"/>
                  </a:cubicBezTo>
                  <a:cubicBezTo>
                    <a:pt x="14273" y="314063"/>
                    <a:pt x="11349" y="298363"/>
                    <a:pt x="8880" y="282469"/>
                  </a:cubicBezTo>
                  <a:cubicBezTo>
                    <a:pt x="7279" y="272435"/>
                    <a:pt x="6052" y="262318"/>
                    <a:pt x="4452" y="252201"/>
                  </a:cubicBezTo>
                  <a:cubicBezTo>
                    <a:pt x="2948" y="242623"/>
                    <a:pt x="1527" y="233031"/>
                    <a:pt x="548" y="223357"/>
                  </a:cubicBezTo>
                  <a:cubicBezTo>
                    <a:pt x="548" y="223177"/>
                    <a:pt x="465" y="222997"/>
                    <a:pt x="465" y="222818"/>
                  </a:cubicBezTo>
                  <a:cubicBezTo>
                    <a:pt x="106" y="217939"/>
                    <a:pt x="-156" y="213143"/>
                    <a:pt x="106" y="208264"/>
                  </a:cubicBezTo>
                  <a:cubicBezTo>
                    <a:pt x="286" y="206039"/>
                    <a:pt x="368" y="203828"/>
                    <a:pt x="548" y="201603"/>
                  </a:cubicBezTo>
                  <a:lnTo>
                    <a:pt x="548" y="201520"/>
                  </a:lnTo>
                  <a:cubicBezTo>
                    <a:pt x="727" y="199211"/>
                    <a:pt x="989" y="197000"/>
                    <a:pt x="1251" y="194775"/>
                  </a:cubicBezTo>
                  <a:cubicBezTo>
                    <a:pt x="1251" y="194692"/>
                    <a:pt x="1251" y="194512"/>
                    <a:pt x="1334" y="194416"/>
                  </a:cubicBezTo>
                  <a:cubicBezTo>
                    <a:pt x="2479" y="188030"/>
                    <a:pt x="4162" y="182074"/>
                    <a:pt x="6121" y="175951"/>
                  </a:cubicBezTo>
                  <a:cubicBezTo>
                    <a:pt x="6038" y="176490"/>
                    <a:pt x="5859" y="177015"/>
                    <a:pt x="5679" y="177637"/>
                  </a:cubicBezTo>
                  <a:cubicBezTo>
                    <a:pt x="7100" y="173021"/>
                    <a:pt x="8866" y="168584"/>
                    <a:pt x="10369" y="164065"/>
                  </a:cubicBezTo>
                  <a:cubicBezTo>
                    <a:pt x="103027" y="14108"/>
                    <a:pt x="402397" y="-49869"/>
                    <a:pt x="545626" y="43933"/>
                  </a:cubicBezTo>
                  <a:cubicBezTo>
                    <a:pt x="545985" y="44196"/>
                    <a:pt x="546247" y="44472"/>
                    <a:pt x="546509" y="44735"/>
                  </a:cubicBezTo>
                  <a:cubicBezTo>
                    <a:pt x="546950" y="45094"/>
                    <a:pt x="547488" y="45537"/>
                    <a:pt x="547930" y="45979"/>
                  </a:cubicBezTo>
                  <a:cubicBezTo>
                    <a:pt x="549254" y="47043"/>
                    <a:pt x="550592" y="48107"/>
                    <a:pt x="551834" y="49268"/>
                  </a:cubicBezTo>
                  <a:cubicBezTo>
                    <a:pt x="551916" y="49268"/>
                    <a:pt x="551916" y="49268"/>
                    <a:pt x="551916" y="49448"/>
                  </a:cubicBezTo>
                  <a:cubicBezTo>
                    <a:pt x="551999" y="49448"/>
                    <a:pt x="552096" y="49531"/>
                    <a:pt x="552178" y="49628"/>
                  </a:cubicBezTo>
                  <a:cubicBezTo>
                    <a:pt x="554041" y="50692"/>
                    <a:pt x="555806" y="52295"/>
                    <a:pt x="557310" y="54244"/>
                  </a:cubicBezTo>
                  <a:cubicBezTo>
                    <a:pt x="557393" y="54244"/>
                    <a:pt x="557393" y="54327"/>
                    <a:pt x="557489" y="54506"/>
                  </a:cubicBezTo>
                  <a:cubicBezTo>
                    <a:pt x="557572" y="54506"/>
                    <a:pt x="557572" y="54506"/>
                    <a:pt x="557572" y="54589"/>
                  </a:cubicBezTo>
                  <a:cubicBezTo>
                    <a:pt x="559172" y="56013"/>
                    <a:pt x="560676" y="57519"/>
                    <a:pt x="562083" y="59026"/>
                  </a:cubicBezTo>
                  <a:lnTo>
                    <a:pt x="562166" y="59026"/>
                  </a:lnTo>
                  <a:cubicBezTo>
                    <a:pt x="562428" y="59385"/>
                    <a:pt x="562786" y="59731"/>
                    <a:pt x="563048" y="60090"/>
                  </a:cubicBezTo>
                  <a:cubicBezTo>
                    <a:pt x="564111" y="61693"/>
                    <a:pt x="565173" y="63283"/>
                    <a:pt x="566152" y="64969"/>
                  </a:cubicBezTo>
                  <a:cubicBezTo>
                    <a:pt x="566152" y="65052"/>
                    <a:pt x="566235" y="65149"/>
                    <a:pt x="566414" y="65328"/>
                  </a:cubicBezTo>
                  <a:cubicBezTo>
                    <a:pt x="566414" y="65328"/>
                    <a:pt x="566414" y="65411"/>
                    <a:pt x="566497" y="65411"/>
                  </a:cubicBezTo>
                  <a:cubicBezTo>
                    <a:pt x="569863" y="69668"/>
                    <a:pt x="572787" y="74105"/>
                    <a:pt x="575533" y="78721"/>
                  </a:cubicBezTo>
                  <a:cubicBezTo>
                    <a:pt x="594666" y="110841"/>
                    <a:pt x="600777" y="150424"/>
                    <a:pt x="607246" y="188583"/>
                  </a:cubicBezTo>
                  <a:cubicBezTo>
                    <a:pt x="623896" y="259042"/>
                    <a:pt x="640546" y="329681"/>
                    <a:pt x="657196" y="400140"/>
                  </a:cubicBezTo>
                  <a:cubicBezTo>
                    <a:pt x="657996" y="403692"/>
                    <a:pt x="658879" y="407244"/>
                    <a:pt x="659679" y="410796"/>
                  </a:cubicBezTo>
                  <a:lnTo>
                    <a:pt x="659597" y="410796"/>
                  </a:lnTo>
                  <a:cubicBezTo>
                    <a:pt x="659859" y="412123"/>
                    <a:pt x="660135" y="413463"/>
                    <a:pt x="660300" y="414790"/>
                  </a:cubicBezTo>
                  <a:cubicBezTo>
                    <a:pt x="660383" y="414790"/>
                    <a:pt x="660383" y="414790"/>
                    <a:pt x="660300" y="414873"/>
                  </a:cubicBezTo>
                  <a:cubicBezTo>
                    <a:pt x="660479" y="415315"/>
                    <a:pt x="660659" y="415675"/>
                    <a:pt x="660742" y="416117"/>
                  </a:cubicBezTo>
                  <a:cubicBezTo>
                    <a:pt x="660866" y="416117"/>
                    <a:pt x="660866" y="416117"/>
                    <a:pt x="660948" y="41611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731" name="Google Shape;731;p8"/>
          <p:cNvGrpSpPr/>
          <p:nvPr/>
        </p:nvGrpSpPr>
        <p:grpSpPr>
          <a:xfrm>
            <a:off x="7428706" y="438108"/>
            <a:ext cx="1333217" cy="435132"/>
            <a:chOff x="14857413" y="876216"/>
            <a:chExt cx="2666433" cy="870263"/>
          </a:xfrm>
        </p:grpSpPr>
        <p:sp>
          <p:nvSpPr>
            <p:cNvPr id="732" name="Google Shape;732;p8"/>
            <p:cNvSpPr/>
            <p:nvPr/>
          </p:nvSpPr>
          <p:spPr>
            <a:xfrm>
              <a:off x="14857413" y="876216"/>
              <a:ext cx="2666433" cy="870263"/>
            </a:xfrm>
            <a:custGeom>
              <a:avLst/>
              <a:gdLst/>
              <a:ahLst/>
              <a:cxnLst/>
              <a:rect l="l" t="t" r="r" b="b"/>
              <a:pathLst>
                <a:path w="2666433" h="870263" extrusionOk="0">
                  <a:moveTo>
                    <a:pt x="2665227" y="837310"/>
                  </a:moveTo>
                  <a:cubicBezTo>
                    <a:pt x="2640517" y="787514"/>
                    <a:pt x="2598775" y="741757"/>
                    <a:pt x="2554713" y="600987"/>
                  </a:cubicBezTo>
                  <a:cubicBezTo>
                    <a:pt x="2491390" y="391505"/>
                    <a:pt x="2487244" y="463078"/>
                    <a:pt x="2558498" y="320438"/>
                  </a:cubicBezTo>
                  <a:cubicBezTo>
                    <a:pt x="2670757" y="93656"/>
                    <a:pt x="2657629" y="94858"/>
                    <a:pt x="2606540" y="86173"/>
                  </a:cubicBezTo>
                  <a:cubicBezTo>
                    <a:pt x="2454742" y="60658"/>
                    <a:pt x="2262243" y="59429"/>
                    <a:pt x="2113595" y="47361"/>
                  </a:cubicBezTo>
                  <a:cubicBezTo>
                    <a:pt x="951682" y="-54705"/>
                    <a:pt x="659604" y="40546"/>
                    <a:pt x="18060" y="36780"/>
                  </a:cubicBezTo>
                  <a:cubicBezTo>
                    <a:pt x="-19562" y="37459"/>
                    <a:pt x="4356" y="82736"/>
                    <a:pt x="64254" y="296808"/>
                  </a:cubicBezTo>
                  <a:cubicBezTo>
                    <a:pt x="128466" y="529015"/>
                    <a:pt x="102216" y="382572"/>
                    <a:pt x="22104" y="790358"/>
                  </a:cubicBezTo>
                  <a:cubicBezTo>
                    <a:pt x="18092" y="815259"/>
                    <a:pt x="-2838" y="860342"/>
                    <a:pt x="36378" y="864894"/>
                  </a:cubicBezTo>
                  <a:cubicBezTo>
                    <a:pt x="616010" y="819779"/>
                    <a:pt x="1198744" y="880351"/>
                    <a:pt x="1779523" y="868757"/>
                  </a:cubicBezTo>
                  <a:cubicBezTo>
                    <a:pt x="2066636" y="863801"/>
                    <a:pt x="2354072" y="854297"/>
                    <a:pt x="2641158" y="864528"/>
                  </a:cubicBezTo>
                  <a:cubicBezTo>
                    <a:pt x="2656396" y="867502"/>
                    <a:pt x="2670746" y="852153"/>
                    <a:pt x="2665227" y="8373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3" name="Google Shape;733;p8"/>
            <p:cNvSpPr/>
            <p:nvPr/>
          </p:nvSpPr>
          <p:spPr>
            <a:xfrm>
              <a:off x="14857413" y="876216"/>
              <a:ext cx="2666433" cy="870263"/>
            </a:xfrm>
            <a:custGeom>
              <a:avLst/>
              <a:gdLst/>
              <a:ahLst/>
              <a:cxnLst/>
              <a:rect l="l" t="t" r="r" b="b"/>
              <a:pathLst>
                <a:path w="2666433" h="870263" extrusionOk="0">
                  <a:moveTo>
                    <a:pt x="2665227" y="837310"/>
                  </a:moveTo>
                  <a:cubicBezTo>
                    <a:pt x="2640517" y="787514"/>
                    <a:pt x="2598775" y="741757"/>
                    <a:pt x="2554713" y="600987"/>
                  </a:cubicBezTo>
                  <a:cubicBezTo>
                    <a:pt x="2491390" y="391505"/>
                    <a:pt x="2487244" y="463078"/>
                    <a:pt x="2558498" y="320438"/>
                  </a:cubicBezTo>
                  <a:cubicBezTo>
                    <a:pt x="2670757" y="93656"/>
                    <a:pt x="2657629" y="94858"/>
                    <a:pt x="2606540" y="86173"/>
                  </a:cubicBezTo>
                  <a:cubicBezTo>
                    <a:pt x="2454742" y="60658"/>
                    <a:pt x="2262243" y="59429"/>
                    <a:pt x="2113595" y="47361"/>
                  </a:cubicBezTo>
                  <a:cubicBezTo>
                    <a:pt x="951682" y="-54705"/>
                    <a:pt x="659604" y="40546"/>
                    <a:pt x="18060" y="36780"/>
                  </a:cubicBezTo>
                  <a:cubicBezTo>
                    <a:pt x="-19562" y="37459"/>
                    <a:pt x="4356" y="82736"/>
                    <a:pt x="64254" y="296808"/>
                  </a:cubicBezTo>
                  <a:cubicBezTo>
                    <a:pt x="128466" y="529015"/>
                    <a:pt x="102216" y="382572"/>
                    <a:pt x="22104" y="790358"/>
                  </a:cubicBezTo>
                  <a:cubicBezTo>
                    <a:pt x="18092" y="815259"/>
                    <a:pt x="-2838" y="860342"/>
                    <a:pt x="36378" y="864894"/>
                  </a:cubicBezTo>
                  <a:cubicBezTo>
                    <a:pt x="616010" y="819779"/>
                    <a:pt x="1198744" y="880351"/>
                    <a:pt x="1779523" y="868757"/>
                  </a:cubicBezTo>
                  <a:cubicBezTo>
                    <a:pt x="2066636" y="863801"/>
                    <a:pt x="2354072" y="854297"/>
                    <a:pt x="2641158" y="864528"/>
                  </a:cubicBezTo>
                  <a:cubicBezTo>
                    <a:pt x="2656396" y="867502"/>
                    <a:pt x="2670746" y="852153"/>
                    <a:pt x="2665227" y="8373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734" name="Google Shape;734;p8"/>
          <p:cNvGrpSpPr/>
          <p:nvPr/>
        </p:nvGrpSpPr>
        <p:grpSpPr>
          <a:xfrm>
            <a:off x="8035203" y="3277250"/>
            <a:ext cx="1468048" cy="2277954"/>
            <a:chOff x="16070406" y="6554499"/>
            <a:chExt cx="2936096" cy="4555909"/>
          </a:xfrm>
        </p:grpSpPr>
        <p:sp>
          <p:nvSpPr>
            <p:cNvPr id="735" name="Google Shape;735;p8"/>
            <p:cNvSpPr/>
            <p:nvPr/>
          </p:nvSpPr>
          <p:spPr>
            <a:xfrm>
              <a:off x="16070406" y="9074290"/>
              <a:ext cx="1281144" cy="2036100"/>
            </a:xfrm>
            <a:custGeom>
              <a:avLst/>
              <a:gdLst/>
              <a:ahLst/>
              <a:cxnLst/>
              <a:rect l="l" t="t" r="r" b="b"/>
              <a:pathLst>
                <a:path w="1281144" h="2036100" extrusionOk="0">
                  <a:moveTo>
                    <a:pt x="1152376" y="84795"/>
                  </a:moveTo>
                  <a:cubicBezTo>
                    <a:pt x="1071955" y="60639"/>
                    <a:pt x="993364" y="31099"/>
                    <a:pt x="914592" y="2187"/>
                  </a:cubicBezTo>
                  <a:cubicBezTo>
                    <a:pt x="912360" y="1504"/>
                    <a:pt x="910129" y="784"/>
                    <a:pt x="907898" y="0"/>
                  </a:cubicBezTo>
                  <a:cubicBezTo>
                    <a:pt x="886907" y="44047"/>
                    <a:pt x="865434" y="88084"/>
                    <a:pt x="842840" y="131502"/>
                  </a:cubicBezTo>
                  <a:cubicBezTo>
                    <a:pt x="831056" y="154154"/>
                    <a:pt x="818990" y="176660"/>
                    <a:pt x="806577" y="198875"/>
                  </a:cubicBezTo>
                  <a:cubicBezTo>
                    <a:pt x="752138" y="312381"/>
                    <a:pt x="696532" y="425058"/>
                    <a:pt x="639716" y="537488"/>
                  </a:cubicBezTo>
                  <a:cubicBezTo>
                    <a:pt x="537183" y="739078"/>
                    <a:pt x="436637" y="941926"/>
                    <a:pt x="338713" y="1146040"/>
                  </a:cubicBezTo>
                  <a:cubicBezTo>
                    <a:pt x="232592" y="1333807"/>
                    <a:pt x="138357" y="1528991"/>
                    <a:pt x="46151" y="1724221"/>
                  </a:cubicBezTo>
                  <a:cubicBezTo>
                    <a:pt x="43292" y="1732030"/>
                    <a:pt x="39658" y="1740568"/>
                    <a:pt x="35633" y="1749588"/>
                  </a:cubicBezTo>
                  <a:cubicBezTo>
                    <a:pt x="34231" y="1752787"/>
                    <a:pt x="32774" y="1756085"/>
                    <a:pt x="31271" y="1759384"/>
                  </a:cubicBezTo>
                  <a:cubicBezTo>
                    <a:pt x="30014" y="1762199"/>
                    <a:pt x="28749" y="1765060"/>
                    <a:pt x="27437" y="1767967"/>
                  </a:cubicBezTo>
                  <a:cubicBezTo>
                    <a:pt x="27246" y="1768359"/>
                    <a:pt x="27100" y="1768696"/>
                    <a:pt x="26955" y="1769079"/>
                  </a:cubicBezTo>
                  <a:cubicBezTo>
                    <a:pt x="5044" y="1818510"/>
                    <a:pt x="-17641" y="1877054"/>
                    <a:pt x="20607" y="1913574"/>
                  </a:cubicBezTo>
                  <a:cubicBezTo>
                    <a:pt x="43684" y="1934285"/>
                    <a:pt x="71313" y="1949028"/>
                    <a:pt x="99380" y="1961839"/>
                  </a:cubicBezTo>
                  <a:cubicBezTo>
                    <a:pt x="158036" y="1988273"/>
                    <a:pt x="216893" y="2016701"/>
                    <a:pt x="280494" y="2029021"/>
                  </a:cubicBezTo>
                  <a:cubicBezTo>
                    <a:pt x="303716" y="2033722"/>
                    <a:pt x="322576" y="2036100"/>
                    <a:pt x="338275" y="2036100"/>
                  </a:cubicBezTo>
                  <a:cubicBezTo>
                    <a:pt x="389956" y="2036100"/>
                    <a:pt x="407696" y="2010341"/>
                    <a:pt x="436737" y="1957229"/>
                  </a:cubicBezTo>
                  <a:cubicBezTo>
                    <a:pt x="437556" y="1955680"/>
                    <a:pt x="438431" y="1954122"/>
                    <a:pt x="439305" y="1952527"/>
                  </a:cubicBezTo>
                  <a:cubicBezTo>
                    <a:pt x="440908" y="1949520"/>
                    <a:pt x="442602" y="1946468"/>
                    <a:pt x="444295" y="1943315"/>
                  </a:cubicBezTo>
                  <a:cubicBezTo>
                    <a:pt x="445315" y="1941474"/>
                    <a:pt x="446335" y="1939579"/>
                    <a:pt x="447346" y="1937684"/>
                  </a:cubicBezTo>
                  <a:cubicBezTo>
                    <a:pt x="448657" y="1935260"/>
                    <a:pt x="449960" y="1932836"/>
                    <a:pt x="451326" y="1930358"/>
                  </a:cubicBezTo>
                  <a:cubicBezTo>
                    <a:pt x="514344" y="1810109"/>
                    <a:pt x="581688" y="1691956"/>
                    <a:pt x="639278" y="1568947"/>
                  </a:cubicBezTo>
                  <a:cubicBezTo>
                    <a:pt x="812251" y="1209813"/>
                    <a:pt x="977610" y="847135"/>
                    <a:pt x="1130311" y="478927"/>
                  </a:cubicBezTo>
                  <a:cubicBezTo>
                    <a:pt x="1131085" y="478444"/>
                    <a:pt x="1131813" y="477906"/>
                    <a:pt x="1132496" y="477323"/>
                  </a:cubicBezTo>
                  <a:cubicBezTo>
                    <a:pt x="1132742" y="476785"/>
                    <a:pt x="1132979" y="476257"/>
                    <a:pt x="1133270" y="475719"/>
                  </a:cubicBezTo>
                  <a:cubicBezTo>
                    <a:pt x="1134818" y="472029"/>
                    <a:pt x="1136376" y="468302"/>
                    <a:pt x="1137924" y="464612"/>
                  </a:cubicBezTo>
                  <a:cubicBezTo>
                    <a:pt x="1144034" y="450252"/>
                    <a:pt x="1150336" y="435992"/>
                    <a:pt x="1156392" y="421641"/>
                  </a:cubicBezTo>
                  <a:cubicBezTo>
                    <a:pt x="1156438" y="421495"/>
                    <a:pt x="1156492" y="421349"/>
                    <a:pt x="1156538" y="421203"/>
                  </a:cubicBezTo>
                  <a:cubicBezTo>
                    <a:pt x="1156538" y="421203"/>
                    <a:pt x="1156538" y="421203"/>
                    <a:pt x="1156583" y="421203"/>
                  </a:cubicBezTo>
                  <a:cubicBezTo>
                    <a:pt x="1156829" y="420620"/>
                    <a:pt x="1157066" y="420037"/>
                    <a:pt x="1157312" y="419408"/>
                  </a:cubicBezTo>
                  <a:cubicBezTo>
                    <a:pt x="1158131" y="417422"/>
                    <a:pt x="1159443" y="415718"/>
                    <a:pt x="1161046" y="414415"/>
                  </a:cubicBezTo>
                  <a:cubicBezTo>
                    <a:pt x="1161291" y="413932"/>
                    <a:pt x="1161583" y="413495"/>
                    <a:pt x="1161920" y="413103"/>
                  </a:cubicBezTo>
                  <a:cubicBezTo>
                    <a:pt x="1193720" y="347334"/>
                    <a:pt x="1217962" y="278403"/>
                    <a:pt x="1244481" y="210492"/>
                  </a:cubicBezTo>
                  <a:lnTo>
                    <a:pt x="1244526" y="210492"/>
                  </a:lnTo>
                  <a:cubicBezTo>
                    <a:pt x="1249226" y="198465"/>
                    <a:pt x="1253979" y="186437"/>
                    <a:pt x="1258924" y="174501"/>
                  </a:cubicBezTo>
                  <a:cubicBezTo>
                    <a:pt x="1258004" y="174455"/>
                    <a:pt x="1257130" y="174455"/>
                    <a:pt x="1256210" y="174400"/>
                  </a:cubicBezTo>
                  <a:cubicBezTo>
                    <a:pt x="1261492" y="159657"/>
                    <a:pt x="1247240" y="147384"/>
                    <a:pt x="1233088" y="149662"/>
                  </a:cubicBezTo>
                  <a:cubicBezTo>
                    <a:pt x="1231686" y="149325"/>
                    <a:pt x="1227952" y="149079"/>
                    <a:pt x="1224264" y="148787"/>
                  </a:cubicBezTo>
                  <a:cubicBezTo>
                    <a:pt x="1224073" y="147621"/>
                    <a:pt x="1223727" y="146455"/>
                    <a:pt x="1223344" y="145388"/>
                  </a:cubicBezTo>
                  <a:cubicBezTo>
                    <a:pt x="1223199" y="145051"/>
                    <a:pt x="1223053" y="144705"/>
                    <a:pt x="1222907" y="144368"/>
                  </a:cubicBezTo>
                  <a:cubicBezTo>
                    <a:pt x="1223098" y="144122"/>
                    <a:pt x="1223244" y="143931"/>
                    <a:pt x="1223444" y="143684"/>
                  </a:cubicBezTo>
                  <a:cubicBezTo>
                    <a:pt x="1237451" y="148678"/>
                    <a:pt x="1251903" y="152705"/>
                    <a:pt x="1266255" y="156833"/>
                  </a:cubicBezTo>
                  <a:cubicBezTo>
                    <a:pt x="1269306" y="149561"/>
                    <a:pt x="1272457" y="142327"/>
                    <a:pt x="1275662" y="135147"/>
                  </a:cubicBezTo>
                  <a:cubicBezTo>
                    <a:pt x="1277310" y="130828"/>
                    <a:pt x="1279150" y="126563"/>
                    <a:pt x="1281144" y="122290"/>
                  </a:cubicBezTo>
                  <a:cubicBezTo>
                    <a:pt x="1238671" y="108558"/>
                    <a:pt x="1195041" y="97697"/>
                    <a:pt x="1152376" y="847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6" name="Google Shape;736;p8"/>
            <p:cNvSpPr/>
            <p:nvPr/>
          </p:nvSpPr>
          <p:spPr>
            <a:xfrm>
              <a:off x="16913238" y="9074308"/>
              <a:ext cx="438304" cy="210519"/>
            </a:xfrm>
            <a:custGeom>
              <a:avLst/>
              <a:gdLst/>
              <a:ahLst/>
              <a:cxnLst/>
              <a:rect l="l" t="t" r="r" b="b"/>
              <a:pathLst>
                <a:path w="438304" h="210519" extrusionOk="0">
                  <a:moveTo>
                    <a:pt x="438304" y="122317"/>
                  </a:moveTo>
                  <a:cubicBezTo>
                    <a:pt x="436319" y="126581"/>
                    <a:pt x="434470" y="130855"/>
                    <a:pt x="432822" y="135174"/>
                  </a:cubicBezTo>
                  <a:cubicBezTo>
                    <a:pt x="429626" y="142354"/>
                    <a:pt x="426475" y="149580"/>
                    <a:pt x="423415" y="156860"/>
                  </a:cubicBezTo>
                  <a:cubicBezTo>
                    <a:pt x="409063" y="152741"/>
                    <a:pt x="394620" y="148714"/>
                    <a:pt x="380604" y="143712"/>
                  </a:cubicBezTo>
                  <a:cubicBezTo>
                    <a:pt x="380413" y="143958"/>
                    <a:pt x="380267" y="144149"/>
                    <a:pt x="380067" y="144395"/>
                  </a:cubicBezTo>
                  <a:cubicBezTo>
                    <a:pt x="380213" y="144732"/>
                    <a:pt x="380359" y="145078"/>
                    <a:pt x="380504" y="145416"/>
                  </a:cubicBezTo>
                  <a:cubicBezTo>
                    <a:pt x="380896" y="146482"/>
                    <a:pt x="381233" y="147648"/>
                    <a:pt x="381424" y="148814"/>
                  </a:cubicBezTo>
                  <a:cubicBezTo>
                    <a:pt x="385112" y="149106"/>
                    <a:pt x="388837" y="149352"/>
                    <a:pt x="390248" y="149689"/>
                  </a:cubicBezTo>
                  <a:cubicBezTo>
                    <a:pt x="404400" y="147411"/>
                    <a:pt x="418652" y="159685"/>
                    <a:pt x="413370" y="174428"/>
                  </a:cubicBezTo>
                  <a:cubicBezTo>
                    <a:pt x="414290" y="174473"/>
                    <a:pt x="415164" y="174473"/>
                    <a:pt x="416084" y="174528"/>
                  </a:cubicBezTo>
                  <a:cubicBezTo>
                    <a:pt x="411139" y="186464"/>
                    <a:pt x="406385" y="198492"/>
                    <a:pt x="401686" y="210520"/>
                  </a:cubicBezTo>
                  <a:lnTo>
                    <a:pt x="401641" y="210520"/>
                  </a:lnTo>
                  <a:cubicBezTo>
                    <a:pt x="280540" y="200332"/>
                    <a:pt x="159731" y="180587"/>
                    <a:pt x="43047" y="145908"/>
                  </a:cubicBezTo>
                  <a:cubicBezTo>
                    <a:pt x="29861" y="141252"/>
                    <a:pt x="14297" y="137078"/>
                    <a:pt x="0" y="131502"/>
                  </a:cubicBezTo>
                  <a:cubicBezTo>
                    <a:pt x="22594" y="88093"/>
                    <a:pt x="44067" y="44047"/>
                    <a:pt x="65058" y="0"/>
                  </a:cubicBezTo>
                  <a:cubicBezTo>
                    <a:pt x="67289" y="774"/>
                    <a:pt x="69520" y="1504"/>
                    <a:pt x="71751" y="2187"/>
                  </a:cubicBezTo>
                  <a:cubicBezTo>
                    <a:pt x="150524" y="31099"/>
                    <a:pt x="229115" y="60639"/>
                    <a:pt x="309536" y="84795"/>
                  </a:cubicBezTo>
                  <a:cubicBezTo>
                    <a:pt x="352210" y="97679"/>
                    <a:pt x="395840" y="108540"/>
                    <a:pt x="438304" y="122317"/>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7" name="Google Shape;737;p8"/>
            <p:cNvSpPr/>
            <p:nvPr/>
          </p:nvSpPr>
          <p:spPr>
            <a:xfrm>
              <a:off x="16070416" y="10823896"/>
              <a:ext cx="447346" cy="286512"/>
            </a:xfrm>
            <a:custGeom>
              <a:avLst/>
              <a:gdLst/>
              <a:ahLst/>
              <a:cxnLst/>
              <a:rect l="l" t="t" r="r" b="b"/>
              <a:pathLst>
                <a:path w="447346" h="286512" extrusionOk="0">
                  <a:moveTo>
                    <a:pt x="447346" y="188095"/>
                  </a:moveTo>
                  <a:cubicBezTo>
                    <a:pt x="446326" y="189991"/>
                    <a:pt x="445306" y="191877"/>
                    <a:pt x="444295" y="193717"/>
                  </a:cubicBezTo>
                  <a:cubicBezTo>
                    <a:pt x="442602" y="196870"/>
                    <a:pt x="440899" y="199923"/>
                    <a:pt x="439305" y="202929"/>
                  </a:cubicBezTo>
                  <a:cubicBezTo>
                    <a:pt x="438431" y="204533"/>
                    <a:pt x="437556" y="206082"/>
                    <a:pt x="436737" y="207631"/>
                  </a:cubicBezTo>
                  <a:cubicBezTo>
                    <a:pt x="407696" y="260753"/>
                    <a:pt x="389956" y="286512"/>
                    <a:pt x="338275" y="286512"/>
                  </a:cubicBezTo>
                  <a:cubicBezTo>
                    <a:pt x="322566" y="286512"/>
                    <a:pt x="303707" y="284134"/>
                    <a:pt x="280494" y="279432"/>
                  </a:cubicBezTo>
                  <a:cubicBezTo>
                    <a:pt x="216893" y="267113"/>
                    <a:pt x="158036" y="238684"/>
                    <a:pt x="99380" y="212251"/>
                  </a:cubicBezTo>
                  <a:cubicBezTo>
                    <a:pt x="71313" y="199449"/>
                    <a:pt x="43674" y="184697"/>
                    <a:pt x="20607" y="163986"/>
                  </a:cubicBezTo>
                  <a:cubicBezTo>
                    <a:pt x="-17641" y="127465"/>
                    <a:pt x="5044" y="68913"/>
                    <a:pt x="26955" y="19490"/>
                  </a:cubicBezTo>
                  <a:cubicBezTo>
                    <a:pt x="27100" y="19098"/>
                    <a:pt x="27246" y="18761"/>
                    <a:pt x="27437" y="18379"/>
                  </a:cubicBezTo>
                  <a:cubicBezTo>
                    <a:pt x="28749" y="15472"/>
                    <a:pt x="30005" y="12611"/>
                    <a:pt x="31271" y="9795"/>
                  </a:cubicBezTo>
                  <a:cubicBezTo>
                    <a:pt x="32774" y="6497"/>
                    <a:pt x="34231" y="3198"/>
                    <a:pt x="35633" y="0"/>
                  </a:cubicBezTo>
                  <a:cubicBezTo>
                    <a:pt x="147618" y="84695"/>
                    <a:pt x="278608" y="144258"/>
                    <a:pt x="414243" y="179667"/>
                  </a:cubicBezTo>
                  <a:cubicBezTo>
                    <a:pt x="425199" y="182902"/>
                    <a:pt x="436245" y="185672"/>
                    <a:pt x="447346" y="1880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8" name="Google Shape;738;p8"/>
            <p:cNvSpPr/>
            <p:nvPr/>
          </p:nvSpPr>
          <p:spPr>
            <a:xfrm>
              <a:off x="16513127" y="9329502"/>
              <a:ext cx="693546" cy="1532607"/>
            </a:xfrm>
            <a:custGeom>
              <a:avLst/>
              <a:gdLst/>
              <a:ahLst/>
              <a:cxnLst/>
              <a:rect l="l" t="t" r="r" b="b"/>
              <a:pathLst>
                <a:path w="693546" h="1532607" extrusionOk="0">
                  <a:moveTo>
                    <a:pt x="5919" y="1531589"/>
                  </a:moveTo>
                  <a:cubicBezTo>
                    <a:pt x="-2550" y="1527324"/>
                    <a:pt x="-565" y="1517620"/>
                    <a:pt x="3442" y="1510777"/>
                  </a:cubicBezTo>
                  <a:cubicBezTo>
                    <a:pt x="29241" y="1453272"/>
                    <a:pt x="55140" y="1395895"/>
                    <a:pt x="81295" y="1338536"/>
                  </a:cubicBezTo>
                  <a:cubicBezTo>
                    <a:pt x="149112" y="1191955"/>
                    <a:pt x="216784" y="1045245"/>
                    <a:pt x="282571" y="897715"/>
                  </a:cubicBezTo>
                  <a:cubicBezTo>
                    <a:pt x="409836" y="619340"/>
                    <a:pt x="516640" y="331789"/>
                    <a:pt x="650571" y="56530"/>
                  </a:cubicBezTo>
                  <a:cubicBezTo>
                    <a:pt x="659441" y="39218"/>
                    <a:pt x="669040" y="22288"/>
                    <a:pt x="677618" y="4875"/>
                  </a:cubicBezTo>
                  <a:cubicBezTo>
                    <a:pt x="679658" y="757"/>
                    <a:pt x="684457" y="-1184"/>
                    <a:pt x="688674" y="757"/>
                  </a:cubicBezTo>
                  <a:cubicBezTo>
                    <a:pt x="692790" y="2652"/>
                    <a:pt x="694730" y="7691"/>
                    <a:pt x="692790" y="11818"/>
                  </a:cubicBezTo>
                  <a:cubicBezTo>
                    <a:pt x="602224" y="194055"/>
                    <a:pt x="527786" y="383727"/>
                    <a:pt x="448221" y="570893"/>
                  </a:cubicBezTo>
                  <a:cubicBezTo>
                    <a:pt x="371415" y="754368"/>
                    <a:pt x="290393" y="936158"/>
                    <a:pt x="207723" y="1117064"/>
                  </a:cubicBezTo>
                  <a:cubicBezTo>
                    <a:pt x="152882" y="1237432"/>
                    <a:pt x="96385" y="1357179"/>
                    <a:pt x="42610" y="1478038"/>
                  </a:cubicBezTo>
                  <a:cubicBezTo>
                    <a:pt x="36499" y="1491497"/>
                    <a:pt x="30434" y="1504891"/>
                    <a:pt x="24141" y="1518249"/>
                  </a:cubicBezTo>
                  <a:cubicBezTo>
                    <a:pt x="21409" y="1525967"/>
                    <a:pt x="15417" y="1535826"/>
                    <a:pt x="5919" y="153158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9" name="Google Shape;739;p8"/>
            <p:cNvSpPr/>
            <p:nvPr/>
          </p:nvSpPr>
          <p:spPr>
            <a:xfrm>
              <a:off x="16252330" y="9291160"/>
              <a:ext cx="737744" cy="1409814"/>
            </a:xfrm>
            <a:custGeom>
              <a:avLst/>
              <a:gdLst/>
              <a:ahLst/>
              <a:cxnLst/>
              <a:rect l="l" t="t" r="r" b="b"/>
              <a:pathLst>
                <a:path w="737744" h="1409814" extrusionOk="0">
                  <a:moveTo>
                    <a:pt x="6211" y="1408852"/>
                  </a:moveTo>
                  <a:cubicBezTo>
                    <a:pt x="-7540" y="1401171"/>
                    <a:pt x="5255" y="1386145"/>
                    <a:pt x="9262" y="1376113"/>
                  </a:cubicBezTo>
                  <a:cubicBezTo>
                    <a:pt x="32511" y="1328121"/>
                    <a:pt x="56607" y="1280494"/>
                    <a:pt x="81496" y="1233358"/>
                  </a:cubicBezTo>
                  <a:cubicBezTo>
                    <a:pt x="150852" y="1101037"/>
                    <a:pt x="222349" y="969854"/>
                    <a:pt x="290676" y="836967"/>
                  </a:cubicBezTo>
                  <a:cubicBezTo>
                    <a:pt x="435800" y="563248"/>
                    <a:pt x="561099" y="278376"/>
                    <a:pt x="718353" y="11354"/>
                  </a:cubicBezTo>
                  <a:cubicBezTo>
                    <a:pt x="721058" y="4738"/>
                    <a:pt x="726741" y="-4182"/>
                    <a:pt x="734691" y="2187"/>
                  </a:cubicBezTo>
                  <a:cubicBezTo>
                    <a:pt x="742349" y="9285"/>
                    <a:pt x="733571" y="19928"/>
                    <a:pt x="730420" y="27263"/>
                  </a:cubicBezTo>
                  <a:cubicBezTo>
                    <a:pt x="538961" y="376009"/>
                    <a:pt x="374157" y="738878"/>
                    <a:pt x="183627" y="1088198"/>
                  </a:cubicBezTo>
                  <a:cubicBezTo>
                    <a:pt x="134570" y="1180555"/>
                    <a:pt x="84519" y="1272548"/>
                    <a:pt x="38686" y="1366555"/>
                  </a:cubicBezTo>
                  <a:cubicBezTo>
                    <a:pt x="32356" y="1379138"/>
                    <a:pt x="26410" y="1392068"/>
                    <a:pt x="20117" y="1404679"/>
                  </a:cubicBezTo>
                  <a:cubicBezTo>
                    <a:pt x="17458" y="1409435"/>
                    <a:pt x="11029" y="1411039"/>
                    <a:pt x="6211" y="140885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0" name="Google Shape;740;p8"/>
            <p:cNvSpPr/>
            <p:nvPr/>
          </p:nvSpPr>
          <p:spPr>
            <a:xfrm>
              <a:off x="16318184" y="9593539"/>
              <a:ext cx="669390" cy="1311704"/>
            </a:xfrm>
            <a:custGeom>
              <a:avLst/>
              <a:gdLst/>
              <a:ahLst/>
              <a:cxnLst/>
              <a:rect l="l" t="t" r="r" b="b"/>
              <a:pathLst>
                <a:path w="669390" h="1311704" extrusionOk="0">
                  <a:moveTo>
                    <a:pt x="7563" y="1311225"/>
                  </a:moveTo>
                  <a:cubicBezTo>
                    <a:pt x="2035" y="1309530"/>
                    <a:pt x="-1307" y="1303370"/>
                    <a:pt x="487" y="1297785"/>
                  </a:cubicBezTo>
                  <a:cubicBezTo>
                    <a:pt x="7627" y="1277565"/>
                    <a:pt x="16178" y="1257902"/>
                    <a:pt x="24920" y="1238366"/>
                  </a:cubicBezTo>
                  <a:cubicBezTo>
                    <a:pt x="61101" y="1161982"/>
                    <a:pt x="100934" y="1087147"/>
                    <a:pt x="140493" y="1012721"/>
                  </a:cubicBezTo>
                  <a:cubicBezTo>
                    <a:pt x="140457" y="1012776"/>
                    <a:pt x="140420" y="1012840"/>
                    <a:pt x="140384" y="1012904"/>
                  </a:cubicBezTo>
                  <a:cubicBezTo>
                    <a:pt x="140329" y="1012994"/>
                    <a:pt x="140284" y="1013086"/>
                    <a:pt x="140229" y="1013177"/>
                  </a:cubicBezTo>
                  <a:cubicBezTo>
                    <a:pt x="309968" y="703758"/>
                    <a:pt x="463871" y="386065"/>
                    <a:pt x="619450" y="69338"/>
                  </a:cubicBezTo>
                  <a:cubicBezTo>
                    <a:pt x="630596" y="47223"/>
                    <a:pt x="642335" y="25391"/>
                    <a:pt x="654401" y="3760"/>
                  </a:cubicBezTo>
                  <a:cubicBezTo>
                    <a:pt x="656341" y="270"/>
                    <a:pt x="661095" y="-896"/>
                    <a:pt x="664628" y="708"/>
                  </a:cubicBezTo>
                  <a:cubicBezTo>
                    <a:pt x="668407" y="2457"/>
                    <a:pt x="670684" y="7550"/>
                    <a:pt x="668598" y="11423"/>
                  </a:cubicBezTo>
                  <a:cubicBezTo>
                    <a:pt x="589188" y="167937"/>
                    <a:pt x="517318" y="328223"/>
                    <a:pt x="439347" y="485466"/>
                  </a:cubicBezTo>
                  <a:cubicBezTo>
                    <a:pt x="350611" y="666937"/>
                    <a:pt x="254918" y="844927"/>
                    <a:pt x="159918" y="1023145"/>
                  </a:cubicBezTo>
                  <a:cubicBezTo>
                    <a:pt x="120905" y="1096887"/>
                    <a:pt x="81700" y="1170620"/>
                    <a:pt x="45893" y="1245984"/>
                  </a:cubicBezTo>
                  <a:cubicBezTo>
                    <a:pt x="36467" y="1265383"/>
                    <a:pt x="29519" y="1285885"/>
                    <a:pt x="20494" y="1305448"/>
                  </a:cubicBezTo>
                  <a:cubicBezTo>
                    <a:pt x="18236" y="1310295"/>
                    <a:pt x="12590" y="1312828"/>
                    <a:pt x="7563" y="131122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1" name="Google Shape;741;p8"/>
            <p:cNvSpPr/>
            <p:nvPr/>
          </p:nvSpPr>
          <p:spPr>
            <a:xfrm>
              <a:off x="16606734" y="6684961"/>
              <a:ext cx="2325417" cy="2254796"/>
            </a:xfrm>
            <a:custGeom>
              <a:avLst/>
              <a:gdLst/>
              <a:ahLst/>
              <a:cxnLst/>
              <a:rect l="l" t="t" r="r" b="b"/>
              <a:pathLst>
                <a:path w="2325417" h="2254796" extrusionOk="0">
                  <a:moveTo>
                    <a:pt x="2176533" y="1640465"/>
                  </a:moveTo>
                  <a:cubicBezTo>
                    <a:pt x="2097978" y="1758554"/>
                    <a:pt x="2021646" y="1880370"/>
                    <a:pt x="1916282" y="1976728"/>
                  </a:cubicBezTo>
                  <a:cubicBezTo>
                    <a:pt x="1842937" y="2042916"/>
                    <a:pt x="1752717" y="2083892"/>
                    <a:pt x="1667205" y="2130955"/>
                  </a:cubicBezTo>
                  <a:cubicBezTo>
                    <a:pt x="1490108" y="2225699"/>
                    <a:pt x="1284843" y="2263823"/>
                    <a:pt x="1085161" y="2253017"/>
                  </a:cubicBezTo>
                  <a:cubicBezTo>
                    <a:pt x="985880" y="2244570"/>
                    <a:pt x="889823" y="2216013"/>
                    <a:pt x="794011" y="2190063"/>
                  </a:cubicBezTo>
                  <a:cubicBezTo>
                    <a:pt x="699812" y="2159520"/>
                    <a:pt x="610958" y="2113824"/>
                    <a:pt x="525082" y="2064894"/>
                  </a:cubicBezTo>
                  <a:cubicBezTo>
                    <a:pt x="364987" y="1965311"/>
                    <a:pt x="218670" y="1834547"/>
                    <a:pt x="122112" y="1671135"/>
                  </a:cubicBezTo>
                  <a:cubicBezTo>
                    <a:pt x="20099" y="1500890"/>
                    <a:pt x="-10181" y="1295883"/>
                    <a:pt x="2851" y="1100061"/>
                  </a:cubicBezTo>
                  <a:cubicBezTo>
                    <a:pt x="22703" y="928577"/>
                    <a:pt x="77562" y="762058"/>
                    <a:pt x="147428" y="604852"/>
                  </a:cubicBezTo>
                  <a:cubicBezTo>
                    <a:pt x="211594" y="468384"/>
                    <a:pt x="319317" y="359489"/>
                    <a:pt x="438086" y="268963"/>
                  </a:cubicBezTo>
                  <a:cubicBezTo>
                    <a:pt x="535136" y="191102"/>
                    <a:pt x="637895" y="118463"/>
                    <a:pt x="752321" y="68548"/>
                  </a:cubicBezTo>
                  <a:cubicBezTo>
                    <a:pt x="833489" y="34024"/>
                    <a:pt x="919365" y="4975"/>
                    <a:pt x="1008100" y="0"/>
                  </a:cubicBezTo>
                  <a:cubicBezTo>
                    <a:pt x="1096590" y="1121"/>
                    <a:pt x="1185444" y="374"/>
                    <a:pt x="1273933" y="4219"/>
                  </a:cubicBezTo>
                  <a:cubicBezTo>
                    <a:pt x="1518047" y="4465"/>
                    <a:pt x="1761787" y="135219"/>
                    <a:pt x="1935032" y="301492"/>
                  </a:cubicBezTo>
                  <a:cubicBezTo>
                    <a:pt x="2044613" y="414861"/>
                    <a:pt x="2130125" y="551457"/>
                    <a:pt x="2196394" y="694130"/>
                  </a:cubicBezTo>
                  <a:cubicBezTo>
                    <a:pt x="2233504" y="787881"/>
                    <a:pt x="2251371" y="888211"/>
                    <a:pt x="2268501" y="987302"/>
                  </a:cubicBezTo>
                  <a:cubicBezTo>
                    <a:pt x="2274211" y="986683"/>
                    <a:pt x="2280167" y="989662"/>
                    <a:pt x="2282898" y="995129"/>
                  </a:cubicBezTo>
                  <a:cubicBezTo>
                    <a:pt x="2295930" y="1022201"/>
                    <a:pt x="2308461" y="1049892"/>
                    <a:pt x="2316411" y="1078949"/>
                  </a:cubicBezTo>
                  <a:cubicBezTo>
                    <a:pt x="2355734" y="1228829"/>
                    <a:pt x="2258438" y="1510585"/>
                    <a:pt x="2176533" y="164046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2" name="Google Shape;742;p8"/>
            <p:cNvSpPr/>
            <p:nvPr/>
          </p:nvSpPr>
          <p:spPr>
            <a:xfrm>
              <a:off x="17514280" y="7475277"/>
              <a:ext cx="1197754" cy="1260756"/>
            </a:xfrm>
            <a:custGeom>
              <a:avLst/>
              <a:gdLst/>
              <a:ahLst/>
              <a:cxnLst/>
              <a:rect l="l" t="t" r="r" b="b"/>
              <a:pathLst>
                <a:path w="1197754" h="1260756" extrusionOk="0">
                  <a:moveTo>
                    <a:pt x="1197754" y="292697"/>
                  </a:moveTo>
                  <a:cubicBezTo>
                    <a:pt x="1192472" y="357163"/>
                    <a:pt x="1179914" y="421337"/>
                    <a:pt x="1157275" y="482013"/>
                  </a:cubicBezTo>
                  <a:cubicBezTo>
                    <a:pt x="1135365" y="544201"/>
                    <a:pt x="1115485" y="607009"/>
                    <a:pt x="1082036" y="664204"/>
                  </a:cubicBezTo>
                  <a:cubicBezTo>
                    <a:pt x="983574" y="860992"/>
                    <a:pt x="820109" y="1035028"/>
                    <a:pt x="627895" y="1142374"/>
                  </a:cubicBezTo>
                  <a:cubicBezTo>
                    <a:pt x="478773" y="1225365"/>
                    <a:pt x="359275" y="1275179"/>
                    <a:pt x="184946" y="1257037"/>
                  </a:cubicBezTo>
                  <a:cubicBezTo>
                    <a:pt x="142864" y="1253839"/>
                    <a:pt x="100400" y="1248254"/>
                    <a:pt x="62052" y="1229538"/>
                  </a:cubicBezTo>
                  <a:cubicBezTo>
                    <a:pt x="25980" y="1212225"/>
                    <a:pt x="-24243" y="1186557"/>
                    <a:pt x="13285" y="1141891"/>
                  </a:cubicBezTo>
                  <a:cubicBezTo>
                    <a:pt x="39412" y="1115066"/>
                    <a:pt x="78389" y="1105653"/>
                    <a:pt x="112767" y="1093626"/>
                  </a:cubicBezTo>
                  <a:cubicBezTo>
                    <a:pt x="175785" y="1071366"/>
                    <a:pt x="241335" y="1055985"/>
                    <a:pt x="302850" y="1029843"/>
                  </a:cubicBezTo>
                  <a:cubicBezTo>
                    <a:pt x="475385" y="945495"/>
                    <a:pt x="637493" y="835187"/>
                    <a:pt x="759031" y="684633"/>
                  </a:cubicBezTo>
                  <a:cubicBezTo>
                    <a:pt x="848131" y="577633"/>
                    <a:pt x="914018" y="455780"/>
                    <a:pt x="955125" y="324579"/>
                  </a:cubicBezTo>
                  <a:cubicBezTo>
                    <a:pt x="990076" y="222864"/>
                    <a:pt x="1000112" y="67744"/>
                    <a:pt x="1092509" y="1674"/>
                  </a:cubicBezTo>
                  <a:cubicBezTo>
                    <a:pt x="1208172" y="-22445"/>
                    <a:pt x="1195614" y="220859"/>
                    <a:pt x="1197754" y="29269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3" name="Google Shape;743;p8"/>
            <p:cNvSpPr/>
            <p:nvPr/>
          </p:nvSpPr>
          <p:spPr>
            <a:xfrm>
              <a:off x="18520895" y="7297171"/>
              <a:ext cx="95328" cy="104667"/>
            </a:xfrm>
            <a:custGeom>
              <a:avLst/>
              <a:gdLst/>
              <a:ahLst/>
              <a:cxnLst/>
              <a:rect l="l" t="t" r="r" b="b"/>
              <a:pathLst>
                <a:path w="95328" h="104667" extrusionOk="0">
                  <a:moveTo>
                    <a:pt x="28046" y="98767"/>
                  </a:moveTo>
                  <a:cubicBezTo>
                    <a:pt x="-26630" y="71113"/>
                    <a:pt x="5298" y="-23505"/>
                    <a:pt x="66677" y="5444"/>
                  </a:cubicBezTo>
                  <a:cubicBezTo>
                    <a:pt x="77987" y="10647"/>
                    <a:pt x="81739" y="23093"/>
                    <a:pt x="88396" y="32360"/>
                  </a:cubicBezTo>
                  <a:cubicBezTo>
                    <a:pt x="112474" y="70739"/>
                    <a:pt x="69327" y="122221"/>
                    <a:pt x="28046" y="987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4" name="Google Shape;744;p8"/>
            <p:cNvSpPr/>
            <p:nvPr/>
          </p:nvSpPr>
          <p:spPr>
            <a:xfrm>
              <a:off x="16768898" y="6932740"/>
              <a:ext cx="621425" cy="966849"/>
            </a:xfrm>
            <a:custGeom>
              <a:avLst/>
              <a:gdLst/>
              <a:ahLst/>
              <a:cxnLst/>
              <a:rect l="l" t="t" r="r" b="b"/>
              <a:pathLst>
                <a:path w="621425" h="966849" extrusionOk="0">
                  <a:moveTo>
                    <a:pt x="438321" y="46359"/>
                  </a:moveTo>
                  <a:cubicBezTo>
                    <a:pt x="482097" y="19634"/>
                    <a:pt x="631019" y="-46581"/>
                    <a:pt x="620938" y="53248"/>
                  </a:cubicBezTo>
                  <a:cubicBezTo>
                    <a:pt x="626802" y="103837"/>
                    <a:pt x="536637" y="154143"/>
                    <a:pt x="504008" y="187902"/>
                  </a:cubicBezTo>
                  <a:cubicBezTo>
                    <a:pt x="415582" y="264879"/>
                    <a:pt x="346599" y="359414"/>
                    <a:pt x="281787" y="456328"/>
                  </a:cubicBezTo>
                  <a:cubicBezTo>
                    <a:pt x="245478" y="515163"/>
                    <a:pt x="212366" y="576576"/>
                    <a:pt x="190693" y="642446"/>
                  </a:cubicBezTo>
                  <a:cubicBezTo>
                    <a:pt x="175275" y="692451"/>
                    <a:pt x="164365" y="743632"/>
                    <a:pt x="149102" y="793738"/>
                  </a:cubicBezTo>
                  <a:cubicBezTo>
                    <a:pt x="133685" y="839671"/>
                    <a:pt x="112739" y="977232"/>
                    <a:pt x="48555" y="966225"/>
                  </a:cubicBezTo>
                  <a:cubicBezTo>
                    <a:pt x="22428" y="959145"/>
                    <a:pt x="16801" y="927327"/>
                    <a:pt x="10936" y="904529"/>
                  </a:cubicBezTo>
                  <a:cubicBezTo>
                    <a:pt x="-2588" y="850879"/>
                    <a:pt x="-3562" y="795442"/>
                    <a:pt x="7976" y="741263"/>
                  </a:cubicBezTo>
                  <a:cubicBezTo>
                    <a:pt x="21745" y="657644"/>
                    <a:pt x="50204" y="578526"/>
                    <a:pt x="84618" y="501404"/>
                  </a:cubicBezTo>
                  <a:cubicBezTo>
                    <a:pt x="123931" y="396918"/>
                    <a:pt x="183170" y="302730"/>
                    <a:pt x="251817" y="215220"/>
                  </a:cubicBezTo>
                  <a:cubicBezTo>
                    <a:pt x="300501" y="145842"/>
                    <a:pt x="363911" y="87244"/>
                    <a:pt x="438321" y="46359"/>
                  </a:cubicBezTo>
                  <a:close/>
                </a:path>
              </a:pathLst>
            </a:custGeom>
            <a:solidFill>
              <a:srgbClr val="C7CFF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5" name="Google Shape;745;p8"/>
            <p:cNvSpPr/>
            <p:nvPr/>
          </p:nvSpPr>
          <p:spPr>
            <a:xfrm>
              <a:off x="16768898" y="6932740"/>
              <a:ext cx="621425" cy="966849"/>
            </a:xfrm>
            <a:custGeom>
              <a:avLst/>
              <a:gdLst/>
              <a:ahLst/>
              <a:cxnLst/>
              <a:rect l="l" t="t" r="r" b="b"/>
              <a:pathLst>
                <a:path w="621425" h="966849" extrusionOk="0">
                  <a:moveTo>
                    <a:pt x="438321" y="46359"/>
                  </a:moveTo>
                  <a:cubicBezTo>
                    <a:pt x="482097" y="19634"/>
                    <a:pt x="631019" y="-46581"/>
                    <a:pt x="620938" y="53248"/>
                  </a:cubicBezTo>
                  <a:cubicBezTo>
                    <a:pt x="626802" y="103837"/>
                    <a:pt x="536637" y="154143"/>
                    <a:pt x="504008" y="187902"/>
                  </a:cubicBezTo>
                  <a:cubicBezTo>
                    <a:pt x="415582" y="264879"/>
                    <a:pt x="346599" y="359414"/>
                    <a:pt x="281787" y="456328"/>
                  </a:cubicBezTo>
                  <a:cubicBezTo>
                    <a:pt x="245478" y="515163"/>
                    <a:pt x="212366" y="576576"/>
                    <a:pt x="190693" y="642446"/>
                  </a:cubicBezTo>
                  <a:cubicBezTo>
                    <a:pt x="175275" y="692451"/>
                    <a:pt x="164365" y="743632"/>
                    <a:pt x="149102" y="793738"/>
                  </a:cubicBezTo>
                  <a:cubicBezTo>
                    <a:pt x="133685" y="839671"/>
                    <a:pt x="112739" y="977232"/>
                    <a:pt x="48555" y="966225"/>
                  </a:cubicBezTo>
                  <a:cubicBezTo>
                    <a:pt x="22428" y="959145"/>
                    <a:pt x="16801" y="927327"/>
                    <a:pt x="10936" y="904529"/>
                  </a:cubicBezTo>
                  <a:cubicBezTo>
                    <a:pt x="-2588" y="850879"/>
                    <a:pt x="-3562" y="795442"/>
                    <a:pt x="7976" y="741263"/>
                  </a:cubicBezTo>
                  <a:cubicBezTo>
                    <a:pt x="21745" y="657644"/>
                    <a:pt x="50204" y="578526"/>
                    <a:pt x="84618" y="501404"/>
                  </a:cubicBezTo>
                  <a:cubicBezTo>
                    <a:pt x="123931" y="396918"/>
                    <a:pt x="183170" y="302730"/>
                    <a:pt x="251817" y="215220"/>
                  </a:cubicBezTo>
                  <a:cubicBezTo>
                    <a:pt x="300501" y="145842"/>
                    <a:pt x="363911" y="87244"/>
                    <a:pt x="438321" y="463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6" name="Google Shape;746;p8"/>
            <p:cNvSpPr/>
            <p:nvPr/>
          </p:nvSpPr>
          <p:spPr>
            <a:xfrm>
              <a:off x="16902288" y="8805232"/>
              <a:ext cx="650419" cy="459324"/>
            </a:xfrm>
            <a:custGeom>
              <a:avLst/>
              <a:gdLst/>
              <a:ahLst/>
              <a:cxnLst/>
              <a:rect l="l" t="t" r="r" b="b"/>
              <a:pathLst>
                <a:path w="650419" h="459324" extrusionOk="0">
                  <a:moveTo>
                    <a:pt x="640705" y="189539"/>
                  </a:moveTo>
                  <a:cubicBezTo>
                    <a:pt x="672241" y="242634"/>
                    <a:pt x="619477" y="289760"/>
                    <a:pt x="589389" y="328176"/>
                  </a:cubicBezTo>
                  <a:cubicBezTo>
                    <a:pt x="585081" y="342919"/>
                    <a:pt x="588442" y="358673"/>
                    <a:pt x="584189" y="373498"/>
                  </a:cubicBezTo>
                  <a:cubicBezTo>
                    <a:pt x="572469" y="414483"/>
                    <a:pt x="538938" y="455003"/>
                    <a:pt x="494351" y="459158"/>
                  </a:cubicBezTo>
                  <a:cubicBezTo>
                    <a:pt x="438637" y="461910"/>
                    <a:pt x="388441" y="429754"/>
                    <a:pt x="335458" y="416506"/>
                  </a:cubicBezTo>
                  <a:cubicBezTo>
                    <a:pt x="268533" y="396742"/>
                    <a:pt x="201790" y="375038"/>
                    <a:pt x="140257" y="341370"/>
                  </a:cubicBezTo>
                  <a:cubicBezTo>
                    <a:pt x="103147" y="320832"/>
                    <a:pt x="64471" y="301815"/>
                    <a:pt x="30858" y="275838"/>
                  </a:cubicBezTo>
                  <a:cubicBezTo>
                    <a:pt x="-13938" y="236675"/>
                    <a:pt x="-8947" y="170842"/>
                    <a:pt x="39236" y="137028"/>
                  </a:cubicBezTo>
                  <a:cubicBezTo>
                    <a:pt x="53169" y="126814"/>
                    <a:pt x="45738" y="108991"/>
                    <a:pt x="46421" y="94576"/>
                  </a:cubicBezTo>
                  <a:cubicBezTo>
                    <a:pt x="46658" y="50238"/>
                    <a:pt x="85462" y="17590"/>
                    <a:pt x="125422" y="6064"/>
                  </a:cubicBezTo>
                  <a:cubicBezTo>
                    <a:pt x="163688" y="-7978"/>
                    <a:pt x="203439" y="4588"/>
                    <a:pt x="238627" y="21171"/>
                  </a:cubicBezTo>
                  <a:cubicBezTo>
                    <a:pt x="285690" y="41937"/>
                    <a:pt x="333937" y="59377"/>
                    <a:pt x="381920" y="77774"/>
                  </a:cubicBezTo>
                  <a:cubicBezTo>
                    <a:pt x="425414" y="93966"/>
                    <a:pt x="468862" y="110604"/>
                    <a:pt x="512856" y="125365"/>
                  </a:cubicBezTo>
                  <a:cubicBezTo>
                    <a:pt x="556832" y="141547"/>
                    <a:pt x="609105" y="152646"/>
                    <a:pt x="640705" y="18953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7" name="Google Shape;747;p8"/>
            <p:cNvSpPr/>
            <p:nvPr/>
          </p:nvSpPr>
          <p:spPr>
            <a:xfrm>
              <a:off x="16502759" y="6554499"/>
              <a:ext cx="2503743" cy="2503725"/>
            </a:xfrm>
            <a:custGeom>
              <a:avLst/>
              <a:gdLst/>
              <a:ahLst/>
              <a:cxnLst/>
              <a:rect l="l" t="t" r="r" b="b"/>
              <a:pathLst>
                <a:path w="2503743" h="2503725" extrusionOk="0">
                  <a:moveTo>
                    <a:pt x="1297105" y="2313837"/>
                  </a:moveTo>
                  <a:cubicBezTo>
                    <a:pt x="2171064" y="2271786"/>
                    <a:pt x="2623365" y="1263016"/>
                    <a:pt x="2077210" y="582190"/>
                  </a:cubicBezTo>
                  <a:cubicBezTo>
                    <a:pt x="2076964" y="581853"/>
                    <a:pt x="2076673" y="581506"/>
                    <a:pt x="2076381" y="581169"/>
                  </a:cubicBezTo>
                  <a:cubicBezTo>
                    <a:pt x="2046375" y="544549"/>
                    <a:pt x="2014228" y="510015"/>
                    <a:pt x="1979960" y="477467"/>
                  </a:cubicBezTo>
                  <a:cubicBezTo>
                    <a:pt x="1329916" y="-127157"/>
                    <a:pt x="278377" y="273499"/>
                    <a:pt x="193594" y="1156499"/>
                  </a:cubicBezTo>
                  <a:cubicBezTo>
                    <a:pt x="147396" y="1629038"/>
                    <a:pt x="439666" y="2089504"/>
                    <a:pt x="885428" y="2249863"/>
                  </a:cubicBezTo>
                  <a:cubicBezTo>
                    <a:pt x="884991" y="2249717"/>
                    <a:pt x="884554" y="2249571"/>
                    <a:pt x="884117" y="2249425"/>
                  </a:cubicBezTo>
                  <a:cubicBezTo>
                    <a:pt x="1015836" y="2297982"/>
                    <a:pt x="1157008" y="2319705"/>
                    <a:pt x="1297105" y="2313837"/>
                  </a:cubicBezTo>
                  <a:close/>
                  <a:moveTo>
                    <a:pt x="1305492" y="1293"/>
                  </a:moveTo>
                  <a:cubicBezTo>
                    <a:pt x="2075033" y="30879"/>
                    <a:pt x="2639320" y="761419"/>
                    <a:pt x="2475217" y="1514083"/>
                  </a:cubicBezTo>
                  <a:cubicBezTo>
                    <a:pt x="2355720" y="2098087"/>
                    <a:pt x="1807042" y="2527901"/>
                    <a:pt x="1211584" y="2502670"/>
                  </a:cubicBezTo>
                  <a:cubicBezTo>
                    <a:pt x="690682" y="2492383"/>
                    <a:pt x="208666" y="2125058"/>
                    <a:pt x="58096" y="1626559"/>
                  </a:cubicBezTo>
                  <a:cubicBezTo>
                    <a:pt x="-201253" y="802067"/>
                    <a:pt x="442051" y="-37469"/>
                    <a:pt x="1305492" y="12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8" name="Google Shape;748;p8"/>
            <p:cNvSpPr/>
            <p:nvPr/>
          </p:nvSpPr>
          <p:spPr>
            <a:xfrm>
              <a:off x="16534816" y="6593110"/>
              <a:ext cx="2434654" cy="2437286"/>
            </a:xfrm>
            <a:custGeom>
              <a:avLst/>
              <a:gdLst/>
              <a:ahLst/>
              <a:cxnLst/>
              <a:rect l="l" t="t" r="r" b="b"/>
              <a:pathLst>
                <a:path w="2434654" h="2437286" extrusionOk="0">
                  <a:moveTo>
                    <a:pt x="1185001" y="2436906"/>
                  </a:moveTo>
                  <a:cubicBezTo>
                    <a:pt x="635850" y="2426637"/>
                    <a:pt x="156292" y="2038464"/>
                    <a:pt x="33889" y="1502361"/>
                  </a:cubicBezTo>
                  <a:cubicBezTo>
                    <a:pt x="-74307" y="1066287"/>
                    <a:pt x="81226" y="575871"/>
                    <a:pt x="433927" y="294270"/>
                  </a:cubicBezTo>
                  <a:cubicBezTo>
                    <a:pt x="449308" y="281049"/>
                    <a:pt x="465828" y="269304"/>
                    <a:pt x="482065" y="257230"/>
                  </a:cubicBezTo>
                  <a:cubicBezTo>
                    <a:pt x="489369" y="250861"/>
                    <a:pt x="498129" y="244228"/>
                    <a:pt x="508484" y="247608"/>
                  </a:cubicBezTo>
                  <a:cubicBezTo>
                    <a:pt x="517891" y="250661"/>
                    <a:pt x="523856" y="258133"/>
                    <a:pt x="524238" y="268128"/>
                  </a:cubicBezTo>
                  <a:cubicBezTo>
                    <a:pt x="524721" y="279819"/>
                    <a:pt x="515077" y="286461"/>
                    <a:pt x="508966" y="290489"/>
                  </a:cubicBezTo>
                  <a:cubicBezTo>
                    <a:pt x="492893" y="302999"/>
                    <a:pt x="477976" y="317040"/>
                    <a:pt x="462295" y="330052"/>
                  </a:cubicBezTo>
                  <a:cubicBezTo>
                    <a:pt x="380371" y="402272"/>
                    <a:pt x="308337" y="485773"/>
                    <a:pt x="248461" y="577101"/>
                  </a:cubicBezTo>
                  <a:cubicBezTo>
                    <a:pt x="25347" y="909883"/>
                    <a:pt x="-9613" y="1361647"/>
                    <a:pt x="167111" y="1721254"/>
                  </a:cubicBezTo>
                  <a:cubicBezTo>
                    <a:pt x="371629" y="2144307"/>
                    <a:pt x="829221" y="2418628"/>
                    <a:pt x="1297960" y="2382171"/>
                  </a:cubicBezTo>
                  <a:cubicBezTo>
                    <a:pt x="1809382" y="2353141"/>
                    <a:pt x="2263941" y="1947118"/>
                    <a:pt x="2357595" y="1444829"/>
                  </a:cubicBezTo>
                  <a:cubicBezTo>
                    <a:pt x="2484296" y="819330"/>
                    <a:pt x="2067428" y="201913"/>
                    <a:pt x="1443812" y="81901"/>
                  </a:cubicBezTo>
                  <a:cubicBezTo>
                    <a:pt x="1300947" y="54283"/>
                    <a:pt x="1155732" y="51987"/>
                    <a:pt x="1014842" y="76625"/>
                  </a:cubicBezTo>
                  <a:cubicBezTo>
                    <a:pt x="941670" y="88908"/>
                    <a:pt x="876002" y="112097"/>
                    <a:pt x="808421" y="131478"/>
                  </a:cubicBezTo>
                  <a:cubicBezTo>
                    <a:pt x="773552" y="130777"/>
                    <a:pt x="768452" y="81409"/>
                    <a:pt x="802502" y="72698"/>
                  </a:cubicBezTo>
                  <a:cubicBezTo>
                    <a:pt x="1444805" y="-160957"/>
                    <a:pt x="2159379" y="188372"/>
                    <a:pt x="2372366" y="837581"/>
                  </a:cubicBezTo>
                  <a:cubicBezTo>
                    <a:pt x="2635767" y="1641480"/>
                    <a:pt x="2030401" y="2457462"/>
                    <a:pt x="1185001" y="243690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9" name="Google Shape;749;p8"/>
            <p:cNvSpPr/>
            <p:nvPr/>
          </p:nvSpPr>
          <p:spPr>
            <a:xfrm>
              <a:off x="17114600" y="6718750"/>
              <a:ext cx="143296" cy="97916"/>
            </a:xfrm>
            <a:custGeom>
              <a:avLst/>
              <a:gdLst/>
              <a:ahLst/>
              <a:cxnLst/>
              <a:rect l="l" t="t" r="r" b="b"/>
              <a:pathLst>
                <a:path w="143296" h="97916" extrusionOk="0">
                  <a:moveTo>
                    <a:pt x="19584" y="97748"/>
                  </a:moveTo>
                  <a:cubicBezTo>
                    <a:pt x="5141" y="96637"/>
                    <a:pt x="-3884" y="79753"/>
                    <a:pt x="1644" y="66896"/>
                  </a:cubicBezTo>
                  <a:cubicBezTo>
                    <a:pt x="6106" y="56463"/>
                    <a:pt x="14876" y="51087"/>
                    <a:pt x="24237" y="45601"/>
                  </a:cubicBezTo>
                  <a:cubicBezTo>
                    <a:pt x="46184" y="32827"/>
                    <a:pt x="68687" y="21072"/>
                    <a:pt x="91472" y="9801"/>
                  </a:cubicBezTo>
                  <a:cubicBezTo>
                    <a:pt x="103147" y="4917"/>
                    <a:pt x="116251" y="-3484"/>
                    <a:pt x="129137" y="1555"/>
                  </a:cubicBezTo>
                  <a:cubicBezTo>
                    <a:pt x="129128" y="1573"/>
                    <a:pt x="129110" y="1591"/>
                    <a:pt x="129101" y="1610"/>
                  </a:cubicBezTo>
                  <a:cubicBezTo>
                    <a:pt x="158361" y="18877"/>
                    <a:pt x="136951" y="43050"/>
                    <a:pt x="113674" y="52481"/>
                  </a:cubicBezTo>
                  <a:cubicBezTo>
                    <a:pt x="91800" y="64053"/>
                    <a:pt x="70099" y="76062"/>
                    <a:pt x="48807" y="88618"/>
                  </a:cubicBezTo>
                  <a:cubicBezTo>
                    <a:pt x="39928" y="94240"/>
                    <a:pt x="30157" y="98869"/>
                    <a:pt x="19584" y="97748"/>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0" name="Google Shape;750;p8"/>
            <p:cNvSpPr/>
            <p:nvPr/>
          </p:nvSpPr>
          <p:spPr>
            <a:xfrm>
              <a:off x="16984959" y="8940929"/>
              <a:ext cx="188236" cy="112444"/>
            </a:xfrm>
            <a:custGeom>
              <a:avLst/>
              <a:gdLst/>
              <a:ahLst/>
              <a:cxnLst/>
              <a:rect l="l" t="t" r="r" b="b"/>
              <a:pathLst>
                <a:path w="188236" h="112444" extrusionOk="0">
                  <a:moveTo>
                    <a:pt x="184559" y="98463"/>
                  </a:moveTo>
                  <a:cubicBezTo>
                    <a:pt x="154662" y="83529"/>
                    <a:pt x="123854" y="71173"/>
                    <a:pt x="94649" y="54699"/>
                  </a:cubicBezTo>
                  <a:cubicBezTo>
                    <a:pt x="80115" y="46498"/>
                    <a:pt x="65890" y="37760"/>
                    <a:pt x="51866" y="28721"/>
                  </a:cubicBezTo>
                  <a:cubicBezTo>
                    <a:pt x="38069" y="19837"/>
                    <a:pt x="24955" y="8292"/>
                    <a:pt x="10394" y="839"/>
                  </a:cubicBezTo>
                  <a:cubicBezTo>
                    <a:pt x="3445" y="-2724"/>
                    <a:pt x="-3521" y="5850"/>
                    <a:pt x="1988" y="11737"/>
                  </a:cubicBezTo>
                  <a:cubicBezTo>
                    <a:pt x="13162" y="23655"/>
                    <a:pt x="28953" y="32685"/>
                    <a:pt x="42449" y="41733"/>
                  </a:cubicBezTo>
                  <a:cubicBezTo>
                    <a:pt x="56747" y="51318"/>
                    <a:pt x="71481" y="60239"/>
                    <a:pt x="86471" y="68695"/>
                  </a:cubicBezTo>
                  <a:cubicBezTo>
                    <a:pt x="115631" y="85141"/>
                    <a:pt x="146721" y="102199"/>
                    <a:pt x="178804" y="112122"/>
                  </a:cubicBezTo>
                  <a:cubicBezTo>
                    <a:pt x="186763" y="114582"/>
                    <a:pt x="192209" y="102281"/>
                    <a:pt x="184559" y="984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1" name="Google Shape;751;p8"/>
            <p:cNvSpPr/>
            <p:nvPr/>
          </p:nvSpPr>
          <p:spPr>
            <a:xfrm>
              <a:off x="17227641" y="9070072"/>
              <a:ext cx="215930" cy="70336"/>
            </a:xfrm>
            <a:custGeom>
              <a:avLst/>
              <a:gdLst/>
              <a:ahLst/>
              <a:cxnLst/>
              <a:rect l="l" t="t" r="r" b="b"/>
              <a:pathLst>
                <a:path w="215930" h="70336" extrusionOk="0">
                  <a:moveTo>
                    <a:pt x="211352" y="57740"/>
                  </a:moveTo>
                  <a:cubicBezTo>
                    <a:pt x="176655" y="52237"/>
                    <a:pt x="142086" y="46095"/>
                    <a:pt x="108219" y="36601"/>
                  </a:cubicBezTo>
                  <a:cubicBezTo>
                    <a:pt x="74142" y="27034"/>
                    <a:pt x="42068" y="13493"/>
                    <a:pt x="9247" y="482"/>
                  </a:cubicBezTo>
                  <a:cubicBezTo>
                    <a:pt x="1416" y="-2625"/>
                    <a:pt x="-3830" y="10167"/>
                    <a:pt x="3528" y="14049"/>
                  </a:cubicBezTo>
                  <a:cubicBezTo>
                    <a:pt x="34956" y="30587"/>
                    <a:pt x="69989" y="41986"/>
                    <a:pt x="104139" y="51398"/>
                  </a:cubicBezTo>
                  <a:cubicBezTo>
                    <a:pt x="138626" y="60902"/>
                    <a:pt x="173914" y="67973"/>
                    <a:pt x="209649" y="70324"/>
                  </a:cubicBezTo>
                  <a:cubicBezTo>
                    <a:pt x="216743" y="70788"/>
                    <a:pt x="218528" y="58879"/>
                    <a:pt x="211352" y="5774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52" name="Google Shape;752;p8"/>
          <p:cNvSpPr txBox="1">
            <a:spLocks noGrp="1"/>
          </p:cNvSpPr>
          <p:nvPr>
            <p:ph type="title"/>
          </p:nvPr>
        </p:nvSpPr>
        <p:spPr>
          <a:xfrm>
            <a:off x="2386200" y="1674600"/>
            <a:ext cx="4371600" cy="17943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000"/>
              <a:buNone/>
              <a:defRPr sz="4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s://www.thoughtco.com/speech-community-sociolinguistics-1692120" TargetMode="External"/><Relationship Id="rId2" Type="http://schemas.openxmlformats.org/officeDocument/2006/relationships/hyperlink" Target="https://www.thoughtco.com/what-is-borrowing-language-1689176"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9"/>
        <p:cNvGrpSpPr/>
        <p:nvPr/>
      </p:nvGrpSpPr>
      <p:grpSpPr>
        <a:xfrm>
          <a:off x="0" y="0"/>
          <a:ext cx="0" cy="0"/>
          <a:chOff x="0" y="0"/>
          <a:chExt cx="0" cy="0"/>
        </a:xfrm>
      </p:grpSpPr>
      <p:sp>
        <p:nvSpPr>
          <p:cNvPr id="760" name="Google Shape;760;p11"/>
          <p:cNvSpPr txBox="1"/>
          <p:nvPr/>
        </p:nvSpPr>
        <p:spPr>
          <a:xfrm>
            <a:off x="2590800" y="1428750"/>
            <a:ext cx="3772786" cy="1846659"/>
          </a:xfrm>
          <a:prstGeom prst="rect">
            <a:avLst/>
          </a:prstGeom>
          <a:noFill/>
          <a:ln>
            <a:noFill/>
          </a:ln>
        </p:spPr>
        <p:txBody>
          <a:bodyPr spcFirstLastPara="1" wrap="square" lIns="0" tIns="0" rIns="0" bIns="0" anchor="t" anchorCtr="0">
            <a:spAutoFit/>
          </a:bodyPr>
          <a:lstStyle/>
          <a:p>
            <a:pPr lvl="0" algn="ctr"/>
            <a:r>
              <a:rPr lang="en-US" sz="6000" dirty="0" smtClean="0">
                <a:solidFill>
                  <a:schemeClr val="dk1"/>
                </a:solidFill>
                <a:latin typeface="Mali Light"/>
                <a:ea typeface="Mali Light"/>
                <a:cs typeface="Mali Light"/>
                <a:sym typeface="Mali Light"/>
              </a:rPr>
              <a:t>W</a:t>
            </a:r>
            <a:r>
              <a:rPr lang="en" sz="6000" dirty="0" smtClean="0">
                <a:solidFill>
                  <a:schemeClr val="dk1"/>
                </a:solidFill>
                <a:latin typeface="Mali Light"/>
                <a:ea typeface="Mali Light"/>
                <a:cs typeface="Mali Light"/>
                <a:sym typeface="Mali Light"/>
              </a:rPr>
              <a:t>hat is syntax ? </a:t>
            </a:r>
            <a:endParaRPr sz="900" dirty="0">
              <a:solidFill>
                <a:schemeClr val="dk1"/>
              </a:solidFill>
              <a:latin typeface="Mali Light"/>
              <a:ea typeface="Mali Light"/>
              <a:cs typeface="Mali Light"/>
              <a:sym typeface="Mali Light"/>
            </a:endParaRPr>
          </a:p>
        </p:txBody>
      </p:sp>
      <p:sp>
        <p:nvSpPr>
          <p:cNvPr id="3" name="Google Shape;829;p14"/>
          <p:cNvSpPr txBox="1"/>
          <p:nvPr/>
        </p:nvSpPr>
        <p:spPr>
          <a:xfrm>
            <a:off x="2590800" y="3638550"/>
            <a:ext cx="4038600" cy="3231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1050" dirty="0" smtClean="0">
                <a:solidFill>
                  <a:schemeClr val="dk1"/>
                </a:solidFill>
                <a:latin typeface="Mali Light"/>
                <a:ea typeface="Mali Light"/>
                <a:cs typeface="Mali Light"/>
                <a:sym typeface="Mali Light"/>
              </a:rPr>
              <a:t>Koirunnisa, Firda kholida, Firman cahya, Fedorra cahyaning, Shofi ainun, Dinanil funun</a:t>
            </a:r>
            <a:endParaRPr sz="100" dirty="0">
              <a:solidFill>
                <a:schemeClr val="dk1"/>
              </a:solidFill>
              <a:latin typeface="Mali Light"/>
              <a:ea typeface="Mali Light"/>
              <a:cs typeface="Mali Light"/>
              <a:sym typeface="Mali Ligh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0550"/>
            <a:ext cx="6477000" cy="4249950"/>
          </a:xfrm>
        </p:spPr>
        <p:txBody>
          <a:bodyPr/>
          <a:lstStyle/>
          <a:p>
            <a:pPr algn="l"/>
            <a:r>
              <a:rPr lang="en-US" sz="2400" dirty="0" smtClean="0">
                <a:latin typeface="Bahnschrift" pitchFamily="34" charset="0"/>
              </a:rPr>
              <a:t>		What </a:t>
            </a:r>
            <a:r>
              <a:rPr lang="en-US" sz="2400" dirty="0">
                <a:latin typeface="Bahnschrift" pitchFamily="34" charset="0"/>
              </a:rPr>
              <a:t>is the Gloss</a:t>
            </a:r>
            <a:r>
              <a:rPr lang="en-US" sz="2400" dirty="0" smtClean="0">
                <a:latin typeface="Bahnschrift" pitchFamily="34" charset="0"/>
              </a:rPr>
              <a:t>.?</a:t>
            </a:r>
            <a:br>
              <a:rPr lang="en-US" sz="2400" dirty="0" smtClean="0">
                <a:latin typeface="Bahnschrift" pitchFamily="34" charset="0"/>
              </a:rPr>
            </a:br>
            <a:r>
              <a:rPr lang="en-US" sz="2400" dirty="0" smtClean="0">
                <a:latin typeface="Bahnschrift" pitchFamily="34" charset="0"/>
              </a:rPr>
              <a:t> </a:t>
            </a:r>
            <a:r>
              <a:rPr lang="en-US" sz="2400" dirty="0">
                <a:latin typeface="Bahnschrift" pitchFamily="34" charset="0"/>
              </a:rPr>
              <a:t/>
            </a:r>
            <a:br>
              <a:rPr lang="en-US" sz="2400" dirty="0">
                <a:latin typeface="Bahnschrift" pitchFamily="34" charset="0"/>
              </a:rPr>
            </a:br>
            <a:r>
              <a:rPr lang="en-US" sz="2000" dirty="0">
                <a:latin typeface="Bahnschrift" pitchFamily="34" charset="0"/>
              </a:rPr>
              <a:t>- GLOSS : summary of the meaning of a morpheme or word, it suitable for use in interlinear text displays.</a:t>
            </a:r>
            <a:br>
              <a:rPr lang="en-US" sz="2000" dirty="0">
                <a:latin typeface="Bahnschrift" pitchFamily="34" charset="0"/>
              </a:rPr>
            </a:br>
            <a:r>
              <a:rPr lang="en-US" sz="2000" dirty="0">
                <a:latin typeface="Bahnschrift" pitchFamily="34" charset="0"/>
              </a:rPr>
              <a:t>- Glosses are contain both lexical information, printed in normal type, grammatical information and they are usually printed in small capitals. Using the glosses we can work out quite a lot about the word order differences and similarities between the three languages. </a:t>
            </a:r>
            <a:r>
              <a:rPr lang="en-US" sz="2000" dirty="0" smtClean="0">
                <a:latin typeface="Bahnschrift" pitchFamily="34" charset="0"/>
              </a:rPr>
              <a:t/>
            </a:r>
            <a:br>
              <a:rPr lang="en-US" sz="2000" dirty="0" smtClean="0">
                <a:latin typeface="Bahnschrift" pitchFamily="34" charset="0"/>
              </a:rPr>
            </a:br>
            <a:r>
              <a:rPr lang="en-US" sz="2000" dirty="0">
                <a:latin typeface="Bahnschrift" pitchFamily="34" charset="0"/>
              </a:rPr>
              <a:t>Example of gloss</a:t>
            </a:r>
            <a:r>
              <a:rPr lang="en-US" sz="2400" dirty="0">
                <a:latin typeface="Bahnschrift" pitchFamily="34" charset="0"/>
              </a:rPr>
              <a:t> : </a:t>
            </a:r>
            <a:br>
              <a:rPr lang="en-US" sz="2400" dirty="0">
                <a:latin typeface="Bahnschrift" pitchFamily="34" charset="0"/>
              </a:rPr>
            </a:br>
            <a:r>
              <a:rPr lang="en-US" sz="2400" b="1" dirty="0">
                <a:latin typeface="Bahnschrift" pitchFamily="34" charset="0"/>
              </a:rPr>
              <a:t>1SG , 2SG , 3SG. </a:t>
            </a:r>
            <a:r>
              <a:rPr lang="en-US" sz="2400" dirty="0">
                <a:latin typeface="Bahnschrift" pitchFamily="34" charset="0"/>
              </a:rPr>
              <a:t/>
            </a:r>
            <a:br>
              <a:rPr lang="en-US" sz="2400" dirty="0">
                <a:latin typeface="Bahnschrift" pitchFamily="34" charset="0"/>
              </a:rPr>
            </a:br>
            <a:r>
              <a:rPr lang="en-US" sz="2400" b="1" dirty="0">
                <a:latin typeface="Bahnschrift" pitchFamily="34" charset="0"/>
              </a:rPr>
              <a:t>1PL , 2 PL , 3PL. </a:t>
            </a:r>
            <a:r>
              <a:rPr lang="en-US" sz="2400" dirty="0">
                <a:latin typeface="Bahnschrift" pitchFamily="34" charset="0"/>
              </a:rPr>
              <a:t/>
            </a:r>
            <a:br>
              <a:rPr lang="en-US" sz="2400" dirty="0">
                <a:latin typeface="Bahnschrift" pitchFamily="34" charset="0"/>
              </a:rPr>
            </a:br>
            <a:r>
              <a:rPr lang="en-US" sz="2400" dirty="0">
                <a:latin typeface="Bahnschrift" pitchFamily="34" charset="0"/>
              </a:rPr>
              <a:t/>
            </a:r>
            <a:br>
              <a:rPr lang="en-US" sz="2400" dirty="0">
                <a:latin typeface="Bahnschrift" pitchFamily="34" charset="0"/>
              </a:rPr>
            </a:br>
            <a:endParaRPr lang="en-US" sz="2400" dirty="0">
              <a:latin typeface="Bahnschrift" pitchFamily="34" charset="0"/>
            </a:endParaRPr>
          </a:p>
        </p:txBody>
      </p:sp>
    </p:spTree>
    <p:extLst>
      <p:ext uri="{BB962C8B-B14F-4D97-AF65-F5344CB8AC3E}">
        <p14:creationId xmlns:p14="http://schemas.microsoft.com/office/powerpoint/2010/main" val="3423454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861;p37"/>
          <p:cNvSpPr/>
          <p:nvPr/>
        </p:nvSpPr>
        <p:spPr>
          <a:xfrm>
            <a:off x="685800" y="444120"/>
            <a:ext cx="7914614" cy="4261229"/>
          </a:xfrm>
          <a:custGeom>
            <a:avLst/>
            <a:gdLst/>
            <a:ahLst/>
            <a:cxnLst/>
            <a:rect l="l" t="t" r="r" b="b"/>
            <a:pathLst>
              <a:path w="2464151" h="1648740" extrusionOk="0">
                <a:moveTo>
                  <a:pt x="2447766" y="1025893"/>
                </a:moveTo>
                <a:cubicBezTo>
                  <a:pt x="2456859" y="1216958"/>
                  <a:pt x="2458559" y="1422430"/>
                  <a:pt x="2464152" y="1612104"/>
                </a:cubicBezTo>
                <a:cubicBezTo>
                  <a:pt x="2323357" y="1625719"/>
                  <a:pt x="2056428" y="1618292"/>
                  <a:pt x="1649351" y="1618292"/>
                </a:cubicBezTo>
                <a:cubicBezTo>
                  <a:pt x="798282" y="1618292"/>
                  <a:pt x="173326" y="1648740"/>
                  <a:pt x="53045" y="1648740"/>
                </a:cubicBezTo>
                <a:cubicBezTo>
                  <a:pt x="53045" y="1452755"/>
                  <a:pt x="-19666" y="220270"/>
                  <a:pt x="5170" y="57976"/>
                </a:cubicBezTo>
                <a:cubicBezTo>
                  <a:pt x="420886" y="14471"/>
                  <a:pt x="1652174" y="72692"/>
                  <a:pt x="2390411" y="0"/>
                </a:cubicBezTo>
                <a:cubicBezTo>
                  <a:pt x="2423031" y="390639"/>
                  <a:pt x="2415764" y="681336"/>
                  <a:pt x="2447766" y="1025893"/>
                </a:cubicBezTo>
              </a:path>
            </a:pathLst>
          </a:custGeom>
          <a:solidFill>
            <a:schemeClr val="accent1"/>
          </a:solidFill>
          <a:ln>
            <a:noFill/>
          </a:ln>
        </p:spPr>
        <p:txBody>
          <a:bodyPr spcFirstLastPara="1" wrap="square" lIns="45725" tIns="22850" rIns="45725" bIns="22850" anchor="ctr" anchorCtr="0">
            <a:noAutofit/>
          </a:bodyPr>
          <a:lstStyle/>
          <a:p>
            <a:pPr lvl="0" algn="ctr"/>
            <a:r>
              <a:rPr lang="en-GB" sz="2000" dirty="0">
                <a:solidFill>
                  <a:schemeClr val="dk1"/>
                </a:solidFill>
                <a:latin typeface="Bahnschrift" pitchFamily="34" charset="0"/>
                <a:ea typeface="Calibri"/>
                <a:cs typeface="Calibri"/>
                <a:sym typeface="Calibri"/>
              </a:rPr>
              <a:t>Writing </a:t>
            </a:r>
            <a:r>
              <a:rPr lang="en-GB" sz="2000" dirty="0" smtClean="0">
                <a:solidFill>
                  <a:schemeClr val="dk1"/>
                </a:solidFill>
                <a:latin typeface="Bahnschrift" pitchFamily="34" charset="0"/>
                <a:ea typeface="Calibri"/>
                <a:cs typeface="Calibri"/>
                <a:sym typeface="Calibri"/>
              </a:rPr>
              <a:t>systems</a:t>
            </a:r>
          </a:p>
          <a:p>
            <a:pPr lvl="0" algn="ctr"/>
            <a:endParaRPr lang="en-GB" sz="2000" dirty="0">
              <a:solidFill>
                <a:schemeClr val="dk1"/>
              </a:solidFill>
              <a:latin typeface="Bahnschrift" pitchFamily="34" charset="0"/>
              <a:ea typeface="Calibri"/>
              <a:cs typeface="Calibri"/>
              <a:sym typeface="Calibri"/>
            </a:endParaRPr>
          </a:p>
          <a:p>
            <a:pPr lvl="0"/>
            <a:r>
              <a:rPr lang="en-GB" sz="2000" dirty="0">
                <a:solidFill>
                  <a:schemeClr val="dk1"/>
                </a:solidFill>
                <a:latin typeface="Bahnschrift" pitchFamily="34" charset="0"/>
                <a:ea typeface="Calibri"/>
                <a:cs typeface="Calibri"/>
                <a:sym typeface="Calibri"/>
              </a:rPr>
              <a:t>Not all languages use the Roman alphabet. </a:t>
            </a:r>
            <a:endParaRPr lang="en-GB" sz="2000" dirty="0" smtClean="0">
              <a:solidFill>
                <a:schemeClr val="dk1"/>
              </a:solidFill>
              <a:latin typeface="Bahnschrift" pitchFamily="34" charset="0"/>
              <a:ea typeface="Calibri"/>
              <a:cs typeface="Calibri"/>
              <a:sym typeface="Calibri"/>
            </a:endParaRPr>
          </a:p>
          <a:p>
            <a:pPr lvl="0"/>
            <a:r>
              <a:rPr lang="en-GB" sz="2000" dirty="0" smtClean="0">
                <a:solidFill>
                  <a:schemeClr val="dk1"/>
                </a:solidFill>
                <a:latin typeface="Bahnschrift" pitchFamily="34" charset="0"/>
                <a:ea typeface="Calibri"/>
                <a:cs typeface="Calibri"/>
                <a:sym typeface="Calibri"/>
              </a:rPr>
              <a:t>For </a:t>
            </a:r>
            <a:r>
              <a:rPr lang="en-GB" sz="2000" dirty="0">
                <a:solidFill>
                  <a:schemeClr val="dk1"/>
                </a:solidFill>
                <a:latin typeface="Bahnschrift" pitchFamily="34" charset="0"/>
                <a:ea typeface="Calibri"/>
                <a:cs typeface="Calibri"/>
                <a:sym typeface="Calibri"/>
              </a:rPr>
              <a:t>example, Russian uses the Cyrillic alphabet, and Chinese and Japanese both use writing systems based on characters rather than an alphabet. But there usually exist conventions for writing such languages in the Roman alphabet, and this enables linguists to make use of the examples. Note that some languages don’t have a writing system at all, since they’ve never been written down. In this case</a:t>
            </a:r>
            <a:r>
              <a:rPr lang="en-GB" sz="2000" dirty="0" smtClean="0">
                <a:solidFill>
                  <a:schemeClr val="dk1"/>
                </a:solidFill>
                <a:latin typeface="Bahnschrift" pitchFamily="34" charset="0"/>
                <a:ea typeface="Calibri"/>
                <a:cs typeface="Calibri"/>
                <a:sym typeface="Calibri"/>
              </a:rPr>
              <a:t>, linguists </a:t>
            </a:r>
            <a:r>
              <a:rPr lang="en-GB" sz="2000" dirty="0">
                <a:solidFill>
                  <a:schemeClr val="dk1"/>
                </a:solidFill>
                <a:latin typeface="Bahnschrift" pitchFamily="34" charset="0"/>
                <a:ea typeface="Calibri"/>
                <a:cs typeface="Calibri"/>
                <a:sym typeface="Calibri"/>
              </a:rPr>
              <a:t>typically give a phonetic representation of the original language.</a:t>
            </a:r>
            <a:endParaRPr lang="en-GB" sz="2000" dirty="0">
              <a:solidFill>
                <a:schemeClr val="dk1"/>
              </a:solidFill>
              <a:latin typeface="Bahnschrift" pitchFamily="34" charset="0"/>
              <a:ea typeface="Calibri"/>
              <a:cs typeface="Calibri"/>
              <a:sym typeface="Calibri"/>
            </a:endParaRPr>
          </a:p>
        </p:txBody>
      </p:sp>
    </p:spTree>
    <p:extLst>
      <p:ext uri="{BB962C8B-B14F-4D97-AF65-F5344CB8AC3E}">
        <p14:creationId xmlns:p14="http://schemas.microsoft.com/office/powerpoint/2010/main" val="162202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p:cNvGrpSpPr/>
          <p:nvPr/>
        </p:nvGrpSpPr>
        <p:grpSpPr>
          <a:xfrm>
            <a:off x="2265130" y="1124238"/>
            <a:ext cx="2306413" cy="3504912"/>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p:cNvGrpSpPr/>
          <p:nvPr/>
        </p:nvGrpSpPr>
        <p:grpSpPr>
          <a:xfrm rot="-121031">
            <a:off x="580916" y="737818"/>
            <a:ext cx="3771305" cy="3821699"/>
            <a:chOff x="1161237" y="1475147"/>
            <a:chExt cx="7542461" cy="7643193"/>
          </a:xfrm>
        </p:grpSpPr>
        <p:sp>
          <p:nvSpPr>
            <p:cNvPr id="957" name="Google Shape;957;p17"/>
            <p:cNvSpPr/>
            <p:nvPr/>
          </p:nvSpPr>
          <p:spPr>
            <a:xfrm>
              <a:off x="1161237" y="1475147"/>
              <a:ext cx="7542461" cy="7643193"/>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8" name="Google Shape;958;p17"/>
            <p:cNvSpPr/>
            <p:nvPr/>
          </p:nvSpPr>
          <p:spPr>
            <a:xfrm>
              <a:off x="6679466" y="6874747"/>
              <a:ext cx="2019341" cy="2238828"/>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1166365" y="1475147"/>
              <a:ext cx="7534979" cy="97247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p:nvPr/>
        </p:nvSpPr>
        <p:spPr>
          <a:xfrm>
            <a:off x="971675" y="2261141"/>
            <a:ext cx="2989800"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dirty="0" smtClean="0">
                <a:solidFill>
                  <a:schemeClr val="dk1"/>
                </a:solidFill>
                <a:latin typeface="Mali Light"/>
                <a:ea typeface="Mali Light"/>
                <a:cs typeface="Mali Light"/>
                <a:sym typeface="Mali Light"/>
              </a:rPr>
              <a:t>W</a:t>
            </a:r>
            <a:r>
              <a:rPr lang="en" sz="4000" dirty="0" smtClean="0">
                <a:solidFill>
                  <a:schemeClr val="dk1"/>
                </a:solidFill>
                <a:latin typeface="Mali Light"/>
                <a:ea typeface="Mali Light"/>
                <a:cs typeface="Mali Light"/>
                <a:sym typeface="Mali Light"/>
              </a:rPr>
              <a:t>ord order </a:t>
            </a:r>
            <a:endParaRPr sz="700" dirty="0">
              <a:solidFill>
                <a:schemeClr val="dk1"/>
              </a:solidFill>
              <a:latin typeface="Mali Light"/>
              <a:ea typeface="Mali Light"/>
              <a:cs typeface="Mali Light"/>
              <a:sym typeface="Mali Light"/>
            </a:endParaRPr>
          </a:p>
        </p:txBody>
      </p:sp>
      <p:grpSp>
        <p:nvGrpSpPr>
          <p:cNvPr id="965" name="Google Shape;965;p17"/>
          <p:cNvGrpSpPr/>
          <p:nvPr/>
        </p:nvGrpSpPr>
        <p:grpSpPr>
          <a:xfrm rot="-333264">
            <a:off x="82297" y="3543262"/>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Rectangle 1"/>
          <p:cNvSpPr/>
          <p:nvPr/>
        </p:nvSpPr>
        <p:spPr>
          <a:xfrm>
            <a:off x="4953000" y="981953"/>
            <a:ext cx="3613932" cy="3477875"/>
          </a:xfrm>
          <a:prstGeom prst="rect">
            <a:avLst/>
          </a:prstGeom>
        </p:spPr>
        <p:txBody>
          <a:bodyPr wrap="square">
            <a:spAutoFit/>
          </a:bodyPr>
          <a:lstStyle/>
          <a:p>
            <a:r>
              <a:rPr lang="en-US" sz="2000" dirty="0">
                <a:latin typeface="Bahnschrift" pitchFamily="34" charset="0"/>
              </a:rPr>
              <a:t>Syntax allows speakers to express all the meanings that they need to put across. In the simplest cases, this might mean altering the basic word order of a sentence, to emphasize or downplay a particular phrase, or to ask a question, or else grouping words together in different ways to modify the meaning.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2419350"/>
            <a:ext cx="5273700" cy="1794300"/>
          </a:xfrm>
        </p:spPr>
        <p:txBody>
          <a:bodyPr/>
          <a:lstStyle/>
          <a:p>
            <a:pPr algn="l"/>
            <a:r>
              <a:rPr lang="en-US" sz="2800" dirty="0">
                <a:latin typeface="Bahnschrift" pitchFamily="34" charset="0"/>
              </a:rPr>
              <a:t>a. Kim drank the tea. =&gt; S V O</a:t>
            </a:r>
            <a:br>
              <a:rPr lang="en-US" sz="2800" dirty="0">
                <a:latin typeface="Bahnschrift" pitchFamily="34" charset="0"/>
              </a:rPr>
            </a:br>
            <a:r>
              <a:rPr lang="en-US" sz="2800" dirty="0">
                <a:latin typeface="Bahnschrift" pitchFamily="34" charset="0"/>
              </a:rPr>
              <a:t>b. </a:t>
            </a:r>
            <a:r>
              <a:rPr lang="en-US" sz="2800" dirty="0" smtClean="0">
                <a:latin typeface="Bahnschrift" pitchFamily="34" charset="0"/>
              </a:rPr>
              <a:t>Kim </a:t>
            </a:r>
            <a:r>
              <a:rPr lang="en-US" sz="2800" dirty="0">
                <a:latin typeface="Bahnschrift" pitchFamily="34" charset="0"/>
              </a:rPr>
              <a:t>the tea drank.  =&gt; S O V</a:t>
            </a:r>
            <a:br>
              <a:rPr lang="en-US" sz="2800" dirty="0">
                <a:latin typeface="Bahnschrift" pitchFamily="34" charset="0"/>
              </a:rPr>
            </a:br>
            <a:r>
              <a:rPr lang="en-US" sz="2800" dirty="0">
                <a:latin typeface="Bahnschrift" pitchFamily="34" charset="0"/>
              </a:rPr>
              <a:t>c. </a:t>
            </a:r>
            <a:r>
              <a:rPr lang="en-US" sz="2800" dirty="0" smtClean="0">
                <a:latin typeface="Bahnschrift" pitchFamily="34" charset="0"/>
              </a:rPr>
              <a:t>Drank </a:t>
            </a:r>
            <a:r>
              <a:rPr lang="en-US" sz="2800" dirty="0">
                <a:latin typeface="Bahnschrift" pitchFamily="34" charset="0"/>
              </a:rPr>
              <a:t>Kim the tea.  =&gt; V S O</a:t>
            </a:r>
            <a:br>
              <a:rPr lang="en-US" sz="2800" dirty="0">
                <a:latin typeface="Bahnschrift" pitchFamily="34" charset="0"/>
              </a:rPr>
            </a:br>
            <a:r>
              <a:rPr lang="en-US" sz="2800" dirty="0">
                <a:latin typeface="Bahnschrift" pitchFamily="34" charset="0"/>
              </a:rPr>
              <a:t>d. </a:t>
            </a:r>
            <a:r>
              <a:rPr lang="en-US" sz="2800" dirty="0" smtClean="0">
                <a:latin typeface="Bahnschrift" pitchFamily="34" charset="0"/>
              </a:rPr>
              <a:t>Drank </a:t>
            </a:r>
            <a:r>
              <a:rPr lang="en-US" sz="2800" dirty="0">
                <a:latin typeface="Bahnschrift" pitchFamily="34" charset="0"/>
              </a:rPr>
              <a:t>the tea Kim.  =&gt; V  O S</a:t>
            </a:r>
            <a:br>
              <a:rPr lang="en-US" sz="2800" dirty="0">
                <a:latin typeface="Bahnschrift" pitchFamily="34" charset="0"/>
              </a:rPr>
            </a:br>
            <a:r>
              <a:rPr lang="en-US" sz="2800" dirty="0">
                <a:latin typeface="Bahnschrift" pitchFamily="34" charset="0"/>
              </a:rPr>
              <a:t>e. </a:t>
            </a:r>
            <a:r>
              <a:rPr lang="en-US" sz="2800" dirty="0" smtClean="0">
                <a:latin typeface="Bahnschrift" pitchFamily="34" charset="0"/>
              </a:rPr>
              <a:t>The </a:t>
            </a:r>
            <a:r>
              <a:rPr lang="en-US" sz="2800" dirty="0">
                <a:latin typeface="Bahnschrift" pitchFamily="34" charset="0"/>
              </a:rPr>
              <a:t>tea drank Kim. =&gt; O V S</a:t>
            </a:r>
            <a:br>
              <a:rPr lang="en-US" sz="2800" dirty="0">
                <a:latin typeface="Bahnschrift" pitchFamily="34" charset="0"/>
              </a:rPr>
            </a:br>
            <a:r>
              <a:rPr lang="en-US" sz="2800" dirty="0">
                <a:latin typeface="Bahnschrift" pitchFamily="34" charset="0"/>
              </a:rPr>
              <a:t>f. The tea Kim drank. =&gt; O S V</a:t>
            </a:r>
            <a:br>
              <a:rPr lang="en-US" sz="2800" dirty="0">
                <a:latin typeface="Bahnschrift" pitchFamily="34" charset="0"/>
              </a:rPr>
            </a:br>
            <a:endParaRPr lang="en-US" sz="2800" dirty="0">
              <a:latin typeface="Bahnschrift" pitchFamily="34" charset="0"/>
            </a:endParaRPr>
          </a:p>
        </p:txBody>
      </p:sp>
    </p:spTree>
    <p:extLst>
      <p:ext uri="{BB962C8B-B14F-4D97-AF65-F5344CB8AC3E}">
        <p14:creationId xmlns:p14="http://schemas.microsoft.com/office/powerpoint/2010/main" val="688378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19150"/>
            <a:ext cx="6172200" cy="3657600"/>
          </a:xfrm>
        </p:spPr>
        <p:txBody>
          <a:bodyPr/>
          <a:lstStyle/>
          <a:p>
            <a:pPr algn="l"/>
            <a:r>
              <a:rPr lang="en-US" sz="2000" dirty="0" smtClean="0">
                <a:latin typeface="Bahnschrift" pitchFamily="34" charset="0"/>
              </a:rPr>
              <a:t>In English, the Word order is pretty fixed. There are three main elements in the sentence which are S, V, and O. We use the term ‘word order’ to discuss the order in which these three main parts of a sentence occur in a language. Most of the logically possible variations are impossible in English. However, each of the word orders in is attested (= found) among the world’s languages, though some are much more common than others.</a:t>
            </a:r>
            <a:br>
              <a:rPr lang="en-US" sz="2000" dirty="0" smtClean="0">
                <a:latin typeface="Bahnschrift" pitchFamily="34" charset="0"/>
              </a:rPr>
            </a:br>
            <a:r>
              <a:rPr lang="en-US" sz="2000" dirty="0" smtClean="0">
                <a:latin typeface="Bahnschrift" pitchFamily="34" charset="0"/>
              </a:rPr>
              <a:t/>
            </a:r>
            <a:br>
              <a:rPr lang="en-US" sz="2000" dirty="0" smtClean="0">
                <a:latin typeface="Bahnschrift" pitchFamily="34" charset="0"/>
              </a:rPr>
            </a:br>
            <a:r>
              <a:rPr lang="en-US" sz="2000" dirty="0" smtClean="0">
                <a:latin typeface="Bahnschrift" pitchFamily="34" charset="0"/>
              </a:rPr>
              <a:t> Example:</a:t>
            </a:r>
            <a:br>
              <a:rPr lang="en-US" sz="2000" dirty="0" smtClean="0">
                <a:latin typeface="Bahnschrift" pitchFamily="34" charset="0"/>
              </a:rPr>
            </a:br>
            <a:r>
              <a:rPr lang="en-US" sz="2000" dirty="0" err="1">
                <a:solidFill>
                  <a:srgbClr val="FF0000"/>
                </a:solidFill>
                <a:latin typeface="Bahnschrift" pitchFamily="34" charset="0"/>
              </a:rPr>
              <a:t>Boku-wa</a:t>
            </a:r>
            <a:r>
              <a:rPr lang="en-US" sz="2000" dirty="0">
                <a:latin typeface="Bahnschrift" pitchFamily="34" charset="0"/>
              </a:rPr>
              <a:t> </a:t>
            </a:r>
            <a:r>
              <a:rPr lang="en-US" sz="2000" dirty="0" err="1">
                <a:solidFill>
                  <a:schemeClr val="accent2">
                    <a:lumMod val="75000"/>
                  </a:schemeClr>
                </a:solidFill>
                <a:latin typeface="Bahnschrift" pitchFamily="34" charset="0"/>
              </a:rPr>
              <a:t>niku-wo</a:t>
            </a:r>
            <a:r>
              <a:rPr lang="en-US" sz="2000" dirty="0">
                <a:latin typeface="Bahnschrift" pitchFamily="34" charset="0"/>
              </a:rPr>
              <a:t> </a:t>
            </a:r>
            <a:r>
              <a:rPr lang="en-US" sz="2000" dirty="0" err="1" smtClean="0">
                <a:solidFill>
                  <a:srgbClr val="7030A0"/>
                </a:solidFill>
                <a:latin typeface="Bahnschrift" pitchFamily="34" charset="0"/>
              </a:rPr>
              <a:t>taberu</a:t>
            </a:r>
            <a:r>
              <a:rPr lang="en-US" sz="2000" dirty="0" smtClean="0">
                <a:solidFill>
                  <a:srgbClr val="7030A0"/>
                </a:solidFill>
                <a:latin typeface="Bahnschrift" pitchFamily="34" charset="0"/>
              </a:rPr>
              <a:t> </a:t>
            </a:r>
            <a:r>
              <a:rPr lang="en-US" sz="2000" dirty="0" smtClean="0">
                <a:solidFill>
                  <a:schemeClr val="tx1"/>
                </a:solidFill>
                <a:latin typeface="Bahnschrift" pitchFamily="34" charset="0"/>
              </a:rPr>
              <a:t>(</a:t>
            </a:r>
            <a:r>
              <a:rPr lang="en-US" sz="1600" dirty="0" smtClean="0">
                <a:latin typeface="Bahnschrift" pitchFamily="34" charset="0"/>
              </a:rPr>
              <a:t>So</a:t>
            </a:r>
            <a:r>
              <a:rPr lang="en-US" sz="1600" dirty="0">
                <a:latin typeface="Bahnschrift" pitchFamily="34" charset="0"/>
              </a:rPr>
              <a:t>, Japanese word order is S O </a:t>
            </a:r>
            <a:r>
              <a:rPr lang="en-US" sz="1600" dirty="0" smtClean="0">
                <a:latin typeface="Bahnschrift" pitchFamily="34" charset="0"/>
              </a:rPr>
              <a:t>V)</a:t>
            </a:r>
            <a:r>
              <a:rPr lang="en-US" sz="1600" dirty="0">
                <a:latin typeface="Bahnschrift" pitchFamily="34" charset="0"/>
              </a:rPr>
              <a:t/>
            </a:r>
            <a:br>
              <a:rPr lang="en-US" sz="1600" dirty="0">
                <a:latin typeface="Bahnschrift" pitchFamily="34" charset="0"/>
              </a:rPr>
            </a:br>
            <a:r>
              <a:rPr lang="en-US" sz="2000" dirty="0" smtClean="0">
                <a:solidFill>
                  <a:srgbClr val="FF0000"/>
                </a:solidFill>
                <a:latin typeface="Bahnschrift" pitchFamily="34" charset="0"/>
              </a:rPr>
              <a:t>  </a:t>
            </a:r>
            <a:r>
              <a:rPr lang="en-US" sz="2000" dirty="0">
                <a:solidFill>
                  <a:srgbClr val="FF0000"/>
                </a:solidFill>
                <a:latin typeface="Bahnschrift" pitchFamily="34" charset="0"/>
              </a:rPr>
              <a:t>I              </a:t>
            </a:r>
            <a:r>
              <a:rPr lang="en-US" sz="2000" dirty="0">
                <a:solidFill>
                  <a:schemeClr val="accent1">
                    <a:lumMod val="50000"/>
                  </a:schemeClr>
                </a:solidFill>
                <a:latin typeface="Bahnschrift" pitchFamily="34" charset="0"/>
              </a:rPr>
              <a:t>meat</a:t>
            </a:r>
            <a:r>
              <a:rPr lang="en-US" sz="2000" dirty="0">
                <a:latin typeface="Bahnschrift" pitchFamily="34" charset="0"/>
              </a:rPr>
              <a:t>     </a:t>
            </a:r>
            <a:r>
              <a:rPr lang="en-US" sz="2000" dirty="0">
                <a:solidFill>
                  <a:srgbClr val="7030A0"/>
                </a:solidFill>
                <a:latin typeface="Bahnschrift" pitchFamily="34" charset="0"/>
              </a:rPr>
              <a:t>eat</a:t>
            </a:r>
            <a:r>
              <a:rPr lang="en-US" sz="2000" dirty="0">
                <a:latin typeface="Bahnschrift" pitchFamily="34" charset="0"/>
              </a:rPr>
              <a:t/>
            </a:r>
            <a:br>
              <a:rPr lang="en-US" sz="2000" dirty="0">
                <a:latin typeface="Bahnschrift" pitchFamily="34" charset="0"/>
              </a:rPr>
            </a:br>
            <a:endParaRPr lang="en-US" sz="2000" dirty="0">
              <a:latin typeface="Bahnschrift" pitchFamily="34" charset="0"/>
            </a:endParaRPr>
          </a:p>
        </p:txBody>
      </p:sp>
    </p:spTree>
    <p:extLst>
      <p:ext uri="{BB962C8B-B14F-4D97-AF65-F5344CB8AC3E}">
        <p14:creationId xmlns:p14="http://schemas.microsoft.com/office/powerpoint/2010/main" val="3324698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87"/>
        <p:cNvGrpSpPr/>
        <p:nvPr/>
      </p:nvGrpSpPr>
      <p:grpSpPr>
        <a:xfrm>
          <a:off x="0" y="0"/>
          <a:ext cx="0" cy="0"/>
          <a:chOff x="0" y="0"/>
          <a:chExt cx="0" cy="0"/>
        </a:xfrm>
      </p:grpSpPr>
      <p:sp>
        <p:nvSpPr>
          <p:cNvPr id="988" name="Google Shape;988;p18"/>
          <p:cNvSpPr/>
          <p:nvPr/>
        </p:nvSpPr>
        <p:spPr>
          <a:xfrm>
            <a:off x="664474" y="1012557"/>
            <a:ext cx="3983726" cy="3768993"/>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89" name="Google Shape;989;p18"/>
          <p:cNvSpPr txBox="1"/>
          <p:nvPr/>
        </p:nvSpPr>
        <p:spPr>
          <a:xfrm>
            <a:off x="514350" y="291159"/>
            <a:ext cx="8012100"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200" dirty="0" smtClean="0">
                <a:solidFill>
                  <a:schemeClr val="dk1"/>
                </a:solidFill>
                <a:latin typeface="Mali Light"/>
                <a:ea typeface="Mali Light"/>
                <a:cs typeface="Mali Light"/>
                <a:sym typeface="Mali Light"/>
              </a:rPr>
              <a:t>P</a:t>
            </a:r>
            <a:r>
              <a:rPr lang="en" sz="3200" dirty="0" smtClean="0">
                <a:solidFill>
                  <a:schemeClr val="dk1"/>
                </a:solidFill>
                <a:latin typeface="Mali Light"/>
                <a:ea typeface="Mali Light"/>
                <a:cs typeface="Mali Light"/>
                <a:sym typeface="Mali Light"/>
              </a:rPr>
              <a:t>romotion and demotion prossesed</a:t>
            </a:r>
            <a:endParaRPr sz="500" dirty="0">
              <a:solidFill>
                <a:schemeClr val="dk1"/>
              </a:solidFill>
              <a:latin typeface="Mali Light"/>
              <a:ea typeface="Mali Light"/>
              <a:cs typeface="Mali Light"/>
              <a:sym typeface="Mali Light"/>
            </a:endParaRPr>
          </a:p>
        </p:txBody>
      </p:sp>
      <p:sp>
        <p:nvSpPr>
          <p:cNvPr id="992" name="Google Shape;992;p18"/>
          <p:cNvSpPr txBox="1"/>
          <p:nvPr/>
        </p:nvSpPr>
        <p:spPr>
          <a:xfrm>
            <a:off x="803155" y="1266573"/>
            <a:ext cx="3717245" cy="3662541"/>
          </a:xfrm>
          <a:prstGeom prst="rect">
            <a:avLst/>
          </a:prstGeom>
          <a:noFill/>
          <a:ln>
            <a:noFill/>
          </a:ln>
        </p:spPr>
        <p:txBody>
          <a:bodyPr spcFirstLastPara="1" wrap="square" lIns="0" tIns="0" rIns="0" bIns="0" anchor="t" anchorCtr="0">
            <a:spAutoFit/>
          </a:bodyPr>
          <a:lstStyle/>
          <a:p>
            <a:r>
              <a:rPr lang="en-US" sz="1700" b="1" dirty="0">
                <a:solidFill>
                  <a:schemeClr val="tx1"/>
                </a:solidFill>
                <a:latin typeface="Bahnschrift" pitchFamily="34" charset="0"/>
              </a:rPr>
              <a:t>P</a:t>
            </a:r>
            <a:r>
              <a:rPr lang="en-US" sz="1700" b="1" dirty="0" smtClean="0">
                <a:solidFill>
                  <a:schemeClr val="tx1"/>
                </a:solidFill>
                <a:latin typeface="Bahnschrift" pitchFamily="34" charset="0"/>
              </a:rPr>
              <a:t>romotion</a:t>
            </a:r>
            <a:r>
              <a:rPr lang="en-US" sz="1700" dirty="0">
                <a:solidFill>
                  <a:schemeClr val="tx1"/>
                </a:solidFill>
                <a:latin typeface="Bahnschrift" pitchFamily="34" charset="0"/>
              </a:rPr>
              <a:t> is a change of </a:t>
            </a:r>
            <a:r>
              <a:rPr lang="en-US" sz="1700" dirty="0">
                <a:latin typeface="Bahnschrift" pitchFamily="34" charset="0"/>
              </a:rPr>
              <a:t>grammatical relations (or a </a:t>
            </a:r>
            <a:r>
              <a:rPr lang="en-US" sz="1700" dirty="0" err="1">
                <a:latin typeface="Bahnschrift" pitchFamily="34" charset="0"/>
              </a:rPr>
              <a:t>valency</a:t>
            </a:r>
            <a:r>
              <a:rPr lang="en-US" sz="1700" dirty="0">
                <a:latin typeface="Bahnschrift" pitchFamily="34" charset="0"/>
              </a:rPr>
              <a:t> change) by which an argument comes to assume a higher-ranking position on a </a:t>
            </a:r>
            <a:r>
              <a:rPr lang="en-US" sz="1700" dirty="0" smtClean="0">
                <a:latin typeface="Bahnschrift" pitchFamily="34" charset="0"/>
              </a:rPr>
              <a:t>grammatical relations </a:t>
            </a:r>
            <a:r>
              <a:rPr lang="en-US" sz="1700" dirty="0">
                <a:latin typeface="Bahnschrift" pitchFamily="34" charset="0"/>
              </a:rPr>
              <a:t>hierarchy. The opposite of a promotion in this sense is a demotion. Promotion is what happens if an object (or internal argument) becomes the subject (or external argument) with all the usual properties of subjects due to some morphological or syntactic operation.</a:t>
            </a:r>
          </a:p>
          <a:p>
            <a:endParaRPr lang="en-US" sz="1700" dirty="0">
              <a:solidFill>
                <a:schemeClr val="tx1"/>
              </a:solidFill>
              <a:latin typeface="Bahnschrift" pitchFamily="34" charset="0"/>
            </a:endParaRPr>
          </a:p>
        </p:txBody>
      </p:sp>
      <p:sp>
        <p:nvSpPr>
          <p:cNvPr id="997" name="Google Shape;997;p18"/>
          <p:cNvSpPr/>
          <p:nvPr/>
        </p:nvSpPr>
        <p:spPr>
          <a:xfrm>
            <a:off x="5181600" y="1012557"/>
            <a:ext cx="3448036" cy="3616751"/>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00" name="Google Shape;1000;p18"/>
          <p:cNvSpPr txBox="1"/>
          <p:nvPr/>
        </p:nvSpPr>
        <p:spPr>
          <a:xfrm>
            <a:off x="5410200" y="1373559"/>
            <a:ext cx="3116249" cy="2877711"/>
          </a:xfrm>
          <a:prstGeom prst="rect">
            <a:avLst/>
          </a:prstGeom>
          <a:noFill/>
          <a:ln>
            <a:noFill/>
          </a:ln>
        </p:spPr>
        <p:txBody>
          <a:bodyPr spcFirstLastPara="1" wrap="square" lIns="0" tIns="0" rIns="0" bIns="0" anchor="t" anchorCtr="0">
            <a:spAutoFit/>
          </a:bodyPr>
          <a:lstStyle/>
          <a:p>
            <a:r>
              <a:rPr lang="id-ID" sz="1700" b="1" dirty="0" smtClean="0">
                <a:latin typeface="Bahnschrift" pitchFamily="34" charset="0"/>
              </a:rPr>
              <a:t>Example</a:t>
            </a:r>
            <a:endParaRPr lang="en-GB" sz="1700" b="1" dirty="0" smtClean="0">
              <a:latin typeface="Bahnschrift" pitchFamily="34" charset="0"/>
            </a:endParaRPr>
          </a:p>
          <a:p>
            <a:endParaRPr lang="en-US" sz="1700" dirty="0">
              <a:latin typeface="Bahnschrift" pitchFamily="34" charset="0"/>
            </a:endParaRPr>
          </a:p>
          <a:p>
            <a:r>
              <a:rPr lang="en-US" sz="1700" dirty="0">
                <a:latin typeface="Bahnschrift" pitchFamily="34" charset="0"/>
              </a:rPr>
              <a:t>If we form the passive of </a:t>
            </a:r>
            <a:r>
              <a:rPr lang="en-US" sz="1700" i="1" dirty="0">
                <a:latin typeface="Bahnschrift" pitchFamily="34" charset="0"/>
              </a:rPr>
              <a:t>break</a:t>
            </a:r>
            <a:r>
              <a:rPr lang="en-US" sz="1700" dirty="0">
                <a:latin typeface="Bahnschrift" pitchFamily="34" charset="0"/>
              </a:rPr>
              <a:t> (= </a:t>
            </a:r>
            <a:r>
              <a:rPr lang="en-US" sz="1700" i="1" dirty="0">
                <a:latin typeface="Bahnschrift" pitchFamily="34" charset="0"/>
              </a:rPr>
              <a:t>broken</a:t>
            </a:r>
            <a:r>
              <a:rPr lang="en-US" sz="1700" dirty="0">
                <a:latin typeface="Bahnschrift" pitchFamily="34" charset="0"/>
              </a:rPr>
              <a:t>), the object (or internal argument) is promoted to become the subject</a:t>
            </a:r>
            <a:r>
              <a:rPr lang="en-US" sz="1700" dirty="0" smtClean="0">
                <a:latin typeface="Bahnschrift" pitchFamily="34" charset="0"/>
              </a:rPr>
              <a:t>:</a:t>
            </a:r>
          </a:p>
          <a:p>
            <a:endParaRPr lang="en-US" sz="1700" dirty="0">
              <a:latin typeface="Bahnschrift" pitchFamily="34" charset="0"/>
            </a:endParaRPr>
          </a:p>
          <a:p>
            <a:pPr marL="400050" indent="-400050">
              <a:buAutoNum type="romanLcParenBoth"/>
            </a:pPr>
            <a:r>
              <a:rPr lang="en-US" sz="1700" dirty="0" smtClean="0">
                <a:latin typeface="Bahnschrift" pitchFamily="34" charset="0"/>
              </a:rPr>
              <a:t>he </a:t>
            </a:r>
            <a:r>
              <a:rPr lang="en-US" sz="1700" dirty="0">
                <a:latin typeface="Bahnschrift" pitchFamily="34" charset="0"/>
              </a:rPr>
              <a:t>broke the </a:t>
            </a:r>
            <a:r>
              <a:rPr lang="en-US" sz="1700" dirty="0" smtClean="0">
                <a:latin typeface="Bahnschrift" pitchFamily="34" charset="0"/>
              </a:rPr>
              <a:t>vase</a:t>
            </a:r>
          </a:p>
          <a:p>
            <a:endParaRPr lang="en-US" sz="1700" dirty="0">
              <a:latin typeface="Bahnschrift" pitchFamily="34" charset="0"/>
            </a:endParaRPr>
          </a:p>
          <a:p>
            <a:r>
              <a:rPr lang="en-US" sz="1700" dirty="0">
                <a:latin typeface="Bahnschrift" pitchFamily="34" charset="0"/>
              </a:rPr>
              <a:t>(ii) the vase was broken</a:t>
            </a:r>
          </a:p>
        </p:txBody>
      </p:sp>
      <p:grpSp>
        <p:nvGrpSpPr>
          <p:cNvPr id="1001" name="Google Shape;1001;p18"/>
          <p:cNvGrpSpPr/>
          <p:nvPr/>
        </p:nvGrpSpPr>
        <p:grpSpPr>
          <a:xfrm>
            <a:off x="2057400" y="819554"/>
            <a:ext cx="1182700" cy="386006"/>
            <a:chOff x="2328094" y="3902978"/>
            <a:chExt cx="2365399" cy="772012"/>
          </a:xfrm>
        </p:grpSpPr>
        <p:sp>
          <p:nvSpPr>
            <p:cNvPr id="1002" name="Google Shape;1002;p18"/>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3" name="Google Shape;1003;p18"/>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34" name="Google Shape;1034;p18"/>
          <p:cNvGrpSpPr/>
          <p:nvPr/>
        </p:nvGrpSpPr>
        <p:grpSpPr>
          <a:xfrm>
            <a:off x="6258867" y="834964"/>
            <a:ext cx="1200629" cy="409228"/>
            <a:chOff x="13576758" y="3885999"/>
            <a:chExt cx="2401259" cy="818456"/>
          </a:xfrm>
        </p:grpSpPr>
        <p:grpSp>
          <p:nvGrpSpPr>
            <p:cNvPr id="1035" name="Google Shape;1035;p18"/>
            <p:cNvGrpSpPr/>
            <p:nvPr/>
          </p:nvGrpSpPr>
          <p:grpSpPr>
            <a:xfrm>
              <a:off x="13576758" y="3885999"/>
              <a:ext cx="2401259" cy="818456"/>
              <a:chOff x="13576758" y="3885999"/>
              <a:chExt cx="2401259" cy="818456"/>
            </a:xfrm>
          </p:grpSpPr>
          <p:sp>
            <p:nvSpPr>
              <p:cNvPr id="1036" name="Google Shape;1036;p18"/>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7" name="Google Shape;1037;p18"/>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8" name="Google Shape;1038;p18"/>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9" name="Google Shape;1039;p18"/>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40" name="Google Shape;1040;p18"/>
            <p:cNvGrpSpPr/>
            <p:nvPr/>
          </p:nvGrpSpPr>
          <p:grpSpPr>
            <a:xfrm>
              <a:off x="13576758" y="3885999"/>
              <a:ext cx="2401259" cy="818456"/>
              <a:chOff x="13576758" y="3885999"/>
              <a:chExt cx="2401259" cy="818456"/>
            </a:xfrm>
          </p:grpSpPr>
          <p:sp>
            <p:nvSpPr>
              <p:cNvPr id="1041" name="Google Shape;1041;p18"/>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2" name="Google Shape;1042;p18"/>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3" name="Google Shape;1043;p18"/>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4" name="Google Shape;1044;p18"/>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0" y="438150"/>
            <a:ext cx="3904500" cy="4136000"/>
          </a:xfrm>
        </p:spPr>
        <p:txBody>
          <a:bodyPr/>
          <a:lstStyle/>
          <a:p>
            <a:pPr marL="127000" indent="0">
              <a:buNone/>
            </a:pPr>
            <a:r>
              <a:rPr lang="en-US" sz="2000" b="1" dirty="0">
                <a:latin typeface="Bahnschrift" pitchFamily="34" charset="0"/>
              </a:rPr>
              <a:t>Demotion</a:t>
            </a:r>
            <a:r>
              <a:rPr lang="en-US" sz="2000" dirty="0">
                <a:latin typeface="Bahnschrift" pitchFamily="34" charset="0"/>
              </a:rPr>
              <a:t> is the phenomenon that a subject (or external argument) becomes an optional oblique phrase or adjunct due to some morphological or syntactic operation.</a:t>
            </a:r>
          </a:p>
          <a:p>
            <a:pPr marL="127000" indent="0">
              <a:buNone/>
            </a:pPr>
            <a:endParaRPr lang="en-US" sz="2000" dirty="0">
              <a:latin typeface="Bahnschrift" pitchFamily="34" charset="0"/>
            </a:endParaRPr>
          </a:p>
        </p:txBody>
      </p:sp>
      <p:sp>
        <p:nvSpPr>
          <p:cNvPr id="4" name="Text Placeholder 3"/>
          <p:cNvSpPr>
            <a:spLocks noGrp="1"/>
          </p:cNvSpPr>
          <p:nvPr>
            <p:ph type="body" idx="2"/>
          </p:nvPr>
        </p:nvSpPr>
        <p:spPr>
          <a:xfrm>
            <a:off x="4725080" y="438150"/>
            <a:ext cx="3904500" cy="4136038"/>
          </a:xfrm>
        </p:spPr>
        <p:txBody>
          <a:bodyPr/>
          <a:lstStyle/>
          <a:p>
            <a:pPr marL="127000" indent="0">
              <a:buNone/>
            </a:pPr>
            <a:r>
              <a:rPr lang="en-US" sz="2000" b="1" dirty="0">
                <a:latin typeface="Bahnschrift" pitchFamily="34" charset="0"/>
              </a:rPr>
              <a:t>Example</a:t>
            </a:r>
            <a:endParaRPr lang="en-US" sz="2000" dirty="0">
              <a:latin typeface="Bahnschrift" pitchFamily="34" charset="0"/>
            </a:endParaRPr>
          </a:p>
          <a:p>
            <a:pPr marL="127000" indent="0">
              <a:buNone/>
            </a:pPr>
            <a:r>
              <a:rPr lang="en-US" sz="2000" dirty="0">
                <a:latin typeface="Bahnschrift" pitchFamily="34" charset="0"/>
              </a:rPr>
              <a:t>if we form the passive of </a:t>
            </a:r>
            <a:r>
              <a:rPr lang="en-US" sz="2000" i="1" dirty="0">
                <a:latin typeface="Bahnschrift" pitchFamily="34" charset="0"/>
              </a:rPr>
              <a:t>break</a:t>
            </a:r>
            <a:r>
              <a:rPr lang="en-US" sz="2000" dirty="0">
                <a:latin typeface="Bahnschrift" pitchFamily="34" charset="0"/>
              </a:rPr>
              <a:t> (= broken), the subject (or external argument) is demoted to become an adjunct (= the </a:t>
            </a:r>
            <a:r>
              <a:rPr lang="en-US" sz="2000" i="1" dirty="0">
                <a:latin typeface="Bahnschrift" pitchFamily="34" charset="0"/>
              </a:rPr>
              <a:t>by</a:t>
            </a:r>
            <a:r>
              <a:rPr lang="en-US" sz="2000" dirty="0">
                <a:latin typeface="Bahnschrift" pitchFamily="34" charset="0"/>
              </a:rPr>
              <a:t>-phrase</a:t>
            </a:r>
            <a:r>
              <a:rPr lang="en-US" sz="2000" dirty="0" smtClean="0">
                <a:latin typeface="Bahnschrift" pitchFamily="34" charset="0"/>
              </a:rPr>
              <a:t>):</a:t>
            </a:r>
          </a:p>
          <a:p>
            <a:pPr marL="127000" indent="0">
              <a:buNone/>
            </a:pPr>
            <a:endParaRPr lang="en-US" sz="2000" dirty="0">
              <a:latin typeface="Bahnschrift" pitchFamily="34" charset="0"/>
            </a:endParaRPr>
          </a:p>
          <a:p>
            <a:pPr marL="641350" indent="-514350">
              <a:buAutoNum type="romanLcParenBoth"/>
            </a:pPr>
            <a:r>
              <a:rPr lang="en-US" sz="2000" dirty="0" smtClean="0">
                <a:latin typeface="Bahnschrift" pitchFamily="34" charset="0"/>
              </a:rPr>
              <a:t>Tom </a:t>
            </a:r>
            <a:r>
              <a:rPr lang="en-US" sz="2000" dirty="0">
                <a:latin typeface="Bahnschrift" pitchFamily="34" charset="0"/>
              </a:rPr>
              <a:t>broke the </a:t>
            </a:r>
            <a:r>
              <a:rPr lang="en-US" sz="2000" dirty="0" smtClean="0">
                <a:latin typeface="Bahnschrift" pitchFamily="34" charset="0"/>
              </a:rPr>
              <a:t>vase</a:t>
            </a:r>
          </a:p>
          <a:p>
            <a:pPr marL="127000" indent="0">
              <a:buNone/>
            </a:pPr>
            <a:endParaRPr lang="en-US" sz="2000" dirty="0">
              <a:latin typeface="Bahnschrift" pitchFamily="34" charset="0"/>
            </a:endParaRPr>
          </a:p>
          <a:p>
            <a:pPr marL="127000" indent="0">
              <a:buNone/>
            </a:pPr>
            <a:r>
              <a:rPr lang="en-US" sz="2000" dirty="0">
                <a:latin typeface="Bahnschrift" pitchFamily="34" charset="0"/>
              </a:rPr>
              <a:t>(ii) The vase was broken (by Tom)</a:t>
            </a:r>
          </a:p>
          <a:p>
            <a:pPr marL="127000" indent="0">
              <a:buNone/>
            </a:pPr>
            <a:r>
              <a:rPr lang="en-US" sz="2000" dirty="0">
                <a:latin typeface="Bahnschrift" pitchFamily="34" charset="0"/>
              </a:rPr>
              <a:t> </a:t>
            </a:r>
          </a:p>
          <a:p>
            <a:pPr marL="127000" indent="0">
              <a:buNone/>
            </a:pPr>
            <a:endParaRPr lang="en-US" sz="2000" dirty="0">
              <a:latin typeface="Bahnschrift" pitchFamily="34" charset="0"/>
            </a:endParaRPr>
          </a:p>
        </p:txBody>
      </p:sp>
      <p:grpSp>
        <p:nvGrpSpPr>
          <p:cNvPr id="5" name="Google Shape;4342;p38"/>
          <p:cNvGrpSpPr/>
          <p:nvPr/>
        </p:nvGrpSpPr>
        <p:grpSpPr>
          <a:xfrm>
            <a:off x="1371600" y="3205424"/>
            <a:ext cx="1676400" cy="1066800"/>
            <a:chOff x="15262789" y="2547091"/>
            <a:chExt cx="1847478" cy="1402002"/>
          </a:xfrm>
        </p:grpSpPr>
        <p:grpSp>
          <p:nvGrpSpPr>
            <p:cNvPr id="6" name="Google Shape;4343;p38"/>
            <p:cNvGrpSpPr/>
            <p:nvPr/>
          </p:nvGrpSpPr>
          <p:grpSpPr>
            <a:xfrm>
              <a:off x="15714723" y="2779015"/>
              <a:ext cx="1299450" cy="1116381"/>
              <a:chOff x="15714723" y="2779015"/>
              <a:chExt cx="1299450" cy="1116381"/>
            </a:xfrm>
          </p:grpSpPr>
          <p:sp>
            <p:nvSpPr>
              <p:cNvPr id="11" name="Google Shape;4344;p38"/>
              <p:cNvSpPr/>
              <p:nvPr/>
            </p:nvSpPr>
            <p:spPr>
              <a:xfrm>
                <a:off x="15792102" y="2779015"/>
                <a:ext cx="914121" cy="834586"/>
              </a:xfrm>
              <a:custGeom>
                <a:avLst/>
                <a:gdLst/>
                <a:ahLst/>
                <a:cxnLst/>
                <a:rect l="l" t="t" r="r" b="b"/>
                <a:pathLst>
                  <a:path w="914121" h="834586" extrusionOk="0">
                    <a:moveTo>
                      <a:pt x="434" y="9854"/>
                    </a:moveTo>
                    <a:cubicBezTo>
                      <a:pt x="-1291" y="4850"/>
                      <a:pt x="2326" y="-657"/>
                      <a:pt x="7717" y="64"/>
                    </a:cubicBezTo>
                    <a:cubicBezTo>
                      <a:pt x="56313" y="4403"/>
                      <a:pt x="910605" y="819964"/>
                      <a:pt x="912884" y="821800"/>
                    </a:cubicBezTo>
                    <a:cubicBezTo>
                      <a:pt x="917278" y="828586"/>
                      <a:pt x="909271" y="839600"/>
                      <a:pt x="899874" y="832034"/>
                    </a:cubicBezTo>
                    <a:cubicBezTo>
                      <a:pt x="899320" y="831923"/>
                      <a:pt x="2714" y="167859"/>
                      <a:pt x="8053" y="154679"/>
                    </a:cubicBezTo>
                    <a:cubicBezTo>
                      <a:pt x="9110" y="151342"/>
                      <a:pt x="13725" y="149620"/>
                      <a:pt x="16615" y="151956"/>
                    </a:cubicBezTo>
                    <a:cubicBezTo>
                      <a:pt x="50863" y="177261"/>
                      <a:pt x="49086" y="194114"/>
                      <a:pt x="434" y="985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4345;p38"/>
              <p:cNvSpPr/>
              <p:nvPr/>
            </p:nvSpPr>
            <p:spPr>
              <a:xfrm>
                <a:off x="15714723" y="3243153"/>
                <a:ext cx="1299450" cy="652243"/>
              </a:xfrm>
              <a:custGeom>
                <a:avLst/>
                <a:gdLst/>
                <a:ahLst/>
                <a:cxnLst/>
                <a:rect l="l" t="t" r="r" b="b"/>
                <a:pathLst>
                  <a:path w="1299450" h="652243" extrusionOk="0">
                    <a:moveTo>
                      <a:pt x="1282682" y="651711"/>
                    </a:moveTo>
                    <a:cubicBezTo>
                      <a:pt x="1265556" y="645927"/>
                      <a:pt x="1246652" y="635527"/>
                      <a:pt x="1231248" y="627906"/>
                    </a:cubicBezTo>
                    <a:cubicBezTo>
                      <a:pt x="1206392" y="616283"/>
                      <a:pt x="1180816" y="606215"/>
                      <a:pt x="1155128" y="596484"/>
                    </a:cubicBezTo>
                    <a:cubicBezTo>
                      <a:pt x="1076448" y="567786"/>
                      <a:pt x="999829" y="533636"/>
                      <a:pt x="921707" y="503382"/>
                    </a:cubicBezTo>
                    <a:cubicBezTo>
                      <a:pt x="871164" y="483306"/>
                      <a:pt x="822121" y="459723"/>
                      <a:pt x="771910" y="438646"/>
                    </a:cubicBezTo>
                    <a:cubicBezTo>
                      <a:pt x="719475" y="415898"/>
                      <a:pt x="664986" y="398269"/>
                      <a:pt x="611830" y="377302"/>
                    </a:cubicBezTo>
                    <a:cubicBezTo>
                      <a:pt x="509465" y="334645"/>
                      <a:pt x="404207" y="298718"/>
                      <a:pt x="304122" y="250941"/>
                    </a:cubicBezTo>
                    <a:cubicBezTo>
                      <a:pt x="220996" y="217128"/>
                      <a:pt x="134812" y="190263"/>
                      <a:pt x="55185" y="148330"/>
                    </a:cubicBezTo>
                    <a:cubicBezTo>
                      <a:pt x="48013" y="144549"/>
                      <a:pt x="40450" y="140654"/>
                      <a:pt x="34335" y="135262"/>
                    </a:cubicBezTo>
                    <a:cubicBezTo>
                      <a:pt x="23549" y="124640"/>
                      <a:pt x="21044" y="108622"/>
                      <a:pt x="14485" y="95439"/>
                    </a:cubicBezTo>
                    <a:cubicBezTo>
                      <a:pt x="8481" y="81033"/>
                      <a:pt x="5810" y="65573"/>
                      <a:pt x="2473" y="50390"/>
                    </a:cubicBezTo>
                    <a:cubicBezTo>
                      <a:pt x="-28" y="39155"/>
                      <a:pt x="-2031" y="26308"/>
                      <a:pt x="3752" y="15742"/>
                    </a:cubicBezTo>
                    <a:cubicBezTo>
                      <a:pt x="7033" y="10069"/>
                      <a:pt x="12982" y="8790"/>
                      <a:pt x="17652" y="10346"/>
                    </a:cubicBezTo>
                    <a:cubicBezTo>
                      <a:pt x="17541" y="4451"/>
                      <a:pt x="22710" y="-1610"/>
                      <a:pt x="29661" y="389"/>
                    </a:cubicBezTo>
                    <a:cubicBezTo>
                      <a:pt x="33108" y="1280"/>
                      <a:pt x="36389" y="2891"/>
                      <a:pt x="39670" y="4281"/>
                    </a:cubicBezTo>
                    <a:cubicBezTo>
                      <a:pt x="170505" y="59286"/>
                      <a:pt x="303453" y="109565"/>
                      <a:pt x="432396" y="168960"/>
                    </a:cubicBezTo>
                    <a:cubicBezTo>
                      <a:pt x="543547" y="221741"/>
                      <a:pt x="647804" y="287478"/>
                      <a:pt x="756284" y="345322"/>
                    </a:cubicBezTo>
                    <a:cubicBezTo>
                      <a:pt x="807662" y="374800"/>
                      <a:pt x="863098" y="400050"/>
                      <a:pt x="906580" y="440815"/>
                    </a:cubicBezTo>
                    <a:cubicBezTo>
                      <a:pt x="953288" y="458892"/>
                      <a:pt x="1000384" y="476687"/>
                      <a:pt x="1045754" y="495931"/>
                    </a:cubicBezTo>
                    <a:cubicBezTo>
                      <a:pt x="1058154" y="503160"/>
                      <a:pt x="1090625" y="506110"/>
                      <a:pt x="1084954" y="525243"/>
                    </a:cubicBezTo>
                    <a:cubicBezTo>
                      <a:pt x="1082951" y="531138"/>
                      <a:pt x="1076278" y="535421"/>
                      <a:pt x="1070107" y="533810"/>
                    </a:cubicBezTo>
                    <a:cubicBezTo>
                      <a:pt x="1050591" y="526189"/>
                      <a:pt x="1031074" y="518461"/>
                      <a:pt x="1011557" y="510674"/>
                    </a:cubicBezTo>
                    <a:cubicBezTo>
                      <a:pt x="1094627" y="548161"/>
                      <a:pt x="1182815" y="573577"/>
                      <a:pt x="1264052" y="614845"/>
                    </a:cubicBezTo>
                    <a:cubicBezTo>
                      <a:pt x="1272059" y="618570"/>
                      <a:pt x="1280010" y="622410"/>
                      <a:pt x="1288239" y="625522"/>
                    </a:cubicBezTo>
                    <a:cubicBezTo>
                      <a:pt x="1293186" y="627078"/>
                      <a:pt x="1297580" y="630582"/>
                      <a:pt x="1298914" y="635811"/>
                    </a:cubicBezTo>
                    <a:cubicBezTo>
                      <a:pt x="1301862" y="645203"/>
                      <a:pt x="1292133" y="654605"/>
                      <a:pt x="1282682" y="651711"/>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 name="Google Shape;4346;p38"/>
            <p:cNvSpPr/>
            <p:nvPr/>
          </p:nvSpPr>
          <p:spPr>
            <a:xfrm>
              <a:off x="15262789" y="2547091"/>
              <a:ext cx="1847478" cy="1402002"/>
            </a:xfrm>
            <a:custGeom>
              <a:avLst/>
              <a:gdLst/>
              <a:ahLst/>
              <a:cxnLst/>
              <a:rect l="l" t="t" r="r" b="b"/>
              <a:pathLst>
                <a:path w="1847478" h="1402002" extrusionOk="0">
                  <a:moveTo>
                    <a:pt x="1842243" y="1366636"/>
                  </a:moveTo>
                  <a:cubicBezTo>
                    <a:pt x="1834406" y="1347307"/>
                    <a:pt x="1820051" y="1325923"/>
                    <a:pt x="1815399" y="1319019"/>
                  </a:cubicBezTo>
                  <a:cubicBezTo>
                    <a:pt x="1742948" y="1211536"/>
                    <a:pt x="1663159" y="1109368"/>
                    <a:pt x="1587819" y="1003978"/>
                  </a:cubicBezTo>
                  <a:cubicBezTo>
                    <a:pt x="1516976" y="904859"/>
                    <a:pt x="1446720" y="805323"/>
                    <a:pt x="1377273" y="705221"/>
                  </a:cubicBezTo>
                  <a:cubicBezTo>
                    <a:pt x="1323187" y="627261"/>
                    <a:pt x="1269592" y="548961"/>
                    <a:pt x="1216647" y="470221"/>
                  </a:cubicBezTo>
                  <a:cubicBezTo>
                    <a:pt x="1176848" y="411032"/>
                    <a:pt x="1137427" y="351592"/>
                    <a:pt x="1098427" y="291875"/>
                  </a:cubicBezTo>
                  <a:cubicBezTo>
                    <a:pt x="1070467" y="249062"/>
                    <a:pt x="1042747" y="206091"/>
                    <a:pt x="1015098" y="163075"/>
                  </a:cubicBezTo>
                  <a:cubicBezTo>
                    <a:pt x="996553" y="134221"/>
                    <a:pt x="978111" y="105298"/>
                    <a:pt x="959153" y="76714"/>
                  </a:cubicBezTo>
                  <a:cubicBezTo>
                    <a:pt x="947658" y="59384"/>
                    <a:pt x="936140" y="41892"/>
                    <a:pt x="923071" y="25689"/>
                  </a:cubicBezTo>
                  <a:cubicBezTo>
                    <a:pt x="916469" y="17503"/>
                    <a:pt x="908949" y="7783"/>
                    <a:pt x="899346" y="2893"/>
                  </a:cubicBezTo>
                  <a:cubicBezTo>
                    <a:pt x="893028" y="-326"/>
                    <a:pt x="887230" y="-821"/>
                    <a:pt x="880461" y="1219"/>
                  </a:cubicBezTo>
                  <a:cubicBezTo>
                    <a:pt x="872646" y="3577"/>
                    <a:pt x="865619" y="9128"/>
                    <a:pt x="858905" y="13563"/>
                  </a:cubicBezTo>
                  <a:cubicBezTo>
                    <a:pt x="850658" y="19011"/>
                    <a:pt x="842425" y="24448"/>
                    <a:pt x="833783" y="29263"/>
                  </a:cubicBezTo>
                  <a:cubicBezTo>
                    <a:pt x="691937" y="108350"/>
                    <a:pt x="646231" y="156071"/>
                    <a:pt x="558989" y="204457"/>
                  </a:cubicBezTo>
                  <a:cubicBezTo>
                    <a:pt x="530575" y="220697"/>
                    <a:pt x="532301" y="231599"/>
                    <a:pt x="537027" y="231987"/>
                  </a:cubicBezTo>
                  <a:cubicBezTo>
                    <a:pt x="537581" y="232043"/>
                    <a:pt x="980908" y="620191"/>
                    <a:pt x="1217112" y="844329"/>
                  </a:cubicBezTo>
                  <a:cubicBezTo>
                    <a:pt x="1270548" y="895272"/>
                    <a:pt x="1382864" y="1005785"/>
                    <a:pt x="1442194" y="1053724"/>
                  </a:cubicBezTo>
                  <a:cubicBezTo>
                    <a:pt x="1446421" y="1060288"/>
                    <a:pt x="1438857" y="1071689"/>
                    <a:pt x="1429184" y="1063958"/>
                  </a:cubicBezTo>
                  <a:cubicBezTo>
                    <a:pt x="1428944" y="1063910"/>
                    <a:pt x="1260690" y="939375"/>
                    <a:pt x="1070411" y="797100"/>
                  </a:cubicBezTo>
                  <a:cubicBezTo>
                    <a:pt x="1069846" y="795802"/>
                    <a:pt x="1068989" y="794601"/>
                    <a:pt x="1067825" y="793651"/>
                  </a:cubicBezTo>
                  <a:cubicBezTo>
                    <a:pt x="1055074" y="783288"/>
                    <a:pt x="1042326" y="772925"/>
                    <a:pt x="1029575" y="762562"/>
                  </a:cubicBezTo>
                  <a:cubicBezTo>
                    <a:pt x="1009925" y="746574"/>
                    <a:pt x="990272" y="730597"/>
                    <a:pt x="970611" y="714616"/>
                  </a:cubicBezTo>
                  <a:cubicBezTo>
                    <a:pt x="968105" y="710565"/>
                    <a:pt x="962345" y="707564"/>
                    <a:pt x="958805" y="704593"/>
                  </a:cubicBezTo>
                  <a:cubicBezTo>
                    <a:pt x="936543" y="686661"/>
                    <a:pt x="915246" y="667520"/>
                    <a:pt x="892278" y="650475"/>
                  </a:cubicBezTo>
                  <a:cubicBezTo>
                    <a:pt x="885169" y="644680"/>
                    <a:pt x="877971" y="639003"/>
                    <a:pt x="870732" y="633381"/>
                  </a:cubicBezTo>
                  <a:cubicBezTo>
                    <a:pt x="848792" y="615545"/>
                    <a:pt x="826840" y="597702"/>
                    <a:pt x="804907" y="579855"/>
                  </a:cubicBezTo>
                  <a:cubicBezTo>
                    <a:pt x="779863" y="559498"/>
                    <a:pt x="754822" y="539141"/>
                    <a:pt x="729777" y="518785"/>
                  </a:cubicBezTo>
                  <a:cubicBezTo>
                    <a:pt x="704951" y="498579"/>
                    <a:pt x="680125" y="478396"/>
                    <a:pt x="655298" y="458191"/>
                  </a:cubicBezTo>
                  <a:cubicBezTo>
                    <a:pt x="630646" y="438160"/>
                    <a:pt x="605993" y="418110"/>
                    <a:pt x="581340" y="398056"/>
                  </a:cubicBezTo>
                  <a:cubicBezTo>
                    <a:pt x="556274" y="377700"/>
                    <a:pt x="531233" y="357321"/>
                    <a:pt x="506144" y="336964"/>
                  </a:cubicBezTo>
                  <a:cubicBezTo>
                    <a:pt x="494025" y="327122"/>
                    <a:pt x="481861" y="317324"/>
                    <a:pt x="469568" y="307678"/>
                  </a:cubicBezTo>
                  <a:cubicBezTo>
                    <a:pt x="463442" y="302877"/>
                    <a:pt x="457341" y="298054"/>
                    <a:pt x="451126" y="293316"/>
                  </a:cubicBezTo>
                  <a:cubicBezTo>
                    <a:pt x="447760" y="290729"/>
                    <a:pt x="444372" y="288146"/>
                    <a:pt x="440984" y="285581"/>
                  </a:cubicBezTo>
                  <a:cubicBezTo>
                    <a:pt x="440984" y="285581"/>
                    <a:pt x="440980" y="285577"/>
                    <a:pt x="440980" y="285577"/>
                  </a:cubicBezTo>
                  <a:cubicBezTo>
                    <a:pt x="440769" y="285366"/>
                    <a:pt x="440647" y="285119"/>
                    <a:pt x="440389" y="284927"/>
                  </a:cubicBezTo>
                  <a:cubicBezTo>
                    <a:pt x="439993" y="284731"/>
                    <a:pt x="439613" y="284509"/>
                    <a:pt x="439236" y="284287"/>
                  </a:cubicBezTo>
                  <a:cubicBezTo>
                    <a:pt x="438157" y="283485"/>
                    <a:pt x="437078" y="282680"/>
                    <a:pt x="435992" y="281889"/>
                  </a:cubicBezTo>
                  <a:cubicBezTo>
                    <a:pt x="434602" y="280869"/>
                    <a:pt x="433124" y="279630"/>
                    <a:pt x="431473" y="279065"/>
                  </a:cubicBezTo>
                  <a:cubicBezTo>
                    <a:pt x="429659" y="278440"/>
                    <a:pt x="427756" y="278614"/>
                    <a:pt x="426148" y="279457"/>
                  </a:cubicBezTo>
                  <a:cubicBezTo>
                    <a:pt x="416782" y="280828"/>
                    <a:pt x="407722" y="283426"/>
                    <a:pt x="398865" y="286712"/>
                  </a:cubicBezTo>
                  <a:cubicBezTo>
                    <a:pt x="387980" y="289096"/>
                    <a:pt x="377534" y="295726"/>
                    <a:pt x="362599" y="301340"/>
                  </a:cubicBezTo>
                  <a:cubicBezTo>
                    <a:pt x="348421" y="301340"/>
                    <a:pt x="80578" y="436711"/>
                    <a:pt x="57337" y="452618"/>
                  </a:cubicBezTo>
                  <a:cubicBezTo>
                    <a:pt x="-107192" y="523031"/>
                    <a:pt x="25867" y="515913"/>
                    <a:pt x="1213221" y="1093606"/>
                  </a:cubicBezTo>
                  <a:cubicBezTo>
                    <a:pt x="1263746" y="1118896"/>
                    <a:pt x="1313643" y="1145510"/>
                    <a:pt x="1363949" y="1171233"/>
                  </a:cubicBezTo>
                  <a:cubicBezTo>
                    <a:pt x="1454043" y="1217302"/>
                    <a:pt x="1544271" y="1263175"/>
                    <a:pt x="1635362" y="1307240"/>
                  </a:cubicBezTo>
                  <a:cubicBezTo>
                    <a:pt x="1693827" y="1335521"/>
                    <a:pt x="1751513" y="1365401"/>
                    <a:pt x="1809417" y="1394817"/>
                  </a:cubicBezTo>
                  <a:cubicBezTo>
                    <a:pt x="1815886" y="1398102"/>
                    <a:pt x="1822589" y="1401454"/>
                    <a:pt x="1829831" y="1401924"/>
                  </a:cubicBezTo>
                  <a:cubicBezTo>
                    <a:pt x="1851402" y="1403321"/>
                    <a:pt x="1850094" y="1386010"/>
                    <a:pt x="1842243" y="136663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 name="Google Shape;4347;p38"/>
            <p:cNvSpPr/>
            <p:nvPr/>
          </p:nvSpPr>
          <p:spPr>
            <a:xfrm>
              <a:off x="16301077" y="2944822"/>
              <a:ext cx="83939" cy="215804"/>
            </a:xfrm>
            <a:custGeom>
              <a:avLst/>
              <a:gdLst/>
              <a:ahLst/>
              <a:cxnLst/>
              <a:rect l="l" t="t" r="r" b="b"/>
              <a:pathLst>
                <a:path w="83939" h="215804" extrusionOk="0">
                  <a:moveTo>
                    <a:pt x="2835" y="213712"/>
                  </a:moveTo>
                  <a:cubicBezTo>
                    <a:pt x="-450" y="210874"/>
                    <a:pt x="-1008" y="205604"/>
                    <a:pt x="1834" y="202248"/>
                  </a:cubicBezTo>
                  <a:cubicBezTo>
                    <a:pt x="6426" y="193019"/>
                    <a:pt x="11163" y="183868"/>
                    <a:pt x="14999" y="174285"/>
                  </a:cubicBezTo>
                  <a:cubicBezTo>
                    <a:pt x="31246" y="130863"/>
                    <a:pt x="42201" y="85729"/>
                    <a:pt x="56353" y="41627"/>
                  </a:cubicBezTo>
                  <a:cubicBezTo>
                    <a:pt x="60746" y="29360"/>
                    <a:pt x="65324" y="17157"/>
                    <a:pt x="70719" y="5311"/>
                  </a:cubicBezTo>
                  <a:cubicBezTo>
                    <a:pt x="71362" y="2484"/>
                    <a:pt x="73689" y="274"/>
                    <a:pt x="76705" y="23"/>
                  </a:cubicBezTo>
                  <a:cubicBezTo>
                    <a:pt x="80222" y="-280"/>
                    <a:pt x="83762" y="2499"/>
                    <a:pt x="83939" y="6150"/>
                  </a:cubicBezTo>
                  <a:cubicBezTo>
                    <a:pt x="80255" y="22826"/>
                    <a:pt x="71905" y="38648"/>
                    <a:pt x="67888" y="55445"/>
                  </a:cubicBezTo>
                  <a:cubicBezTo>
                    <a:pt x="53264" y="103547"/>
                    <a:pt x="43003" y="153522"/>
                    <a:pt x="21775" y="199310"/>
                  </a:cubicBezTo>
                  <a:cubicBezTo>
                    <a:pt x="18239" y="206624"/>
                    <a:pt x="13092" y="221230"/>
                    <a:pt x="2835" y="21371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 name="Google Shape;4348;p38"/>
            <p:cNvSpPr/>
            <p:nvPr/>
          </p:nvSpPr>
          <p:spPr>
            <a:xfrm>
              <a:off x="15933956" y="3248410"/>
              <a:ext cx="230092" cy="77220"/>
            </a:xfrm>
            <a:custGeom>
              <a:avLst/>
              <a:gdLst/>
              <a:ahLst/>
              <a:cxnLst/>
              <a:rect l="l" t="t" r="r" b="b"/>
              <a:pathLst>
                <a:path w="230092" h="77220" extrusionOk="0">
                  <a:moveTo>
                    <a:pt x="316" y="71433"/>
                  </a:moveTo>
                  <a:cubicBezTo>
                    <a:pt x="-900" y="67327"/>
                    <a:pt x="1487" y="62178"/>
                    <a:pt x="5877" y="61158"/>
                  </a:cubicBezTo>
                  <a:cubicBezTo>
                    <a:pt x="15347" y="58941"/>
                    <a:pt x="24969" y="57377"/>
                    <a:pt x="34524" y="55640"/>
                  </a:cubicBezTo>
                  <a:cubicBezTo>
                    <a:pt x="60218" y="51124"/>
                    <a:pt x="85366" y="44272"/>
                    <a:pt x="110023" y="35849"/>
                  </a:cubicBezTo>
                  <a:cubicBezTo>
                    <a:pt x="135067" y="27567"/>
                    <a:pt x="159694" y="18091"/>
                    <a:pt x="184716" y="9712"/>
                  </a:cubicBezTo>
                  <a:cubicBezTo>
                    <a:pt x="194175" y="7805"/>
                    <a:pt x="228660" y="-9092"/>
                    <a:pt x="230090" y="6648"/>
                  </a:cubicBezTo>
                  <a:cubicBezTo>
                    <a:pt x="230219" y="11845"/>
                    <a:pt x="225368" y="13704"/>
                    <a:pt x="221015" y="14269"/>
                  </a:cubicBezTo>
                  <a:cubicBezTo>
                    <a:pt x="179794" y="26133"/>
                    <a:pt x="140417" y="43640"/>
                    <a:pt x="99466" y="56402"/>
                  </a:cubicBezTo>
                  <a:cubicBezTo>
                    <a:pt x="76842" y="63945"/>
                    <a:pt x="53482" y="69023"/>
                    <a:pt x="30027" y="73262"/>
                  </a:cubicBezTo>
                  <a:cubicBezTo>
                    <a:pt x="20919" y="73355"/>
                    <a:pt x="4702" y="83230"/>
                    <a:pt x="316" y="7143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 name="Google Shape;4349;p38"/>
            <p:cNvSpPr/>
            <p:nvPr/>
          </p:nvSpPr>
          <p:spPr>
            <a:xfrm>
              <a:off x="16735219" y="3630444"/>
              <a:ext cx="322399" cy="260810"/>
            </a:xfrm>
            <a:custGeom>
              <a:avLst/>
              <a:gdLst/>
              <a:ahLst/>
              <a:cxnLst/>
              <a:rect l="l" t="t" r="r" b="b"/>
              <a:pathLst>
                <a:path w="322399" h="260810" extrusionOk="0">
                  <a:moveTo>
                    <a:pt x="320095" y="248934"/>
                  </a:moveTo>
                  <a:cubicBezTo>
                    <a:pt x="326590" y="254692"/>
                    <a:pt x="317988" y="264859"/>
                    <a:pt x="311168" y="259101"/>
                  </a:cubicBezTo>
                  <a:cubicBezTo>
                    <a:pt x="227178" y="191556"/>
                    <a:pt x="143162" y="124055"/>
                    <a:pt x="58954" y="56795"/>
                  </a:cubicBezTo>
                  <a:cubicBezTo>
                    <a:pt x="40102" y="41675"/>
                    <a:pt x="21162" y="26663"/>
                    <a:pt x="2244" y="11583"/>
                  </a:cubicBezTo>
                  <a:cubicBezTo>
                    <a:pt x="-4078" y="5999"/>
                    <a:pt x="4287" y="-3972"/>
                    <a:pt x="10953" y="1679"/>
                  </a:cubicBezTo>
                  <a:cubicBezTo>
                    <a:pt x="94987" y="68440"/>
                    <a:pt x="179043" y="135135"/>
                    <a:pt x="262579" y="202529"/>
                  </a:cubicBezTo>
                  <a:cubicBezTo>
                    <a:pt x="281782" y="217974"/>
                    <a:pt x="300914" y="233463"/>
                    <a:pt x="320095" y="2489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29311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48"/>
        <p:cNvGrpSpPr/>
        <p:nvPr/>
      </p:nvGrpSpPr>
      <p:grpSpPr>
        <a:xfrm>
          <a:off x="0" y="0"/>
          <a:ext cx="0" cy="0"/>
          <a:chOff x="0" y="0"/>
          <a:chExt cx="0" cy="0"/>
        </a:xfrm>
      </p:grpSpPr>
      <p:grpSp>
        <p:nvGrpSpPr>
          <p:cNvPr id="1049" name="Google Shape;1049;p19"/>
          <p:cNvGrpSpPr/>
          <p:nvPr/>
        </p:nvGrpSpPr>
        <p:grpSpPr>
          <a:xfrm rot="190523">
            <a:off x="2192702" y="1464722"/>
            <a:ext cx="2949190" cy="4481700"/>
            <a:chOff x="4384527" y="2929295"/>
            <a:chExt cx="5897580" cy="8962186"/>
          </a:xfrm>
        </p:grpSpPr>
        <p:sp>
          <p:nvSpPr>
            <p:cNvPr id="1050" name="Google Shape;1050;p19"/>
            <p:cNvSpPr/>
            <p:nvPr/>
          </p:nvSpPr>
          <p:spPr>
            <a:xfrm>
              <a:off x="4384527" y="2929295"/>
              <a:ext cx="5897580" cy="8962186"/>
            </a:xfrm>
            <a:custGeom>
              <a:avLst/>
              <a:gdLst/>
              <a:ahLst/>
              <a:cxnLst/>
              <a:rect l="l" t="t" r="r" b="b"/>
              <a:pathLst>
                <a:path w="5897580" h="8962186" extrusionOk="0">
                  <a:moveTo>
                    <a:pt x="5894931" y="8896189"/>
                  </a:moveTo>
                  <a:cubicBezTo>
                    <a:pt x="5896867" y="8929045"/>
                    <a:pt x="6183988" y="8915045"/>
                    <a:pt x="167478" y="8962187"/>
                  </a:cubicBezTo>
                  <a:cubicBezTo>
                    <a:pt x="59938" y="8962187"/>
                    <a:pt x="38835" y="1334916"/>
                    <a:pt x="0" y="169562"/>
                  </a:cubicBezTo>
                  <a:cubicBezTo>
                    <a:pt x="0" y="85855"/>
                    <a:pt x="943298" y="114230"/>
                    <a:pt x="1255950" y="98851"/>
                  </a:cubicBezTo>
                  <a:cubicBezTo>
                    <a:pt x="3370105" y="-5111"/>
                    <a:pt x="4434462" y="-44616"/>
                    <a:pt x="5739591" y="67429"/>
                  </a:cubicBezTo>
                  <a:cubicBezTo>
                    <a:pt x="5831892" y="75352"/>
                    <a:pt x="5647148" y="3392724"/>
                    <a:pt x="5894931" y="88961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1" name="Google Shape;1051;p19"/>
            <p:cNvSpPr/>
            <p:nvPr/>
          </p:nvSpPr>
          <p:spPr>
            <a:xfrm>
              <a:off x="4633798" y="3205969"/>
              <a:ext cx="5391385" cy="8408813"/>
            </a:xfrm>
            <a:custGeom>
              <a:avLst/>
              <a:gdLst/>
              <a:ahLst/>
              <a:cxnLst/>
              <a:rect l="l" t="t" r="r" b="b"/>
              <a:pathLst>
                <a:path w="5391385" h="8408813" extrusionOk="0">
                  <a:moveTo>
                    <a:pt x="0" y="118484"/>
                  </a:moveTo>
                  <a:cubicBezTo>
                    <a:pt x="210974" y="100040"/>
                    <a:pt x="427740" y="103230"/>
                    <a:pt x="670432" y="103678"/>
                  </a:cubicBezTo>
                  <a:cubicBezTo>
                    <a:pt x="1501743" y="103678"/>
                    <a:pt x="3444117" y="-87144"/>
                    <a:pt x="5272425" y="48973"/>
                  </a:cubicBezTo>
                  <a:cubicBezTo>
                    <a:pt x="5325747" y="3764823"/>
                    <a:pt x="5171644" y="3546378"/>
                    <a:pt x="5391386" y="8367731"/>
                  </a:cubicBezTo>
                  <a:cubicBezTo>
                    <a:pt x="2948694" y="8387466"/>
                    <a:pt x="3123541" y="8384992"/>
                    <a:pt x="133018" y="8408813"/>
                  </a:cubicBezTo>
                  <a:cubicBezTo>
                    <a:pt x="13160" y="4797195"/>
                    <a:pt x="38476" y="1632843"/>
                    <a:pt x="0" y="11848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2" name="Google Shape;1052;p19"/>
            <p:cNvSpPr/>
            <p:nvPr/>
          </p:nvSpPr>
          <p:spPr>
            <a:xfrm>
              <a:off x="4636804" y="3202971"/>
              <a:ext cx="5380754" cy="8411939"/>
            </a:xfrm>
            <a:custGeom>
              <a:avLst/>
              <a:gdLst/>
              <a:ahLst/>
              <a:cxnLst/>
              <a:rect l="l" t="t" r="r" b="b"/>
              <a:pathLst>
                <a:path w="5380754" h="8411939" extrusionOk="0">
                  <a:moveTo>
                    <a:pt x="5344131" y="8199211"/>
                  </a:moveTo>
                  <a:cubicBezTo>
                    <a:pt x="5387825" y="8199211"/>
                    <a:pt x="5380707" y="8203477"/>
                    <a:pt x="5379756" y="8182542"/>
                  </a:cubicBezTo>
                  <a:cubicBezTo>
                    <a:pt x="5348775" y="8182577"/>
                    <a:pt x="5337622" y="8182542"/>
                    <a:pt x="5303378" y="8182595"/>
                  </a:cubicBezTo>
                  <a:cubicBezTo>
                    <a:pt x="5305009" y="7798601"/>
                    <a:pt x="5271123" y="7856927"/>
                    <a:pt x="5364786" y="7857143"/>
                  </a:cubicBezTo>
                  <a:cubicBezTo>
                    <a:pt x="5363853" y="7836960"/>
                    <a:pt x="5368927" y="7840472"/>
                    <a:pt x="5344131" y="7840472"/>
                  </a:cubicBezTo>
                  <a:cubicBezTo>
                    <a:pt x="5287080" y="7840472"/>
                    <a:pt x="5298626" y="7891414"/>
                    <a:pt x="5293552" y="7567359"/>
                  </a:cubicBezTo>
                  <a:cubicBezTo>
                    <a:pt x="5292602" y="7505860"/>
                    <a:pt x="5279675" y="7516239"/>
                    <a:pt x="5344131" y="7516239"/>
                  </a:cubicBezTo>
                  <a:cubicBezTo>
                    <a:pt x="5352988" y="7516239"/>
                    <a:pt x="5351285" y="7519591"/>
                    <a:pt x="5350586" y="7499605"/>
                  </a:cubicBezTo>
                  <a:cubicBezTo>
                    <a:pt x="5273579" y="7499605"/>
                    <a:pt x="5294323" y="7532245"/>
                    <a:pt x="5291024" y="7322512"/>
                  </a:cubicBezTo>
                  <a:cubicBezTo>
                    <a:pt x="5288120" y="7144003"/>
                    <a:pt x="5271481" y="7173184"/>
                    <a:pt x="5339936" y="7173202"/>
                  </a:cubicBezTo>
                  <a:cubicBezTo>
                    <a:pt x="5339254" y="7150958"/>
                    <a:pt x="5348631" y="7156676"/>
                    <a:pt x="5288317" y="7156479"/>
                  </a:cubicBezTo>
                  <a:cubicBezTo>
                    <a:pt x="5284803" y="6941135"/>
                    <a:pt x="5287313" y="7086556"/>
                    <a:pt x="5284067" y="6831133"/>
                  </a:cubicBezTo>
                  <a:cubicBezTo>
                    <a:pt x="5338160" y="6831007"/>
                    <a:pt x="5330039" y="6836618"/>
                    <a:pt x="5329411" y="6814428"/>
                  </a:cubicBezTo>
                  <a:cubicBezTo>
                    <a:pt x="5275211" y="6814446"/>
                    <a:pt x="5279065" y="6869294"/>
                    <a:pt x="5277541" y="6487702"/>
                  </a:cubicBezTo>
                  <a:cubicBezTo>
                    <a:pt x="5328999" y="6488275"/>
                    <a:pt x="5320536" y="6492147"/>
                    <a:pt x="5319980" y="6471337"/>
                  </a:cubicBezTo>
                  <a:cubicBezTo>
                    <a:pt x="5271087" y="6471176"/>
                    <a:pt x="5277488" y="6472520"/>
                    <a:pt x="5277470" y="6466103"/>
                  </a:cubicBezTo>
                  <a:cubicBezTo>
                    <a:pt x="5277237" y="6389315"/>
                    <a:pt x="5276896" y="6379958"/>
                    <a:pt x="5273202" y="6145669"/>
                  </a:cubicBezTo>
                  <a:cubicBezTo>
                    <a:pt x="5318761" y="6146153"/>
                    <a:pt x="5311266" y="6150061"/>
                    <a:pt x="5310693" y="6129286"/>
                  </a:cubicBezTo>
                  <a:cubicBezTo>
                    <a:pt x="5257801" y="6129071"/>
                    <a:pt x="5273579" y="6170584"/>
                    <a:pt x="5268612" y="5854398"/>
                  </a:cubicBezTo>
                  <a:cubicBezTo>
                    <a:pt x="5267644" y="5792953"/>
                    <a:pt x="5259110" y="5803600"/>
                    <a:pt x="5301585" y="5804066"/>
                  </a:cubicBezTo>
                  <a:cubicBezTo>
                    <a:pt x="5300975" y="5782808"/>
                    <a:pt x="5307806" y="5787809"/>
                    <a:pt x="5267591" y="5786805"/>
                  </a:cubicBezTo>
                  <a:cubicBezTo>
                    <a:pt x="5263395" y="5501969"/>
                    <a:pt x="5264650" y="5572967"/>
                    <a:pt x="5260401" y="5459470"/>
                  </a:cubicBezTo>
                  <a:cubicBezTo>
                    <a:pt x="5297354" y="5459255"/>
                    <a:pt x="5291293" y="5463718"/>
                    <a:pt x="5290612" y="5442693"/>
                  </a:cubicBezTo>
                  <a:cubicBezTo>
                    <a:pt x="5252548" y="5442818"/>
                    <a:pt x="5259486" y="5458430"/>
                    <a:pt x="5258017" y="5365045"/>
                  </a:cubicBezTo>
                  <a:cubicBezTo>
                    <a:pt x="5253390" y="5068701"/>
                    <a:pt x="5245179" y="5117097"/>
                    <a:pt x="5279442" y="5116612"/>
                  </a:cubicBezTo>
                  <a:cubicBezTo>
                    <a:pt x="5278671" y="5095748"/>
                    <a:pt x="5283637" y="5099782"/>
                    <a:pt x="5254610" y="5100337"/>
                  </a:cubicBezTo>
                  <a:cubicBezTo>
                    <a:pt x="5248693" y="4734303"/>
                    <a:pt x="5240338" y="4775906"/>
                    <a:pt x="5267806" y="4775834"/>
                  </a:cubicBezTo>
                  <a:cubicBezTo>
                    <a:pt x="5267268" y="4754881"/>
                    <a:pt x="5271499" y="4759147"/>
                    <a:pt x="5248693" y="4759200"/>
                  </a:cubicBezTo>
                  <a:cubicBezTo>
                    <a:pt x="5242758" y="4391482"/>
                    <a:pt x="5237021" y="4433120"/>
                    <a:pt x="5262212" y="4432905"/>
                  </a:cubicBezTo>
                  <a:cubicBezTo>
                    <a:pt x="5262033" y="4412901"/>
                    <a:pt x="5266712" y="4416182"/>
                    <a:pt x="5243763" y="4416415"/>
                  </a:cubicBezTo>
                  <a:cubicBezTo>
                    <a:pt x="5241306" y="4251044"/>
                    <a:pt x="5244121" y="4234052"/>
                    <a:pt x="5240876" y="4090746"/>
                  </a:cubicBezTo>
                  <a:cubicBezTo>
                    <a:pt x="5265690" y="4090746"/>
                    <a:pt x="5261495" y="4095048"/>
                    <a:pt x="5261602" y="4074095"/>
                  </a:cubicBezTo>
                  <a:cubicBezTo>
                    <a:pt x="5233884" y="4074113"/>
                    <a:pt x="5239764" y="4121433"/>
                    <a:pt x="5233614" y="3774776"/>
                  </a:cubicBezTo>
                  <a:cubicBezTo>
                    <a:pt x="5233041" y="3742834"/>
                    <a:pt x="5232054" y="3747029"/>
                    <a:pt x="5236358" y="3747064"/>
                  </a:cubicBezTo>
                  <a:cubicBezTo>
                    <a:pt x="5270137" y="3747387"/>
                    <a:pt x="5264399" y="3751617"/>
                    <a:pt x="5264668" y="3730663"/>
                  </a:cubicBezTo>
                  <a:cubicBezTo>
                    <a:pt x="5225224" y="3730377"/>
                    <a:pt x="5229885" y="3761601"/>
                    <a:pt x="5230871" y="3529964"/>
                  </a:cubicBezTo>
                  <a:cubicBezTo>
                    <a:pt x="5231338" y="3380600"/>
                    <a:pt x="5218357" y="3405175"/>
                    <a:pt x="5269616" y="3404117"/>
                  </a:cubicBezTo>
                  <a:cubicBezTo>
                    <a:pt x="5269957" y="3383253"/>
                    <a:pt x="5276609" y="3387143"/>
                    <a:pt x="5236232" y="3388308"/>
                  </a:cubicBezTo>
                  <a:cubicBezTo>
                    <a:pt x="5226640" y="3388577"/>
                    <a:pt x="5230549" y="3426810"/>
                    <a:pt x="5222785" y="3062264"/>
                  </a:cubicBezTo>
                  <a:cubicBezTo>
                    <a:pt x="5237792" y="3061995"/>
                    <a:pt x="5255291" y="3061654"/>
                    <a:pt x="5275049" y="3061421"/>
                  </a:cubicBezTo>
                  <a:cubicBezTo>
                    <a:pt x="5275354" y="3040575"/>
                    <a:pt x="5283081" y="3044501"/>
                    <a:pt x="5236304" y="3045379"/>
                  </a:cubicBezTo>
                  <a:cubicBezTo>
                    <a:pt x="5219917" y="3045666"/>
                    <a:pt x="5222463" y="3047171"/>
                    <a:pt x="5222337" y="3040862"/>
                  </a:cubicBezTo>
                  <a:cubicBezTo>
                    <a:pt x="5214412" y="2679345"/>
                    <a:pt x="5211812" y="2720177"/>
                    <a:pt x="5236376" y="2720428"/>
                  </a:cubicBezTo>
                  <a:cubicBezTo>
                    <a:pt x="5287797" y="2721055"/>
                    <a:pt x="5279101" y="2725034"/>
                    <a:pt x="5279263" y="2704188"/>
                  </a:cubicBezTo>
                  <a:cubicBezTo>
                    <a:pt x="5254843" y="2704009"/>
                    <a:pt x="5232198" y="2703722"/>
                    <a:pt x="5217137" y="2703561"/>
                  </a:cubicBezTo>
                  <a:cubicBezTo>
                    <a:pt x="5216528" y="2663249"/>
                    <a:pt x="5212799" y="2378699"/>
                    <a:pt x="5212781" y="2377445"/>
                  </a:cubicBezTo>
                  <a:cubicBezTo>
                    <a:pt x="5243278" y="2377337"/>
                    <a:pt x="5258465" y="2377248"/>
                    <a:pt x="5280069" y="2377194"/>
                  </a:cubicBezTo>
                  <a:cubicBezTo>
                    <a:pt x="5279998" y="2356222"/>
                    <a:pt x="5288927" y="2360470"/>
                    <a:pt x="5236393" y="2360685"/>
                  </a:cubicBezTo>
                  <a:cubicBezTo>
                    <a:pt x="5201467" y="2360829"/>
                    <a:pt x="5215954" y="2406697"/>
                    <a:pt x="5208765" y="2062621"/>
                  </a:cubicBezTo>
                  <a:cubicBezTo>
                    <a:pt x="5208065" y="2028923"/>
                    <a:pt x="5200911" y="2034318"/>
                    <a:pt x="5236304" y="2034982"/>
                  </a:cubicBezTo>
                  <a:cubicBezTo>
                    <a:pt x="5284300" y="2035878"/>
                    <a:pt x="5276358" y="2039839"/>
                    <a:pt x="5275946" y="2018975"/>
                  </a:cubicBezTo>
                  <a:cubicBezTo>
                    <a:pt x="5249177" y="2018652"/>
                    <a:pt x="5233525" y="2018222"/>
                    <a:pt x="5207868" y="2017846"/>
                  </a:cubicBezTo>
                  <a:cubicBezTo>
                    <a:pt x="5202023" y="1711106"/>
                    <a:pt x="5201951" y="1698738"/>
                    <a:pt x="5201844" y="1691335"/>
                  </a:cubicBezTo>
                  <a:cubicBezTo>
                    <a:pt x="5225224" y="1691712"/>
                    <a:pt x="5243637" y="1692232"/>
                    <a:pt x="5266802" y="1692608"/>
                  </a:cubicBezTo>
                  <a:cubicBezTo>
                    <a:pt x="5266031" y="1671547"/>
                    <a:pt x="5272772" y="1676118"/>
                    <a:pt x="5236573" y="1675329"/>
                  </a:cubicBezTo>
                  <a:cubicBezTo>
                    <a:pt x="5188235" y="1674289"/>
                    <a:pt x="5203152" y="1725428"/>
                    <a:pt x="5197021" y="1348926"/>
                  </a:cubicBezTo>
                  <a:cubicBezTo>
                    <a:pt x="5222624" y="1349410"/>
                    <a:pt x="5238348" y="1349984"/>
                    <a:pt x="5260258" y="1350503"/>
                  </a:cubicBezTo>
                  <a:cubicBezTo>
                    <a:pt x="5260132" y="1329496"/>
                    <a:pt x="5264883" y="1333995"/>
                    <a:pt x="5236626" y="1333224"/>
                  </a:cubicBezTo>
                  <a:cubicBezTo>
                    <a:pt x="5180454" y="1331611"/>
                    <a:pt x="5197523" y="1382032"/>
                    <a:pt x="5189903" y="1006302"/>
                  </a:cubicBezTo>
                  <a:cubicBezTo>
                    <a:pt x="5218536" y="1006785"/>
                    <a:pt x="5233166" y="1007431"/>
                    <a:pt x="5261369" y="1008112"/>
                  </a:cubicBezTo>
                  <a:cubicBezTo>
                    <a:pt x="5261620" y="987086"/>
                    <a:pt x="5266354" y="991657"/>
                    <a:pt x="5236626" y="990761"/>
                  </a:cubicBezTo>
                  <a:cubicBezTo>
                    <a:pt x="5180185" y="989148"/>
                    <a:pt x="5189652" y="996981"/>
                    <a:pt x="5189114" y="962369"/>
                  </a:cubicBezTo>
                  <a:cubicBezTo>
                    <a:pt x="5183574" y="605925"/>
                    <a:pt x="5173695" y="664251"/>
                    <a:pt x="5236465" y="664089"/>
                  </a:cubicBezTo>
                  <a:cubicBezTo>
                    <a:pt x="5272503" y="663982"/>
                    <a:pt x="5266443" y="668337"/>
                    <a:pt x="5266766" y="647366"/>
                  </a:cubicBezTo>
                  <a:cubicBezTo>
                    <a:pt x="5237953" y="647420"/>
                    <a:pt x="5220562" y="647509"/>
                    <a:pt x="5185528" y="647545"/>
                  </a:cubicBezTo>
                  <a:cubicBezTo>
                    <a:pt x="5182946" y="518274"/>
                    <a:pt x="5181476" y="511893"/>
                    <a:pt x="5180920" y="322092"/>
                  </a:cubicBezTo>
                  <a:cubicBezTo>
                    <a:pt x="5219540" y="322307"/>
                    <a:pt x="5234045" y="322684"/>
                    <a:pt x="5270316" y="323006"/>
                  </a:cubicBezTo>
                  <a:cubicBezTo>
                    <a:pt x="5270423" y="301963"/>
                    <a:pt x="5277183" y="306480"/>
                    <a:pt x="5236555" y="305960"/>
                  </a:cubicBezTo>
                  <a:cubicBezTo>
                    <a:pt x="5163044" y="305082"/>
                    <a:pt x="5182014" y="352850"/>
                    <a:pt x="5176904" y="45931"/>
                  </a:cubicBezTo>
                  <a:cubicBezTo>
                    <a:pt x="5153650" y="44318"/>
                    <a:pt x="5164461" y="12090"/>
                    <a:pt x="5166164" y="305351"/>
                  </a:cubicBezTo>
                  <a:cubicBezTo>
                    <a:pt x="5136778" y="305243"/>
                    <a:pt x="4922684" y="304365"/>
                    <a:pt x="4880156" y="304508"/>
                  </a:cubicBezTo>
                  <a:cubicBezTo>
                    <a:pt x="4873271" y="-2859"/>
                    <a:pt x="4888439" y="28007"/>
                    <a:pt x="4863087" y="26698"/>
                  </a:cubicBezTo>
                  <a:cubicBezTo>
                    <a:pt x="4866332" y="355772"/>
                    <a:pt x="4883580" y="304114"/>
                    <a:pt x="4805856" y="305207"/>
                  </a:cubicBezTo>
                  <a:cubicBezTo>
                    <a:pt x="4725462" y="306337"/>
                    <a:pt x="4723847" y="305763"/>
                    <a:pt x="4590866" y="306104"/>
                  </a:cubicBezTo>
                  <a:cubicBezTo>
                    <a:pt x="4580288" y="306121"/>
                    <a:pt x="4582887" y="317826"/>
                    <a:pt x="4581489" y="228491"/>
                  </a:cubicBezTo>
                  <a:cubicBezTo>
                    <a:pt x="4577813" y="-14850"/>
                    <a:pt x="4584411" y="13793"/>
                    <a:pt x="4563542" y="13040"/>
                  </a:cubicBezTo>
                  <a:cubicBezTo>
                    <a:pt x="4566177" y="187659"/>
                    <a:pt x="4567020" y="247580"/>
                    <a:pt x="4568131" y="306157"/>
                  </a:cubicBezTo>
                  <a:cubicBezTo>
                    <a:pt x="4501237" y="306283"/>
                    <a:pt x="4485011" y="306229"/>
                    <a:pt x="4283844" y="306086"/>
                  </a:cubicBezTo>
                  <a:cubicBezTo>
                    <a:pt x="4276529" y="-28706"/>
                    <a:pt x="4287932" y="5350"/>
                    <a:pt x="4264588" y="4866"/>
                  </a:cubicBezTo>
                  <a:cubicBezTo>
                    <a:pt x="4269554" y="330445"/>
                    <a:pt x="4269429" y="306068"/>
                    <a:pt x="4268156" y="306068"/>
                  </a:cubicBezTo>
                  <a:cubicBezTo>
                    <a:pt x="4159612" y="306068"/>
                    <a:pt x="4160795" y="304455"/>
                    <a:pt x="4053040" y="304455"/>
                  </a:cubicBezTo>
                  <a:cubicBezTo>
                    <a:pt x="3963070" y="304455"/>
                    <a:pt x="3986844" y="362960"/>
                    <a:pt x="3981358" y="1335"/>
                  </a:cubicBezTo>
                  <a:cubicBezTo>
                    <a:pt x="3961385" y="1210"/>
                    <a:pt x="3965204" y="-37059"/>
                    <a:pt x="3970744" y="305189"/>
                  </a:cubicBezTo>
                  <a:cubicBezTo>
                    <a:pt x="3819654" y="308272"/>
                    <a:pt x="3831756" y="307036"/>
                    <a:pt x="3686672" y="305906"/>
                  </a:cubicBezTo>
                  <a:cubicBezTo>
                    <a:pt x="3679715" y="-35212"/>
                    <a:pt x="3687819" y="1335"/>
                    <a:pt x="3666178" y="1532"/>
                  </a:cubicBezTo>
                  <a:cubicBezTo>
                    <a:pt x="3672077" y="357600"/>
                    <a:pt x="3690042" y="305691"/>
                    <a:pt x="3622879" y="305691"/>
                  </a:cubicBezTo>
                  <a:cubicBezTo>
                    <a:pt x="3345423" y="305691"/>
                    <a:pt x="3388166" y="330122"/>
                    <a:pt x="3386571" y="228455"/>
                  </a:cubicBezTo>
                  <a:cubicBezTo>
                    <a:pt x="3384706" y="108666"/>
                    <a:pt x="3384042" y="112771"/>
                    <a:pt x="3382267" y="6085"/>
                  </a:cubicBezTo>
                  <a:cubicBezTo>
                    <a:pt x="3361254" y="6551"/>
                    <a:pt x="3366759" y="-31502"/>
                    <a:pt x="3373213" y="306498"/>
                  </a:cubicBezTo>
                  <a:cubicBezTo>
                    <a:pt x="3301030" y="306139"/>
                    <a:pt x="3220348" y="302841"/>
                    <a:pt x="3089087" y="305655"/>
                  </a:cubicBezTo>
                  <a:cubicBezTo>
                    <a:pt x="3088226" y="206659"/>
                    <a:pt x="3085268" y="80131"/>
                    <a:pt x="3084174" y="13918"/>
                  </a:cubicBezTo>
                  <a:cubicBezTo>
                    <a:pt x="3060149" y="14653"/>
                    <a:pt x="3071767" y="-18113"/>
                    <a:pt x="3074403" y="305960"/>
                  </a:cubicBezTo>
                  <a:cubicBezTo>
                    <a:pt x="2946334" y="308613"/>
                    <a:pt x="2882326" y="305404"/>
                    <a:pt x="2788466" y="305082"/>
                  </a:cubicBezTo>
                  <a:cubicBezTo>
                    <a:pt x="2785041" y="152420"/>
                    <a:pt x="2786583" y="126788"/>
                    <a:pt x="2785328" y="23705"/>
                  </a:cubicBezTo>
                  <a:cubicBezTo>
                    <a:pt x="2765445" y="24386"/>
                    <a:pt x="2770913" y="9563"/>
                    <a:pt x="2771218" y="106318"/>
                  </a:cubicBezTo>
                  <a:cubicBezTo>
                    <a:pt x="2771433" y="175220"/>
                    <a:pt x="2772437" y="244480"/>
                    <a:pt x="2773782" y="305064"/>
                  </a:cubicBezTo>
                  <a:cubicBezTo>
                    <a:pt x="2760693" y="305046"/>
                    <a:pt x="2556335" y="304938"/>
                    <a:pt x="2547549" y="304921"/>
                  </a:cubicBezTo>
                  <a:cubicBezTo>
                    <a:pt x="2470489" y="304921"/>
                    <a:pt x="2490714" y="352062"/>
                    <a:pt x="2487863" y="34513"/>
                  </a:cubicBezTo>
                  <a:cubicBezTo>
                    <a:pt x="2468033" y="35266"/>
                    <a:pt x="2473537" y="22253"/>
                    <a:pt x="2473358" y="106265"/>
                  </a:cubicBezTo>
                  <a:cubicBezTo>
                    <a:pt x="2473215" y="173499"/>
                    <a:pt x="2474093" y="239694"/>
                    <a:pt x="2475653" y="305154"/>
                  </a:cubicBezTo>
                  <a:cubicBezTo>
                    <a:pt x="2198627" y="307269"/>
                    <a:pt x="2469360" y="305028"/>
                    <a:pt x="2192334" y="306821"/>
                  </a:cubicBezTo>
                  <a:cubicBezTo>
                    <a:pt x="2191742" y="250179"/>
                    <a:pt x="2190756" y="196102"/>
                    <a:pt x="2188317" y="46361"/>
                  </a:cubicBezTo>
                  <a:cubicBezTo>
                    <a:pt x="2167771" y="47204"/>
                    <a:pt x="2173203" y="19923"/>
                    <a:pt x="2176610" y="228724"/>
                  </a:cubicBezTo>
                  <a:cubicBezTo>
                    <a:pt x="2178187" y="328850"/>
                    <a:pt x="2234235" y="307287"/>
                    <a:pt x="1902363" y="307287"/>
                  </a:cubicBezTo>
                  <a:cubicBezTo>
                    <a:pt x="1890260" y="307287"/>
                    <a:pt x="1896571" y="336969"/>
                    <a:pt x="1888862" y="59052"/>
                  </a:cubicBezTo>
                  <a:cubicBezTo>
                    <a:pt x="1864657" y="60091"/>
                    <a:pt x="1877763" y="23544"/>
                    <a:pt x="1879700" y="307233"/>
                  </a:cubicBezTo>
                  <a:cubicBezTo>
                    <a:pt x="1788278" y="306767"/>
                    <a:pt x="1728556" y="301479"/>
                    <a:pt x="1593799" y="305118"/>
                  </a:cubicBezTo>
                  <a:cubicBezTo>
                    <a:pt x="1592669" y="252241"/>
                    <a:pt x="1592633" y="233098"/>
                    <a:pt x="1589657" y="72441"/>
                  </a:cubicBezTo>
                  <a:cubicBezTo>
                    <a:pt x="1570347" y="73338"/>
                    <a:pt x="1573431" y="36826"/>
                    <a:pt x="1579097" y="305530"/>
                  </a:cubicBezTo>
                  <a:cubicBezTo>
                    <a:pt x="1509065" y="307555"/>
                    <a:pt x="1435913" y="307287"/>
                    <a:pt x="1364895" y="306408"/>
                  </a:cubicBezTo>
                  <a:cubicBezTo>
                    <a:pt x="1274621" y="305387"/>
                    <a:pt x="1293751" y="348154"/>
                    <a:pt x="1292622" y="86333"/>
                  </a:cubicBezTo>
                  <a:cubicBezTo>
                    <a:pt x="1274997" y="87175"/>
                    <a:pt x="1274997" y="52958"/>
                    <a:pt x="1280555" y="305799"/>
                  </a:cubicBezTo>
                  <a:cubicBezTo>
                    <a:pt x="1264867" y="305763"/>
                    <a:pt x="1273975" y="305781"/>
                    <a:pt x="1042310" y="305727"/>
                  </a:cubicBezTo>
                  <a:cubicBezTo>
                    <a:pt x="980418" y="305727"/>
                    <a:pt x="995820" y="342203"/>
                    <a:pt x="992395" y="100672"/>
                  </a:cubicBezTo>
                  <a:cubicBezTo>
                    <a:pt x="971041" y="101622"/>
                    <a:pt x="976743" y="70326"/>
                    <a:pt x="980831" y="305566"/>
                  </a:cubicBezTo>
                  <a:cubicBezTo>
                    <a:pt x="904452" y="305118"/>
                    <a:pt x="893604" y="304078"/>
                    <a:pt x="697278" y="305082"/>
                  </a:cubicBezTo>
                  <a:cubicBezTo>
                    <a:pt x="695844" y="255306"/>
                    <a:pt x="694661" y="182873"/>
                    <a:pt x="694732" y="106498"/>
                  </a:cubicBezTo>
                  <a:cubicBezTo>
                    <a:pt x="676140" y="106534"/>
                    <a:pt x="678739" y="88125"/>
                    <a:pt x="680945" y="228742"/>
                  </a:cubicBezTo>
                  <a:cubicBezTo>
                    <a:pt x="682433" y="324781"/>
                    <a:pt x="697314" y="305261"/>
                    <a:pt x="612311" y="305261"/>
                  </a:cubicBezTo>
                  <a:cubicBezTo>
                    <a:pt x="505793" y="305261"/>
                    <a:pt x="505022" y="306874"/>
                    <a:pt x="399508" y="306892"/>
                  </a:cubicBezTo>
                  <a:cubicBezTo>
                    <a:pt x="397805" y="219583"/>
                    <a:pt x="398002" y="199220"/>
                    <a:pt x="395689" y="106444"/>
                  </a:cubicBezTo>
                  <a:cubicBezTo>
                    <a:pt x="375375" y="106534"/>
                    <a:pt x="380449" y="80651"/>
                    <a:pt x="384806" y="306874"/>
                  </a:cubicBezTo>
                  <a:cubicBezTo>
                    <a:pt x="383515" y="306874"/>
                    <a:pt x="100859" y="304849"/>
                    <a:pt x="99568" y="304831"/>
                  </a:cubicBezTo>
                  <a:cubicBezTo>
                    <a:pt x="98134" y="255664"/>
                    <a:pt x="97291" y="192409"/>
                    <a:pt x="96233" y="114474"/>
                  </a:cubicBezTo>
                  <a:cubicBezTo>
                    <a:pt x="76690" y="115603"/>
                    <a:pt x="81191" y="98951"/>
                    <a:pt x="83235" y="228724"/>
                  </a:cubicBezTo>
                  <a:cubicBezTo>
                    <a:pt x="84597" y="316016"/>
                    <a:pt x="88560" y="304687"/>
                    <a:pt x="75041" y="304472"/>
                  </a:cubicBezTo>
                  <a:cubicBezTo>
                    <a:pt x="-12992" y="303164"/>
                    <a:pt x="562" y="298557"/>
                    <a:pt x="993" y="320425"/>
                  </a:cubicBezTo>
                  <a:cubicBezTo>
                    <a:pt x="38985" y="320569"/>
                    <a:pt x="59926" y="320945"/>
                    <a:pt x="85386" y="321303"/>
                  </a:cubicBezTo>
                  <a:cubicBezTo>
                    <a:pt x="91608" y="512324"/>
                    <a:pt x="90030" y="521196"/>
                    <a:pt x="91321" y="648764"/>
                  </a:cubicBezTo>
                  <a:cubicBezTo>
                    <a:pt x="65144" y="649015"/>
                    <a:pt x="44095" y="649284"/>
                    <a:pt x="6282" y="649409"/>
                  </a:cubicBezTo>
                  <a:cubicBezTo>
                    <a:pt x="6551" y="671187"/>
                    <a:pt x="-6215" y="666437"/>
                    <a:pt x="75005" y="665577"/>
                  </a:cubicBezTo>
                  <a:cubicBezTo>
                    <a:pt x="99012" y="665344"/>
                    <a:pt x="89994" y="620175"/>
                    <a:pt x="95426" y="962566"/>
                  </a:cubicBezTo>
                  <a:cubicBezTo>
                    <a:pt x="96000" y="999024"/>
                    <a:pt x="111993" y="989919"/>
                    <a:pt x="9509" y="989865"/>
                  </a:cubicBezTo>
                  <a:cubicBezTo>
                    <a:pt x="9653" y="1012055"/>
                    <a:pt x="-6054" y="1006499"/>
                    <a:pt x="96162" y="1006552"/>
                  </a:cubicBezTo>
                  <a:cubicBezTo>
                    <a:pt x="97614" y="1087947"/>
                    <a:pt x="101110" y="1203506"/>
                    <a:pt x="101307" y="1332973"/>
                  </a:cubicBezTo>
                  <a:cubicBezTo>
                    <a:pt x="71383" y="1333099"/>
                    <a:pt x="48219" y="1333296"/>
                    <a:pt x="11230" y="1333385"/>
                  </a:cubicBezTo>
                  <a:cubicBezTo>
                    <a:pt x="11302" y="1355110"/>
                    <a:pt x="-711" y="1350199"/>
                    <a:pt x="74969" y="1349786"/>
                  </a:cubicBezTo>
                  <a:cubicBezTo>
                    <a:pt x="111957" y="1349589"/>
                    <a:pt x="100303" y="1299078"/>
                    <a:pt x="106345" y="1675293"/>
                  </a:cubicBezTo>
                  <a:cubicBezTo>
                    <a:pt x="73929" y="1675454"/>
                    <a:pt x="50298" y="1675705"/>
                    <a:pt x="12270" y="1675831"/>
                  </a:cubicBezTo>
                  <a:cubicBezTo>
                    <a:pt x="12324" y="1697932"/>
                    <a:pt x="975" y="1692662"/>
                    <a:pt x="74969" y="1692178"/>
                  </a:cubicBezTo>
                  <a:cubicBezTo>
                    <a:pt x="119667" y="1691873"/>
                    <a:pt x="106561" y="1653587"/>
                    <a:pt x="111061" y="1940610"/>
                  </a:cubicBezTo>
                  <a:cubicBezTo>
                    <a:pt x="112495" y="2032096"/>
                    <a:pt x="122554" y="2016448"/>
                    <a:pt x="74808" y="2017344"/>
                  </a:cubicBezTo>
                  <a:cubicBezTo>
                    <a:pt x="2158" y="2018706"/>
                    <a:pt x="13364" y="2012469"/>
                    <a:pt x="13471" y="2034874"/>
                  </a:cubicBezTo>
                  <a:cubicBezTo>
                    <a:pt x="57560" y="2034551"/>
                    <a:pt x="75973" y="2033870"/>
                    <a:pt x="113033" y="2033386"/>
                  </a:cubicBezTo>
                  <a:cubicBezTo>
                    <a:pt x="117282" y="2182696"/>
                    <a:pt x="115776" y="2114315"/>
                    <a:pt x="119165" y="2359700"/>
                  </a:cubicBezTo>
                  <a:cubicBezTo>
                    <a:pt x="83575" y="2360220"/>
                    <a:pt x="59729" y="2361277"/>
                    <a:pt x="15731" y="2361743"/>
                  </a:cubicBezTo>
                  <a:cubicBezTo>
                    <a:pt x="15910" y="2382213"/>
                    <a:pt x="3879" y="2379094"/>
                    <a:pt x="75077" y="2377284"/>
                  </a:cubicBezTo>
                  <a:cubicBezTo>
                    <a:pt x="135481" y="2375814"/>
                    <a:pt x="119201" y="2326091"/>
                    <a:pt x="124508" y="2702360"/>
                  </a:cubicBezTo>
                  <a:cubicBezTo>
                    <a:pt x="80420" y="2702145"/>
                    <a:pt x="67331" y="2701787"/>
                    <a:pt x="20069" y="2701607"/>
                  </a:cubicBezTo>
                  <a:cubicBezTo>
                    <a:pt x="20410" y="2723636"/>
                    <a:pt x="10172" y="2718044"/>
                    <a:pt x="74844" y="2718671"/>
                  </a:cubicBezTo>
                  <a:cubicBezTo>
                    <a:pt x="137453" y="2719245"/>
                    <a:pt x="124777" y="2703400"/>
                    <a:pt x="125458" y="2796445"/>
                  </a:cubicBezTo>
                  <a:cubicBezTo>
                    <a:pt x="127645" y="3095603"/>
                    <a:pt x="152513" y="3045612"/>
                    <a:pt x="74915" y="3045809"/>
                  </a:cubicBezTo>
                  <a:cubicBezTo>
                    <a:pt x="18474" y="3045899"/>
                    <a:pt x="27026" y="3040360"/>
                    <a:pt x="27582" y="3062532"/>
                  </a:cubicBezTo>
                  <a:cubicBezTo>
                    <a:pt x="56197" y="3062497"/>
                    <a:pt x="82266" y="3062425"/>
                    <a:pt x="129654" y="3062371"/>
                  </a:cubicBezTo>
                  <a:cubicBezTo>
                    <a:pt x="138152" y="3453696"/>
                    <a:pt x="145951" y="3389150"/>
                    <a:pt x="74987" y="3388487"/>
                  </a:cubicBezTo>
                  <a:cubicBezTo>
                    <a:pt x="28622" y="3388057"/>
                    <a:pt x="36242" y="3383917"/>
                    <a:pt x="36851" y="3404816"/>
                  </a:cubicBezTo>
                  <a:cubicBezTo>
                    <a:pt x="73069" y="3405049"/>
                    <a:pt x="92468" y="3405390"/>
                    <a:pt x="133293" y="3405551"/>
                  </a:cubicBezTo>
                  <a:cubicBezTo>
                    <a:pt x="133311" y="3406232"/>
                    <a:pt x="137202" y="3565849"/>
                    <a:pt x="140483" y="3731918"/>
                  </a:cubicBezTo>
                  <a:cubicBezTo>
                    <a:pt x="97058" y="3731578"/>
                    <a:pt x="78394" y="3730789"/>
                    <a:pt x="44597" y="3730215"/>
                  </a:cubicBezTo>
                  <a:cubicBezTo>
                    <a:pt x="44973" y="3751277"/>
                    <a:pt x="38806" y="3746706"/>
                    <a:pt x="74772" y="3747512"/>
                  </a:cubicBezTo>
                  <a:cubicBezTo>
                    <a:pt x="159094" y="3749448"/>
                    <a:pt x="140429" y="3688613"/>
                    <a:pt x="146525" y="4074704"/>
                  </a:cubicBezTo>
                  <a:cubicBezTo>
                    <a:pt x="104965" y="4074615"/>
                    <a:pt x="88918" y="4074399"/>
                    <a:pt x="49492" y="4074184"/>
                  </a:cubicBezTo>
                  <a:cubicBezTo>
                    <a:pt x="49725" y="4095192"/>
                    <a:pt x="44615" y="4090818"/>
                    <a:pt x="74862" y="4091015"/>
                  </a:cubicBezTo>
                  <a:cubicBezTo>
                    <a:pt x="174567" y="4091697"/>
                    <a:pt x="142724" y="4041257"/>
                    <a:pt x="148282" y="4386517"/>
                  </a:cubicBezTo>
                  <a:cubicBezTo>
                    <a:pt x="148856" y="4423907"/>
                    <a:pt x="166713" y="4414550"/>
                    <a:pt x="52271" y="4414587"/>
                  </a:cubicBezTo>
                  <a:cubicBezTo>
                    <a:pt x="52396" y="4436777"/>
                    <a:pt x="34861" y="4431220"/>
                    <a:pt x="148981" y="4431202"/>
                  </a:cubicBezTo>
                  <a:cubicBezTo>
                    <a:pt x="149017" y="4432941"/>
                    <a:pt x="152854" y="4672805"/>
                    <a:pt x="154916" y="4760043"/>
                  </a:cubicBezTo>
                  <a:cubicBezTo>
                    <a:pt x="106865" y="4759792"/>
                    <a:pt x="82087" y="4758878"/>
                    <a:pt x="53615" y="4758268"/>
                  </a:cubicBezTo>
                  <a:cubicBezTo>
                    <a:pt x="53669" y="4778290"/>
                    <a:pt x="33248" y="4776085"/>
                    <a:pt x="155310" y="4776695"/>
                  </a:cubicBezTo>
                  <a:cubicBezTo>
                    <a:pt x="155346" y="4778290"/>
                    <a:pt x="161711" y="5100140"/>
                    <a:pt x="161729" y="5101448"/>
                  </a:cubicBezTo>
                  <a:cubicBezTo>
                    <a:pt x="108945" y="5101538"/>
                    <a:pt x="85476" y="5101932"/>
                    <a:pt x="54368" y="5102219"/>
                  </a:cubicBezTo>
                  <a:cubicBezTo>
                    <a:pt x="54404" y="5123155"/>
                    <a:pt x="50209" y="5118925"/>
                    <a:pt x="75005" y="5118656"/>
                  </a:cubicBezTo>
                  <a:cubicBezTo>
                    <a:pt x="171537" y="5117616"/>
                    <a:pt x="161998" y="5117348"/>
                    <a:pt x="162052" y="5120502"/>
                  </a:cubicBezTo>
                  <a:cubicBezTo>
                    <a:pt x="163809" y="5232422"/>
                    <a:pt x="167162" y="5346206"/>
                    <a:pt x="167556" y="5442675"/>
                  </a:cubicBezTo>
                  <a:cubicBezTo>
                    <a:pt x="33194" y="5442800"/>
                    <a:pt x="55229" y="5439341"/>
                    <a:pt x="55301" y="5460079"/>
                  </a:cubicBezTo>
                  <a:cubicBezTo>
                    <a:pt x="87394" y="5459793"/>
                    <a:pt x="110631" y="5459380"/>
                    <a:pt x="167610" y="5459308"/>
                  </a:cubicBezTo>
                  <a:cubicBezTo>
                    <a:pt x="167879" y="5663951"/>
                    <a:pt x="170443" y="5689279"/>
                    <a:pt x="172684" y="5784116"/>
                  </a:cubicBezTo>
                  <a:cubicBezTo>
                    <a:pt x="115292" y="5784170"/>
                    <a:pt x="91643" y="5784690"/>
                    <a:pt x="57165" y="5785156"/>
                  </a:cubicBezTo>
                  <a:cubicBezTo>
                    <a:pt x="57327" y="5805160"/>
                    <a:pt x="52791" y="5801879"/>
                    <a:pt x="75023" y="5801557"/>
                  </a:cubicBezTo>
                  <a:cubicBezTo>
                    <a:pt x="203128" y="5799657"/>
                    <a:pt x="170192" y="5740758"/>
                    <a:pt x="175786" y="6099406"/>
                  </a:cubicBezTo>
                  <a:cubicBezTo>
                    <a:pt x="176395" y="6138589"/>
                    <a:pt x="195562" y="6128802"/>
                    <a:pt x="74897" y="6129143"/>
                  </a:cubicBezTo>
                  <a:cubicBezTo>
                    <a:pt x="57847" y="6129178"/>
                    <a:pt x="60769" y="6124895"/>
                    <a:pt x="61074" y="6145848"/>
                  </a:cubicBezTo>
                  <a:cubicBezTo>
                    <a:pt x="91123" y="6145794"/>
                    <a:pt x="112280" y="6145669"/>
                    <a:pt x="176485" y="6145669"/>
                  </a:cubicBezTo>
                  <a:cubicBezTo>
                    <a:pt x="177399" y="6211738"/>
                    <a:pt x="178368" y="6336868"/>
                    <a:pt x="181380" y="6469347"/>
                  </a:cubicBezTo>
                  <a:cubicBezTo>
                    <a:pt x="125100" y="6469365"/>
                    <a:pt x="102849" y="6469903"/>
                    <a:pt x="67188" y="6470620"/>
                  </a:cubicBezTo>
                  <a:cubicBezTo>
                    <a:pt x="67744" y="6494101"/>
                    <a:pt x="49581" y="6485999"/>
                    <a:pt x="181720" y="6485981"/>
                  </a:cubicBezTo>
                  <a:cubicBezTo>
                    <a:pt x="181756" y="6487326"/>
                    <a:pt x="188103" y="6812796"/>
                    <a:pt x="188139" y="6814284"/>
                  </a:cubicBezTo>
                  <a:cubicBezTo>
                    <a:pt x="140465" y="6814338"/>
                    <a:pt x="113786" y="6813907"/>
                    <a:pt x="76941" y="6813065"/>
                  </a:cubicBezTo>
                  <a:cubicBezTo>
                    <a:pt x="77623" y="6833768"/>
                    <a:pt x="59263" y="6830936"/>
                    <a:pt x="182455" y="6830936"/>
                  </a:cubicBezTo>
                  <a:cubicBezTo>
                    <a:pt x="189502" y="6830936"/>
                    <a:pt x="188408" y="6830201"/>
                    <a:pt x="188444" y="6833248"/>
                  </a:cubicBezTo>
                  <a:cubicBezTo>
                    <a:pt x="194038" y="7196181"/>
                    <a:pt x="197373" y="7157142"/>
                    <a:pt x="182455" y="7157142"/>
                  </a:cubicBezTo>
                  <a:cubicBezTo>
                    <a:pt x="72190" y="7157142"/>
                    <a:pt x="88201" y="7152409"/>
                    <a:pt x="88918" y="7173901"/>
                  </a:cubicBezTo>
                  <a:cubicBezTo>
                    <a:pt x="116691" y="7173829"/>
                    <a:pt x="141702" y="7173793"/>
                    <a:pt x="193715" y="7173793"/>
                  </a:cubicBezTo>
                  <a:cubicBezTo>
                    <a:pt x="198968" y="7401899"/>
                    <a:pt x="197498" y="7403925"/>
                    <a:pt x="198377" y="7497114"/>
                  </a:cubicBezTo>
                  <a:cubicBezTo>
                    <a:pt x="155795" y="7496988"/>
                    <a:pt x="124920" y="7497292"/>
                    <a:pt x="99676" y="7497740"/>
                  </a:cubicBezTo>
                  <a:cubicBezTo>
                    <a:pt x="100411" y="7519644"/>
                    <a:pt x="85852" y="7513729"/>
                    <a:pt x="182473" y="7513729"/>
                  </a:cubicBezTo>
                  <a:cubicBezTo>
                    <a:pt x="204562" y="7513729"/>
                    <a:pt x="198144" y="7476178"/>
                    <a:pt x="203397" y="7812242"/>
                  </a:cubicBezTo>
                  <a:cubicBezTo>
                    <a:pt x="203971" y="7847803"/>
                    <a:pt x="209421" y="7841727"/>
                    <a:pt x="182473" y="7841727"/>
                  </a:cubicBezTo>
                  <a:cubicBezTo>
                    <a:pt x="96879" y="7841727"/>
                    <a:pt x="110882" y="7835239"/>
                    <a:pt x="111635" y="7857913"/>
                  </a:cubicBezTo>
                  <a:cubicBezTo>
                    <a:pt x="141935" y="7858361"/>
                    <a:pt x="173562" y="7858433"/>
                    <a:pt x="204168" y="7858343"/>
                  </a:cubicBezTo>
                  <a:cubicBezTo>
                    <a:pt x="210353" y="8235436"/>
                    <a:pt x="219157" y="8185105"/>
                    <a:pt x="182473" y="8185105"/>
                  </a:cubicBezTo>
                  <a:cubicBezTo>
                    <a:pt x="111222" y="8185105"/>
                    <a:pt x="122320" y="8179692"/>
                    <a:pt x="123038" y="8201774"/>
                  </a:cubicBezTo>
                  <a:cubicBezTo>
                    <a:pt x="153213" y="8201721"/>
                    <a:pt x="179658" y="8201738"/>
                    <a:pt x="208596" y="8201738"/>
                  </a:cubicBezTo>
                  <a:cubicBezTo>
                    <a:pt x="208830" y="8260208"/>
                    <a:pt x="210049" y="8331421"/>
                    <a:pt x="211447" y="8411077"/>
                  </a:cubicBezTo>
                  <a:cubicBezTo>
                    <a:pt x="234199" y="8410898"/>
                    <a:pt x="224249" y="8438017"/>
                    <a:pt x="223281" y="8201738"/>
                  </a:cubicBezTo>
                  <a:lnTo>
                    <a:pt x="507102" y="8201756"/>
                  </a:lnTo>
                  <a:cubicBezTo>
                    <a:pt x="508321" y="8288475"/>
                    <a:pt x="509092" y="8347571"/>
                    <a:pt x="511226" y="8408693"/>
                  </a:cubicBezTo>
                  <a:cubicBezTo>
                    <a:pt x="532741" y="8408514"/>
                    <a:pt x="525049" y="8436727"/>
                    <a:pt x="521804" y="8201756"/>
                  </a:cubicBezTo>
                  <a:cubicBezTo>
                    <a:pt x="763545" y="8201774"/>
                    <a:pt x="697906" y="8199624"/>
                    <a:pt x="806809" y="8199229"/>
                  </a:cubicBezTo>
                  <a:cubicBezTo>
                    <a:pt x="808709" y="8278114"/>
                    <a:pt x="808906" y="8321169"/>
                    <a:pt x="810699" y="8406327"/>
                  </a:cubicBezTo>
                  <a:cubicBezTo>
                    <a:pt x="830368" y="8406166"/>
                    <a:pt x="825401" y="8422638"/>
                    <a:pt x="823501" y="8301864"/>
                  </a:cubicBezTo>
                  <a:cubicBezTo>
                    <a:pt x="821690" y="8187094"/>
                    <a:pt x="819216" y="8199193"/>
                    <a:pt x="827338" y="8199193"/>
                  </a:cubicBezTo>
                  <a:cubicBezTo>
                    <a:pt x="931830" y="8199193"/>
                    <a:pt x="933928" y="8200968"/>
                    <a:pt x="1042275" y="8200968"/>
                  </a:cubicBezTo>
                  <a:cubicBezTo>
                    <a:pt x="1122598" y="8200986"/>
                    <a:pt x="1104418" y="8180624"/>
                    <a:pt x="1106318" y="8302187"/>
                  </a:cubicBezTo>
                  <a:cubicBezTo>
                    <a:pt x="1108147" y="8419466"/>
                    <a:pt x="1104615" y="8404051"/>
                    <a:pt x="1123441" y="8403889"/>
                  </a:cubicBezTo>
                  <a:cubicBezTo>
                    <a:pt x="1121271" y="8340402"/>
                    <a:pt x="1120124" y="8259473"/>
                    <a:pt x="1120106" y="8200986"/>
                  </a:cubicBezTo>
                  <a:cubicBezTo>
                    <a:pt x="1239802" y="8201022"/>
                    <a:pt x="1296297" y="8201183"/>
                    <a:pt x="1364877" y="8200627"/>
                  </a:cubicBezTo>
                  <a:cubicBezTo>
                    <a:pt x="1413483" y="8200233"/>
                    <a:pt x="1403048" y="8180068"/>
                    <a:pt x="1404949" y="8302169"/>
                  </a:cubicBezTo>
                  <a:cubicBezTo>
                    <a:pt x="1406742" y="8416777"/>
                    <a:pt x="1401793" y="8401702"/>
                    <a:pt x="1421301" y="8401559"/>
                  </a:cubicBezTo>
                  <a:cubicBezTo>
                    <a:pt x="1420046" y="8330740"/>
                    <a:pt x="1418934" y="8259168"/>
                    <a:pt x="1418127" y="8200287"/>
                  </a:cubicBezTo>
                  <a:cubicBezTo>
                    <a:pt x="1503829" y="8199964"/>
                    <a:pt x="1572606" y="8200501"/>
                    <a:pt x="1703437" y="8200448"/>
                  </a:cubicBezTo>
                  <a:cubicBezTo>
                    <a:pt x="1703706" y="8262807"/>
                    <a:pt x="1705050" y="8343825"/>
                    <a:pt x="1706395" y="8399355"/>
                  </a:cubicBezTo>
                  <a:cubicBezTo>
                    <a:pt x="1729273" y="8399193"/>
                    <a:pt x="1719035" y="8425130"/>
                    <a:pt x="1718139" y="8200412"/>
                  </a:cubicBezTo>
                  <a:cubicBezTo>
                    <a:pt x="1719465" y="8200412"/>
                    <a:pt x="1999898" y="8199176"/>
                    <a:pt x="2001332" y="8199157"/>
                  </a:cubicBezTo>
                  <a:cubicBezTo>
                    <a:pt x="2003179" y="8297294"/>
                    <a:pt x="2003305" y="8327998"/>
                    <a:pt x="2004882" y="8397024"/>
                  </a:cubicBezTo>
                  <a:cubicBezTo>
                    <a:pt x="2025340" y="8396881"/>
                    <a:pt x="2020194" y="8425453"/>
                    <a:pt x="2016052" y="8199068"/>
                  </a:cubicBezTo>
                  <a:cubicBezTo>
                    <a:pt x="2216341" y="8197706"/>
                    <a:pt x="2199954" y="8200323"/>
                    <a:pt x="2301774" y="8200806"/>
                  </a:cubicBezTo>
                  <a:cubicBezTo>
                    <a:pt x="2303782" y="8262072"/>
                    <a:pt x="2304894" y="8337157"/>
                    <a:pt x="2305181" y="8394712"/>
                  </a:cubicBezTo>
                  <a:cubicBezTo>
                    <a:pt x="2324275" y="8394569"/>
                    <a:pt x="2320546" y="8410002"/>
                    <a:pt x="2318861" y="8301864"/>
                  </a:cubicBezTo>
                  <a:cubicBezTo>
                    <a:pt x="2317032" y="8185517"/>
                    <a:pt x="2310434" y="8200896"/>
                    <a:pt x="2332487" y="8200896"/>
                  </a:cubicBezTo>
                  <a:cubicBezTo>
                    <a:pt x="2525747" y="8201057"/>
                    <a:pt x="2558648" y="8201147"/>
                    <a:pt x="2600405" y="8200968"/>
                  </a:cubicBezTo>
                  <a:cubicBezTo>
                    <a:pt x="2601696" y="8282183"/>
                    <a:pt x="2602664" y="8336745"/>
                    <a:pt x="2603184" y="8392436"/>
                  </a:cubicBezTo>
                  <a:cubicBezTo>
                    <a:pt x="2622279" y="8392292"/>
                    <a:pt x="2618352" y="8407546"/>
                    <a:pt x="2616703" y="8301864"/>
                  </a:cubicBezTo>
                  <a:cubicBezTo>
                    <a:pt x="2614820" y="8183384"/>
                    <a:pt x="2601732" y="8201075"/>
                    <a:pt x="2655179" y="8200574"/>
                  </a:cubicBezTo>
                  <a:cubicBezTo>
                    <a:pt x="2757861" y="8199605"/>
                    <a:pt x="2816597" y="8200035"/>
                    <a:pt x="2870134" y="8200824"/>
                  </a:cubicBezTo>
                  <a:cubicBezTo>
                    <a:pt x="2907570" y="8201380"/>
                    <a:pt x="2897709" y="8182237"/>
                    <a:pt x="2899592" y="8302187"/>
                  </a:cubicBezTo>
                  <a:cubicBezTo>
                    <a:pt x="2901206" y="8405251"/>
                    <a:pt x="2897225" y="8390177"/>
                    <a:pt x="2916051" y="8390034"/>
                  </a:cubicBezTo>
                  <a:cubicBezTo>
                    <a:pt x="2914724" y="8339129"/>
                    <a:pt x="2913397" y="8262412"/>
                    <a:pt x="2913433" y="8201362"/>
                  </a:cubicBezTo>
                  <a:cubicBezTo>
                    <a:pt x="3079298" y="8202850"/>
                    <a:pt x="3066819" y="8198763"/>
                    <a:pt x="3196681" y="8198763"/>
                  </a:cubicBezTo>
                  <a:cubicBezTo>
                    <a:pt x="3196932" y="8258900"/>
                    <a:pt x="3198187" y="8336422"/>
                    <a:pt x="3199388" y="8387865"/>
                  </a:cubicBezTo>
                  <a:cubicBezTo>
                    <a:pt x="3221872" y="8387686"/>
                    <a:pt x="3212262" y="8413909"/>
                    <a:pt x="3211383" y="8198781"/>
                  </a:cubicBezTo>
                  <a:cubicBezTo>
                    <a:pt x="3239281" y="8198817"/>
                    <a:pt x="3122705" y="8198315"/>
                    <a:pt x="3497033" y="8200125"/>
                  </a:cubicBezTo>
                  <a:cubicBezTo>
                    <a:pt x="3498109" y="8253056"/>
                    <a:pt x="3499454" y="8331583"/>
                    <a:pt x="3499848" y="8385571"/>
                  </a:cubicBezTo>
                  <a:cubicBezTo>
                    <a:pt x="3519050" y="8385428"/>
                    <a:pt x="3515052" y="8399946"/>
                    <a:pt x="3513528" y="8301882"/>
                  </a:cubicBezTo>
                  <a:cubicBezTo>
                    <a:pt x="3511771" y="8188922"/>
                    <a:pt x="3510068" y="8200197"/>
                    <a:pt x="3515375" y="8200215"/>
                  </a:cubicBezTo>
                  <a:cubicBezTo>
                    <a:pt x="3853110" y="8202025"/>
                    <a:pt x="3795144" y="8168829"/>
                    <a:pt x="3797278" y="8302169"/>
                  </a:cubicBezTo>
                  <a:cubicBezTo>
                    <a:pt x="3798748" y="8396827"/>
                    <a:pt x="3794140" y="8383312"/>
                    <a:pt x="3813378" y="8383169"/>
                  </a:cubicBezTo>
                  <a:cubicBezTo>
                    <a:pt x="3811854" y="8304553"/>
                    <a:pt x="3811729" y="8275730"/>
                    <a:pt x="3810079" y="8199247"/>
                  </a:cubicBezTo>
                  <a:cubicBezTo>
                    <a:pt x="3945446" y="8198906"/>
                    <a:pt x="3938794" y="8201326"/>
                    <a:pt x="4094080" y="8200968"/>
                  </a:cubicBezTo>
                  <a:cubicBezTo>
                    <a:pt x="4095837" y="8280373"/>
                    <a:pt x="4095873" y="8308711"/>
                    <a:pt x="4097361" y="8380982"/>
                  </a:cubicBezTo>
                  <a:cubicBezTo>
                    <a:pt x="4116742" y="8380839"/>
                    <a:pt x="4112135" y="8394103"/>
                    <a:pt x="4110646" y="8301882"/>
                  </a:cubicBezTo>
                  <a:cubicBezTo>
                    <a:pt x="4108764" y="8180659"/>
                    <a:pt x="4095048" y="8201093"/>
                    <a:pt x="4160616" y="8200663"/>
                  </a:cubicBezTo>
                  <a:cubicBezTo>
                    <a:pt x="4224229" y="8200233"/>
                    <a:pt x="4276224" y="8200053"/>
                    <a:pt x="4375678" y="8200591"/>
                  </a:cubicBezTo>
                  <a:cubicBezTo>
                    <a:pt x="4399685" y="8200717"/>
                    <a:pt x="4392980" y="8182613"/>
                    <a:pt x="4394880" y="8302187"/>
                  </a:cubicBezTo>
                  <a:cubicBezTo>
                    <a:pt x="4396369" y="8393995"/>
                    <a:pt x="4391223" y="8378742"/>
                    <a:pt x="4410802" y="8378598"/>
                  </a:cubicBezTo>
                  <a:cubicBezTo>
                    <a:pt x="4409779" y="8315827"/>
                    <a:pt x="4408830" y="8261283"/>
                    <a:pt x="4408202" y="8200753"/>
                  </a:cubicBezTo>
                  <a:cubicBezTo>
                    <a:pt x="4615267" y="8201559"/>
                    <a:pt x="4558826" y="8199121"/>
                    <a:pt x="4691611" y="8199014"/>
                  </a:cubicBezTo>
                  <a:cubicBezTo>
                    <a:pt x="4694264" y="8403979"/>
                    <a:pt x="4688706" y="8376447"/>
                    <a:pt x="4709146" y="8376286"/>
                  </a:cubicBezTo>
                  <a:cubicBezTo>
                    <a:pt x="4708016" y="8323804"/>
                    <a:pt x="4707012" y="8252124"/>
                    <a:pt x="4706331" y="8199014"/>
                  </a:cubicBezTo>
                  <a:cubicBezTo>
                    <a:pt x="4800352" y="8199050"/>
                    <a:pt x="4782118" y="8199820"/>
                    <a:pt x="4990636" y="8199749"/>
                  </a:cubicBezTo>
                  <a:cubicBezTo>
                    <a:pt x="4993684" y="8400896"/>
                    <a:pt x="4987229" y="8374027"/>
                    <a:pt x="5008099" y="8373849"/>
                  </a:cubicBezTo>
                  <a:cubicBezTo>
                    <a:pt x="5007078" y="8320057"/>
                    <a:pt x="5006432" y="8273992"/>
                    <a:pt x="5005320" y="8199731"/>
                  </a:cubicBezTo>
                  <a:cubicBezTo>
                    <a:pt x="5146245" y="8199677"/>
                    <a:pt x="5178536" y="8199749"/>
                    <a:pt x="5236465" y="8199444"/>
                  </a:cubicBezTo>
                  <a:cubicBezTo>
                    <a:pt x="5303127" y="8199086"/>
                    <a:pt x="5287510" y="8178634"/>
                    <a:pt x="5289428" y="8302223"/>
                  </a:cubicBezTo>
                  <a:cubicBezTo>
                    <a:pt x="5290702" y="8384173"/>
                    <a:pt x="5286058" y="8371500"/>
                    <a:pt x="5305386" y="8371339"/>
                  </a:cubicBezTo>
                  <a:cubicBezTo>
                    <a:pt x="5301064" y="8172128"/>
                    <a:pt x="5291275" y="8199211"/>
                    <a:pt x="5344131" y="8199211"/>
                  </a:cubicBezTo>
                  <a:close/>
                  <a:moveTo>
                    <a:pt x="5269437" y="6833320"/>
                  </a:moveTo>
                  <a:cubicBezTo>
                    <a:pt x="5275157" y="7207689"/>
                    <a:pt x="5285932" y="7156550"/>
                    <a:pt x="5236483" y="7156210"/>
                  </a:cubicBezTo>
                  <a:cubicBezTo>
                    <a:pt x="4937583" y="7154184"/>
                    <a:pt x="4988592" y="7176052"/>
                    <a:pt x="4987068" y="7077808"/>
                  </a:cubicBezTo>
                  <a:cubicBezTo>
                    <a:pt x="4982425" y="6780568"/>
                    <a:pt x="4969300" y="6829484"/>
                    <a:pt x="5020991" y="6830470"/>
                  </a:cubicBezTo>
                  <a:cubicBezTo>
                    <a:pt x="5204569" y="6833929"/>
                    <a:pt x="5269348" y="6828265"/>
                    <a:pt x="5269437" y="6833320"/>
                  </a:cubicBezTo>
                  <a:close/>
                  <a:moveTo>
                    <a:pt x="5269115" y="6814517"/>
                  </a:moveTo>
                  <a:cubicBezTo>
                    <a:pt x="5024379" y="6815109"/>
                    <a:pt x="5114564" y="6814894"/>
                    <a:pt x="4983518" y="6813209"/>
                  </a:cubicBezTo>
                  <a:cubicBezTo>
                    <a:pt x="4982192" y="6719213"/>
                    <a:pt x="4983160" y="6600823"/>
                    <a:pt x="4978910" y="6486053"/>
                  </a:cubicBezTo>
                  <a:cubicBezTo>
                    <a:pt x="5227626" y="6486178"/>
                    <a:pt x="5154958" y="6485981"/>
                    <a:pt x="5262839" y="6487541"/>
                  </a:cubicBezTo>
                  <a:cubicBezTo>
                    <a:pt x="5263539" y="6644630"/>
                    <a:pt x="5267304" y="6710538"/>
                    <a:pt x="5269115" y="6814517"/>
                  </a:cubicBezTo>
                  <a:close/>
                  <a:moveTo>
                    <a:pt x="5262786" y="6470853"/>
                  </a:moveTo>
                  <a:cubicBezTo>
                    <a:pt x="4966467" y="6466408"/>
                    <a:pt x="4978444" y="6473703"/>
                    <a:pt x="4978157" y="6465780"/>
                  </a:cubicBezTo>
                  <a:cubicBezTo>
                    <a:pt x="4974858" y="6381984"/>
                    <a:pt x="4973962" y="6307992"/>
                    <a:pt x="4973585" y="6221543"/>
                  </a:cubicBezTo>
                  <a:cubicBezTo>
                    <a:pt x="4973191" y="6129053"/>
                    <a:pt x="4960246" y="6144611"/>
                    <a:pt x="5021098" y="6144450"/>
                  </a:cubicBezTo>
                  <a:cubicBezTo>
                    <a:pt x="5107374" y="6144217"/>
                    <a:pt x="5168029" y="6144074"/>
                    <a:pt x="5236340" y="6145167"/>
                  </a:cubicBezTo>
                  <a:cubicBezTo>
                    <a:pt x="5265583" y="6145651"/>
                    <a:pt x="5261279" y="6099783"/>
                    <a:pt x="5262786" y="6470853"/>
                  </a:cubicBezTo>
                  <a:close/>
                  <a:moveTo>
                    <a:pt x="2295875" y="6833033"/>
                  </a:moveTo>
                  <a:cubicBezTo>
                    <a:pt x="2295786" y="6828014"/>
                    <a:pt x="2262904" y="6826885"/>
                    <a:pt x="2579518" y="6828713"/>
                  </a:cubicBezTo>
                  <a:cubicBezTo>
                    <a:pt x="2581687" y="6954238"/>
                    <a:pt x="2579751" y="7009839"/>
                    <a:pt x="2583480" y="7156120"/>
                  </a:cubicBezTo>
                  <a:cubicBezTo>
                    <a:pt x="2423837" y="7156263"/>
                    <a:pt x="2387208" y="7158414"/>
                    <a:pt x="2298350" y="7157608"/>
                  </a:cubicBezTo>
                  <a:cubicBezTo>
                    <a:pt x="2294352" y="6933481"/>
                    <a:pt x="2298009" y="6969903"/>
                    <a:pt x="2295875" y="6833033"/>
                  </a:cubicBezTo>
                  <a:close/>
                  <a:moveTo>
                    <a:pt x="496667" y="6488365"/>
                  </a:moveTo>
                  <a:cubicBezTo>
                    <a:pt x="787319" y="6488365"/>
                    <a:pt x="655844" y="6487541"/>
                    <a:pt x="779968" y="6486644"/>
                  </a:cubicBezTo>
                  <a:cubicBezTo>
                    <a:pt x="780219" y="6556657"/>
                    <a:pt x="781295" y="6589082"/>
                    <a:pt x="782694" y="6711004"/>
                  </a:cubicBezTo>
                  <a:cubicBezTo>
                    <a:pt x="784253" y="6846906"/>
                    <a:pt x="841735" y="6810466"/>
                    <a:pt x="504843" y="6812294"/>
                  </a:cubicBezTo>
                  <a:cubicBezTo>
                    <a:pt x="492256" y="6812366"/>
                    <a:pt x="506080" y="6801181"/>
                    <a:pt x="496667" y="6488365"/>
                  </a:cubicBezTo>
                  <a:close/>
                  <a:moveTo>
                    <a:pt x="481176" y="5459524"/>
                  </a:moveTo>
                  <a:cubicBezTo>
                    <a:pt x="604082" y="5461352"/>
                    <a:pt x="569675" y="5461011"/>
                    <a:pt x="763115" y="5460402"/>
                  </a:cubicBezTo>
                  <a:cubicBezTo>
                    <a:pt x="770125" y="5798492"/>
                    <a:pt x="761017" y="5402632"/>
                    <a:pt x="770125" y="5784618"/>
                  </a:cubicBezTo>
                  <a:cubicBezTo>
                    <a:pt x="668107" y="5785962"/>
                    <a:pt x="730609" y="5787773"/>
                    <a:pt x="484547" y="5786590"/>
                  </a:cubicBezTo>
                  <a:cubicBezTo>
                    <a:pt x="483901" y="5662732"/>
                    <a:pt x="486573" y="5755778"/>
                    <a:pt x="481176" y="5459524"/>
                  </a:cubicBezTo>
                  <a:close/>
                  <a:moveTo>
                    <a:pt x="461041" y="4141670"/>
                  </a:moveTo>
                  <a:cubicBezTo>
                    <a:pt x="459966" y="4072267"/>
                    <a:pt x="414102" y="4091965"/>
                    <a:pt x="719869" y="4089904"/>
                  </a:cubicBezTo>
                  <a:cubicBezTo>
                    <a:pt x="753756" y="4089689"/>
                    <a:pt x="740757" y="4045236"/>
                    <a:pt x="746100" y="4386642"/>
                  </a:cubicBezTo>
                  <a:cubicBezTo>
                    <a:pt x="746674" y="4422168"/>
                    <a:pt x="785831" y="4417831"/>
                    <a:pt x="504914" y="4414820"/>
                  </a:cubicBezTo>
                  <a:cubicBezTo>
                    <a:pt x="445335" y="4414156"/>
                    <a:pt x="465990" y="4457999"/>
                    <a:pt x="461041" y="4141670"/>
                  </a:cubicBezTo>
                  <a:close/>
                  <a:moveTo>
                    <a:pt x="433197" y="2429551"/>
                  </a:moveTo>
                  <a:cubicBezTo>
                    <a:pt x="432175" y="2364163"/>
                    <a:pt x="379804" y="2375348"/>
                    <a:pt x="716301" y="2378036"/>
                  </a:cubicBezTo>
                  <a:cubicBezTo>
                    <a:pt x="722182" y="2727669"/>
                    <a:pt x="721590" y="2703919"/>
                    <a:pt x="719977" y="2703883"/>
                  </a:cubicBezTo>
                  <a:cubicBezTo>
                    <a:pt x="395528" y="2697341"/>
                    <a:pt x="435797" y="2723744"/>
                    <a:pt x="435008" y="2674111"/>
                  </a:cubicBezTo>
                  <a:cubicBezTo>
                    <a:pt x="433125" y="2549806"/>
                    <a:pt x="435134" y="2550505"/>
                    <a:pt x="433197" y="2429551"/>
                  </a:cubicBezTo>
                  <a:close/>
                  <a:moveTo>
                    <a:pt x="706422" y="1692142"/>
                  </a:moveTo>
                  <a:cubicBezTo>
                    <a:pt x="706799" y="1715533"/>
                    <a:pt x="710940" y="2017147"/>
                    <a:pt x="710940" y="2018419"/>
                  </a:cubicBezTo>
                  <a:cubicBezTo>
                    <a:pt x="371413" y="2012271"/>
                    <a:pt x="427908" y="2045593"/>
                    <a:pt x="426276" y="1940413"/>
                  </a:cubicBezTo>
                  <a:cubicBezTo>
                    <a:pt x="424358" y="1817810"/>
                    <a:pt x="422457" y="1818132"/>
                    <a:pt x="420539" y="1696032"/>
                  </a:cubicBezTo>
                  <a:cubicBezTo>
                    <a:pt x="420378" y="1686119"/>
                    <a:pt x="405658" y="1694293"/>
                    <a:pt x="706422" y="1692142"/>
                  </a:cubicBezTo>
                  <a:close/>
                  <a:moveTo>
                    <a:pt x="420198" y="1674648"/>
                  </a:moveTo>
                  <a:cubicBezTo>
                    <a:pt x="417670" y="1516196"/>
                    <a:pt x="415483" y="1434533"/>
                    <a:pt x="415608" y="1350701"/>
                  </a:cubicBezTo>
                  <a:cubicBezTo>
                    <a:pt x="522503" y="1350790"/>
                    <a:pt x="516891" y="1351704"/>
                    <a:pt x="699681" y="1351364"/>
                  </a:cubicBezTo>
                  <a:cubicBezTo>
                    <a:pt x="699950" y="1512576"/>
                    <a:pt x="704038" y="1557369"/>
                    <a:pt x="706153" y="1675472"/>
                  </a:cubicBezTo>
                  <a:cubicBezTo>
                    <a:pt x="552804" y="1676619"/>
                    <a:pt x="516551" y="1674827"/>
                    <a:pt x="420198" y="1674648"/>
                  </a:cubicBezTo>
                  <a:close/>
                  <a:moveTo>
                    <a:pt x="711120" y="2035071"/>
                  </a:moveTo>
                  <a:cubicBezTo>
                    <a:pt x="712877" y="2203560"/>
                    <a:pt x="713953" y="2242134"/>
                    <a:pt x="716014" y="2361402"/>
                  </a:cubicBezTo>
                  <a:cubicBezTo>
                    <a:pt x="645212" y="2360847"/>
                    <a:pt x="575000" y="2360918"/>
                    <a:pt x="504825" y="2361295"/>
                  </a:cubicBezTo>
                  <a:cubicBezTo>
                    <a:pt x="412776" y="2361797"/>
                    <a:pt x="432014" y="2418581"/>
                    <a:pt x="427926" y="2062729"/>
                  </a:cubicBezTo>
                  <a:cubicBezTo>
                    <a:pt x="427496" y="2024908"/>
                    <a:pt x="382081" y="2029335"/>
                    <a:pt x="711120" y="2035071"/>
                  </a:cubicBezTo>
                  <a:close/>
                  <a:moveTo>
                    <a:pt x="3098428" y="1940717"/>
                  </a:moveTo>
                  <a:cubicBezTo>
                    <a:pt x="3100024" y="2042671"/>
                    <a:pt x="3147591" y="2013974"/>
                    <a:pt x="2870152" y="2017308"/>
                  </a:cubicBezTo>
                  <a:cubicBezTo>
                    <a:pt x="2803598" y="2018115"/>
                    <a:pt x="2817995" y="2033082"/>
                    <a:pt x="2816543" y="1940395"/>
                  </a:cubicBezTo>
                  <a:cubicBezTo>
                    <a:pt x="2814625" y="1818007"/>
                    <a:pt x="2812455" y="1817917"/>
                    <a:pt x="2810555" y="1696014"/>
                  </a:cubicBezTo>
                  <a:cubicBezTo>
                    <a:pt x="2810412" y="1686908"/>
                    <a:pt x="2792966" y="1695619"/>
                    <a:pt x="3085340" y="1692465"/>
                  </a:cubicBezTo>
                  <a:cubicBezTo>
                    <a:pt x="3105923" y="1692250"/>
                    <a:pt x="3094107" y="1664664"/>
                    <a:pt x="3098428" y="1940717"/>
                  </a:cubicBezTo>
                  <a:close/>
                  <a:moveTo>
                    <a:pt x="3398440" y="2017451"/>
                  </a:moveTo>
                  <a:cubicBezTo>
                    <a:pt x="3310837" y="2017416"/>
                    <a:pt x="3419345" y="2017326"/>
                    <a:pt x="3114618" y="2016842"/>
                  </a:cubicBezTo>
                  <a:cubicBezTo>
                    <a:pt x="3110315" y="1846345"/>
                    <a:pt x="3113991" y="1832669"/>
                    <a:pt x="3111768" y="1692196"/>
                  </a:cubicBezTo>
                  <a:cubicBezTo>
                    <a:pt x="3281343" y="1690600"/>
                    <a:pt x="3395947" y="1694651"/>
                    <a:pt x="3395966" y="1696229"/>
                  </a:cubicBezTo>
                  <a:cubicBezTo>
                    <a:pt x="3398081" y="1831002"/>
                    <a:pt x="3393796" y="1851777"/>
                    <a:pt x="3398440" y="2017451"/>
                  </a:cubicBezTo>
                  <a:close/>
                  <a:moveTo>
                    <a:pt x="4588446" y="1675759"/>
                  </a:moveTo>
                  <a:cubicBezTo>
                    <a:pt x="4246246" y="1675885"/>
                    <a:pt x="4305556" y="1694956"/>
                    <a:pt x="4304535" y="1573805"/>
                  </a:cubicBezTo>
                  <a:cubicBezTo>
                    <a:pt x="4303996" y="1500620"/>
                    <a:pt x="4302706" y="1418257"/>
                    <a:pt x="4301217" y="1350145"/>
                  </a:cubicBezTo>
                  <a:cubicBezTo>
                    <a:pt x="4378744" y="1349750"/>
                    <a:pt x="4465325" y="1345897"/>
                    <a:pt x="4584823" y="1349446"/>
                  </a:cubicBezTo>
                  <a:cubicBezTo>
                    <a:pt x="4589898" y="1481943"/>
                    <a:pt x="4587280" y="1585348"/>
                    <a:pt x="4588446" y="1675759"/>
                  </a:cubicBezTo>
                  <a:close/>
                  <a:moveTo>
                    <a:pt x="4596908" y="2185277"/>
                  </a:moveTo>
                  <a:cubicBezTo>
                    <a:pt x="4599992" y="2385170"/>
                    <a:pt x="4603291" y="2360668"/>
                    <a:pt x="4590722" y="2360954"/>
                  </a:cubicBezTo>
                  <a:cubicBezTo>
                    <a:pt x="4515760" y="2362568"/>
                    <a:pt x="4451537" y="2362585"/>
                    <a:pt x="4375822" y="2360954"/>
                  </a:cubicBezTo>
                  <a:cubicBezTo>
                    <a:pt x="4293239" y="2359180"/>
                    <a:pt x="4321603" y="2412559"/>
                    <a:pt x="4311366" y="2062567"/>
                  </a:cubicBezTo>
                  <a:cubicBezTo>
                    <a:pt x="4310451" y="2031271"/>
                    <a:pt x="4264678" y="2030787"/>
                    <a:pt x="4590776" y="2034749"/>
                  </a:cubicBezTo>
                  <a:cubicBezTo>
                    <a:pt x="4599777" y="2034856"/>
                    <a:pt x="4594272" y="2016842"/>
                    <a:pt x="4596908" y="2185277"/>
                  </a:cubicBezTo>
                  <a:close/>
                  <a:moveTo>
                    <a:pt x="4913504" y="5785479"/>
                  </a:moveTo>
                  <a:cubicBezTo>
                    <a:pt x="4620539" y="5785479"/>
                    <a:pt x="4667442" y="5798850"/>
                    <a:pt x="4666887" y="5732189"/>
                  </a:cubicBezTo>
                  <a:cubicBezTo>
                    <a:pt x="4664268" y="5418136"/>
                    <a:pt x="4651413" y="5461442"/>
                    <a:pt x="4698406" y="5461442"/>
                  </a:cubicBezTo>
                  <a:cubicBezTo>
                    <a:pt x="4983734" y="5461442"/>
                    <a:pt x="4948054" y="5444252"/>
                    <a:pt x="4948341" y="5487593"/>
                  </a:cubicBezTo>
                  <a:cubicBezTo>
                    <a:pt x="4950116" y="5830379"/>
                    <a:pt x="4971183" y="5785479"/>
                    <a:pt x="4913504" y="5785479"/>
                  </a:cubicBezTo>
                  <a:close/>
                  <a:moveTo>
                    <a:pt x="4952626" y="5802059"/>
                  </a:moveTo>
                  <a:cubicBezTo>
                    <a:pt x="4955315" y="5974706"/>
                    <a:pt x="4956947" y="6042658"/>
                    <a:pt x="4958094" y="6127924"/>
                  </a:cubicBezTo>
                  <a:cubicBezTo>
                    <a:pt x="4778712" y="6128121"/>
                    <a:pt x="4790133" y="6129340"/>
                    <a:pt x="4673789" y="6129071"/>
                  </a:cubicBezTo>
                  <a:cubicBezTo>
                    <a:pt x="4669881" y="5910895"/>
                    <a:pt x="4669396" y="5943822"/>
                    <a:pt x="4667586" y="5801897"/>
                  </a:cubicBezTo>
                  <a:cubicBezTo>
                    <a:pt x="4755923" y="5801700"/>
                    <a:pt x="4869829" y="5802345"/>
                    <a:pt x="4952626" y="5802059"/>
                  </a:cubicBezTo>
                  <a:close/>
                  <a:moveTo>
                    <a:pt x="4913504" y="5442442"/>
                  </a:moveTo>
                  <a:cubicBezTo>
                    <a:pt x="4612865" y="5442442"/>
                    <a:pt x="4664645" y="5470798"/>
                    <a:pt x="4662996" y="5365027"/>
                  </a:cubicBezTo>
                  <a:cubicBezTo>
                    <a:pt x="4658352" y="5068378"/>
                    <a:pt x="4643596" y="5118046"/>
                    <a:pt x="4698406" y="5118046"/>
                  </a:cubicBezTo>
                  <a:cubicBezTo>
                    <a:pt x="4962559" y="5118046"/>
                    <a:pt x="4942371" y="5113816"/>
                    <a:pt x="4942460" y="5120609"/>
                  </a:cubicBezTo>
                  <a:cubicBezTo>
                    <a:pt x="4948233" y="5492702"/>
                    <a:pt x="4961824" y="5442442"/>
                    <a:pt x="4913504" y="5442442"/>
                  </a:cubicBezTo>
                  <a:close/>
                  <a:moveTo>
                    <a:pt x="4656667" y="4997917"/>
                  </a:moveTo>
                  <a:cubicBezTo>
                    <a:pt x="4654874" y="4912077"/>
                    <a:pt x="4653673" y="4832081"/>
                    <a:pt x="4653117" y="4774616"/>
                  </a:cubicBezTo>
                  <a:cubicBezTo>
                    <a:pt x="4713520" y="4774579"/>
                    <a:pt x="4666259" y="4774579"/>
                    <a:pt x="4913504" y="4774669"/>
                  </a:cubicBezTo>
                  <a:cubicBezTo>
                    <a:pt x="4945616" y="4774669"/>
                    <a:pt x="4935862" y="4724248"/>
                    <a:pt x="4942155" y="5100319"/>
                  </a:cubicBezTo>
                  <a:cubicBezTo>
                    <a:pt x="4602090" y="5099279"/>
                    <a:pt x="4659535" y="5134788"/>
                    <a:pt x="4656667" y="4997917"/>
                  </a:cubicBezTo>
                  <a:close/>
                  <a:moveTo>
                    <a:pt x="4913504" y="4758017"/>
                  </a:moveTo>
                  <a:cubicBezTo>
                    <a:pt x="4664376" y="4757928"/>
                    <a:pt x="4712893" y="4757946"/>
                    <a:pt x="4652955" y="4757964"/>
                  </a:cubicBezTo>
                  <a:cubicBezTo>
                    <a:pt x="4651592" y="4594224"/>
                    <a:pt x="4648437" y="4496268"/>
                    <a:pt x="4647236" y="4433389"/>
                  </a:cubicBezTo>
                  <a:cubicBezTo>
                    <a:pt x="4857672" y="4432744"/>
                    <a:pt x="4812831" y="4430503"/>
                    <a:pt x="4930878" y="4430862"/>
                  </a:cubicBezTo>
                  <a:cubicBezTo>
                    <a:pt x="4938336" y="4796967"/>
                    <a:pt x="4947516" y="4758017"/>
                    <a:pt x="4913504" y="4758017"/>
                  </a:cubicBezTo>
                  <a:close/>
                  <a:moveTo>
                    <a:pt x="3768124" y="5460510"/>
                  </a:moveTo>
                  <a:cubicBezTo>
                    <a:pt x="4091391" y="5462875"/>
                    <a:pt x="4049848" y="5443625"/>
                    <a:pt x="4051085" y="5487360"/>
                  </a:cubicBezTo>
                  <a:cubicBezTo>
                    <a:pt x="4054510" y="5609138"/>
                    <a:pt x="4056536" y="5785712"/>
                    <a:pt x="4053004" y="5785712"/>
                  </a:cubicBezTo>
                  <a:cubicBezTo>
                    <a:pt x="3946145" y="5785712"/>
                    <a:pt x="3943366" y="5787235"/>
                    <a:pt x="3837888" y="5787235"/>
                  </a:cubicBezTo>
                  <a:cubicBezTo>
                    <a:pt x="3745121" y="5787253"/>
                    <a:pt x="3776229" y="5846081"/>
                    <a:pt x="3768124" y="5460510"/>
                  </a:cubicBezTo>
                  <a:close/>
                  <a:moveTo>
                    <a:pt x="2572615" y="5458986"/>
                  </a:moveTo>
                  <a:cubicBezTo>
                    <a:pt x="2901475" y="5460366"/>
                    <a:pt x="2855199" y="5452587"/>
                    <a:pt x="2856328" y="5487844"/>
                  </a:cubicBezTo>
                  <a:cubicBezTo>
                    <a:pt x="2858211" y="5547694"/>
                    <a:pt x="2859789" y="5611702"/>
                    <a:pt x="2860542" y="5732297"/>
                  </a:cubicBezTo>
                  <a:cubicBezTo>
                    <a:pt x="2861026" y="5808978"/>
                    <a:pt x="2905060" y="5786518"/>
                    <a:pt x="2576703" y="5784654"/>
                  </a:cubicBezTo>
                  <a:cubicBezTo>
                    <a:pt x="2576165" y="5689171"/>
                    <a:pt x="2578209" y="5702058"/>
                    <a:pt x="2572615" y="5458986"/>
                  </a:cubicBezTo>
                  <a:close/>
                  <a:moveTo>
                    <a:pt x="774930" y="5120269"/>
                  </a:moveTo>
                  <a:cubicBezTo>
                    <a:pt x="774894" y="5118315"/>
                    <a:pt x="752411" y="5116290"/>
                    <a:pt x="1042310" y="5116290"/>
                  </a:cubicBezTo>
                  <a:cubicBezTo>
                    <a:pt x="1061620" y="5116290"/>
                    <a:pt x="1056510" y="5078093"/>
                    <a:pt x="1061011" y="5365331"/>
                  </a:cubicBezTo>
                  <a:cubicBezTo>
                    <a:pt x="1062588" y="5467536"/>
                    <a:pt x="1111392" y="5443661"/>
                    <a:pt x="827374" y="5443661"/>
                  </a:cubicBezTo>
                  <a:cubicBezTo>
                    <a:pt x="754365" y="5443661"/>
                    <a:pt x="780757" y="5492881"/>
                    <a:pt x="774930" y="5120269"/>
                  </a:cubicBezTo>
                  <a:close/>
                  <a:moveTo>
                    <a:pt x="1021494" y="2719693"/>
                  </a:moveTo>
                  <a:cubicBezTo>
                    <a:pt x="1022247" y="2808634"/>
                    <a:pt x="1023969" y="3041740"/>
                    <a:pt x="1024022" y="3045791"/>
                  </a:cubicBezTo>
                  <a:cubicBezTo>
                    <a:pt x="791712" y="3045988"/>
                    <a:pt x="779466" y="3045935"/>
                    <a:pt x="740183" y="3046472"/>
                  </a:cubicBezTo>
                  <a:cubicBezTo>
                    <a:pt x="735360" y="2799044"/>
                    <a:pt x="737566" y="2838209"/>
                    <a:pt x="736185" y="2720858"/>
                  </a:cubicBezTo>
                  <a:cubicBezTo>
                    <a:pt x="858911" y="2723134"/>
                    <a:pt x="942229" y="2719908"/>
                    <a:pt x="1021494" y="2719693"/>
                  </a:cubicBezTo>
                  <a:close/>
                  <a:moveTo>
                    <a:pt x="735988" y="2704206"/>
                  </a:moveTo>
                  <a:cubicBezTo>
                    <a:pt x="730770" y="2310784"/>
                    <a:pt x="703123" y="2378520"/>
                    <a:pt x="827391" y="2378520"/>
                  </a:cubicBezTo>
                  <a:cubicBezTo>
                    <a:pt x="928531" y="2378520"/>
                    <a:pt x="932009" y="2377445"/>
                    <a:pt x="1014538" y="2377230"/>
                  </a:cubicBezTo>
                  <a:cubicBezTo>
                    <a:pt x="1020759" y="2679166"/>
                    <a:pt x="1020293" y="2613329"/>
                    <a:pt x="1021315" y="2703077"/>
                  </a:cubicBezTo>
                  <a:cubicBezTo>
                    <a:pt x="934179" y="2703274"/>
                    <a:pt x="857728" y="2706483"/>
                    <a:pt x="735988" y="2704206"/>
                  </a:cubicBezTo>
                  <a:close/>
                  <a:moveTo>
                    <a:pt x="1024255" y="3062425"/>
                  </a:moveTo>
                  <a:cubicBezTo>
                    <a:pt x="1027770" y="3311269"/>
                    <a:pt x="1028200" y="3251330"/>
                    <a:pt x="1030585" y="3386856"/>
                  </a:cubicBezTo>
                  <a:cubicBezTo>
                    <a:pt x="1029312" y="3386856"/>
                    <a:pt x="765804" y="3388236"/>
                    <a:pt x="747104" y="3388505"/>
                  </a:cubicBezTo>
                  <a:cubicBezTo>
                    <a:pt x="745562" y="3296840"/>
                    <a:pt x="747534" y="3427867"/>
                    <a:pt x="740524" y="3063106"/>
                  </a:cubicBezTo>
                  <a:cubicBezTo>
                    <a:pt x="786208" y="3062515"/>
                    <a:pt x="794652" y="3062622"/>
                    <a:pt x="1024255" y="3062425"/>
                  </a:cubicBezTo>
                  <a:close/>
                  <a:moveTo>
                    <a:pt x="1615565" y="2674398"/>
                  </a:moveTo>
                  <a:cubicBezTo>
                    <a:pt x="1616067" y="2706805"/>
                    <a:pt x="1656695" y="2711214"/>
                    <a:pt x="1365020" y="2703238"/>
                  </a:cubicBezTo>
                  <a:cubicBezTo>
                    <a:pt x="1323263" y="2702037"/>
                    <a:pt x="1333429" y="2749125"/>
                    <a:pt x="1328427" y="2429587"/>
                  </a:cubicBezTo>
                  <a:cubicBezTo>
                    <a:pt x="1327351" y="2360345"/>
                    <a:pt x="1282850" y="2379040"/>
                    <a:pt x="1579868" y="2377857"/>
                  </a:cubicBezTo>
                  <a:cubicBezTo>
                    <a:pt x="1629855" y="2377714"/>
                    <a:pt x="1610258" y="2334821"/>
                    <a:pt x="1615565" y="2674398"/>
                  </a:cubicBezTo>
                  <a:close/>
                  <a:moveTo>
                    <a:pt x="2220608" y="3046436"/>
                  </a:moveTo>
                  <a:cubicBezTo>
                    <a:pt x="1937719" y="3041113"/>
                    <a:pt x="1937056" y="3055273"/>
                    <a:pt x="1936536" y="3040987"/>
                  </a:cubicBezTo>
                  <a:cubicBezTo>
                    <a:pt x="1933470" y="2958446"/>
                    <a:pt x="1932448" y="2879489"/>
                    <a:pt x="1932000" y="2796463"/>
                  </a:cubicBezTo>
                  <a:cubicBezTo>
                    <a:pt x="1931498" y="2697646"/>
                    <a:pt x="1875164" y="2718815"/>
                    <a:pt x="2216233" y="2718528"/>
                  </a:cubicBezTo>
                  <a:cubicBezTo>
                    <a:pt x="2217040" y="2809297"/>
                    <a:pt x="2213974" y="2887626"/>
                    <a:pt x="2220608" y="3046436"/>
                  </a:cubicBezTo>
                  <a:close/>
                  <a:moveTo>
                    <a:pt x="2518253" y="3047512"/>
                  </a:moveTo>
                  <a:cubicBezTo>
                    <a:pt x="2323379" y="3047583"/>
                    <a:pt x="2296431" y="3047852"/>
                    <a:pt x="2235328" y="3046723"/>
                  </a:cubicBezTo>
                  <a:cubicBezTo>
                    <a:pt x="2228658" y="2887483"/>
                    <a:pt x="2231689" y="2804601"/>
                    <a:pt x="2230917" y="2718528"/>
                  </a:cubicBezTo>
                  <a:cubicBezTo>
                    <a:pt x="2574372" y="2718241"/>
                    <a:pt x="2515958" y="2702055"/>
                    <a:pt x="2515456" y="2796445"/>
                  </a:cubicBezTo>
                  <a:cubicBezTo>
                    <a:pt x="2515133" y="2858463"/>
                    <a:pt x="2515312" y="2877804"/>
                    <a:pt x="2518253" y="3047512"/>
                  </a:cubicBezTo>
                  <a:close/>
                  <a:moveTo>
                    <a:pt x="4590812" y="4417042"/>
                  </a:moveTo>
                  <a:cubicBezTo>
                    <a:pt x="4309053" y="4418942"/>
                    <a:pt x="4347457" y="4425197"/>
                    <a:pt x="4346848" y="4386319"/>
                  </a:cubicBezTo>
                  <a:cubicBezTo>
                    <a:pt x="4341487" y="4044179"/>
                    <a:pt x="4331823" y="4090908"/>
                    <a:pt x="4375857" y="4089689"/>
                  </a:cubicBezTo>
                  <a:cubicBezTo>
                    <a:pt x="4442106" y="4087968"/>
                    <a:pt x="4505325" y="4087556"/>
                    <a:pt x="4590687" y="4089510"/>
                  </a:cubicBezTo>
                  <a:cubicBezTo>
                    <a:pt x="4636603" y="4090567"/>
                    <a:pt x="4627495" y="4079759"/>
                    <a:pt x="4628464" y="4141938"/>
                  </a:cubicBezTo>
                  <a:cubicBezTo>
                    <a:pt x="4633502" y="4464434"/>
                    <a:pt x="4645586" y="4416683"/>
                    <a:pt x="4590812" y="4417042"/>
                  </a:cubicBezTo>
                  <a:close/>
                  <a:moveTo>
                    <a:pt x="4632552" y="4433461"/>
                  </a:moveTo>
                  <a:cubicBezTo>
                    <a:pt x="4634398" y="4533192"/>
                    <a:pt x="4636263" y="4555938"/>
                    <a:pt x="4638271" y="4758000"/>
                  </a:cubicBezTo>
                  <a:cubicBezTo>
                    <a:pt x="4321549" y="4758161"/>
                    <a:pt x="4353822" y="4761190"/>
                    <a:pt x="4353733" y="4753375"/>
                  </a:cubicBezTo>
                  <a:cubicBezTo>
                    <a:pt x="4349896" y="4385818"/>
                    <a:pt x="4333454" y="4433335"/>
                    <a:pt x="4375624" y="4433676"/>
                  </a:cubicBezTo>
                  <a:cubicBezTo>
                    <a:pt x="4492703" y="4434590"/>
                    <a:pt x="4589377" y="4433640"/>
                    <a:pt x="4632552" y="4433461"/>
                  </a:cubicBezTo>
                  <a:close/>
                  <a:moveTo>
                    <a:pt x="3751540" y="4432636"/>
                  </a:moveTo>
                  <a:cubicBezTo>
                    <a:pt x="4089526" y="4432350"/>
                    <a:pt x="4034626" y="4412651"/>
                    <a:pt x="4037136" y="4509012"/>
                  </a:cubicBezTo>
                  <a:cubicBezTo>
                    <a:pt x="4039324" y="4595766"/>
                    <a:pt x="4040776" y="4672177"/>
                    <a:pt x="4040166" y="4753644"/>
                  </a:cubicBezTo>
                  <a:cubicBezTo>
                    <a:pt x="4040095" y="4762032"/>
                    <a:pt x="4070933" y="4759487"/>
                    <a:pt x="3754714" y="4759666"/>
                  </a:cubicBezTo>
                  <a:cubicBezTo>
                    <a:pt x="3749460" y="4417132"/>
                    <a:pt x="3753082" y="4580530"/>
                    <a:pt x="3751540" y="4432636"/>
                  </a:cubicBezTo>
                  <a:close/>
                  <a:moveTo>
                    <a:pt x="2855055" y="4432528"/>
                  </a:moveTo>
                  <a:cubicBezTo>
                    <a:pt x="3006218" y="4434662"/>
                    <a:pt x="3067339" y="4432887"/>
                    <a:pt x="3139450" y="4432493"/>
                  </a:cubicBezTo>
                  <a:cubicBezTo>
                    <a:pt x="3143915" y="4739716"/>
                    <a:pt x="3144058" y="4757784"/>
                    <a:pt x="3144076" y="4759971"/>
                  </a:cubicBezTo>
                  <a:cubicBezTo>
                    <a:pt x="2826082" y="4759917"/>
                    <a:pt x="2858767" y="4763251"/>
                    <a:pt x="2858516" y="4753249"/>
                  </a:cubicBezTo>
                  <a:cubicBezTo>
                    <a:pt x="2853585" y="4547980"/>
                    <a:pt x="2855970" y="4527116"/>
                    <a:pt x="2855055" y="4432528"/>
                  </a:cubicBezTo>
                  <a:close/>
                  <a:moveTo>
                    <a:pt x="1366831" y="4775888"/>
                  </a:moveTo>
                  <a:cubicBezTo>
                    <a:pt x="1548402" y="4777842"/>
                    <a:pt x="1557564" y="4774831"/>
                    <a:pt x="1648662" y="4774185"/>
                  </a:cubicBezTo>
                  <a:cubicBezTo>
                    <a:pt x="1654364" y="5080835"/>
                    <a:pt x="1654238" y="4985693"/>
                    <a:pt x="1656318" y="5102076"/>
                  </a:cubicBezTo>
                  <a:cubicBezTo>
                    <a:pt x="1524591" y="5101735"/>
                    <a:pt x="1642333" y="5100911"/>
                    <a:pt x="1369539" y="5101108"/>
                  </a:cubicBezTo>
                  <a:cubicBezTo>
                    <a:pt x="1367853" y="4969650"/>
                    <a:pt x="1371995" y="4990784"/>
                    <a:pt x="1366831" y="4775888"/>
                  </a:cubicBezTo>
                  <a:close/>
                  <a:moveTo>
                    <a:pt x="1630912" y="3652800"/>
                  </a:moveTo>
                  <a:cubicBezTo>
                    <a:pt x="1632400" y="3747710"/>
                    <a:pt x="1646475" y="3731614"/>
                    <a:pt x="1579760" y="3732133"/>
                  </a:cubicBezTo>
                  <a:cubicBezTo>
                    <a:pt x="1484358" y="3732904"/>
                    <a:pt x="1422807" y="3732653"/>
                    <a:pt x="1364895" y="3732026"/>
                  </a:cubicBezTo>
                  <a:cubicBezTo>
                    <a:pt x="1343165" y="3731793"/>
                    <a:pt x="1351269" y="3770868"/>
                    <a:pt x="1345406" y="3407810"/>
                  </a:cubicBezTo>
                  <a:cubicBezTo>
                    <a:pt x="1345388" y="3406537"/>
                    <a:pt x="1322169" y="3399081"/>
                    <a:pt x="1579670" y="3405318"/>
                  </a:cubicBezTo>
                  <a:cubicBezTo>
                    <a:pt x="1650724" y="3407021"/>
                    <a:pt x="1626287" y="3356367"/>
                    <a:pt x="1630912" y="3652800"/>
                  </a:cubicBezTo>
                  <a:close/>
                  <a:moveTo>
                    <a:pt x="1364769" y="3748660"/>
                  </a:moveTo>
                  <a:cubicBezTo>
                    <a:pt x="1674427" y="3751994"/>
                    <a:pt x="1632598" y="3735450"/>
                    <a:pt x="1633889" y="3774883"/>
                  </a:cubicBezTo>
                  <a:cubicBezTo>
                    <a:pt x="1636435" y="3851062"/>
                    <a:pt x="1636309" y="3861332"/>
                    <a:pt x="1639716" y="4074650"/>
                  </a:cubicBezTo>
                  <a:cubicBezTo>
                    <a:pt x="1394658" y="4074256"/>
                    <a:pt x="1411888" y="4074059"/>
                    <a:pt x="1355106" y="4073198"/>
                  </a:cubicBezTo>
                  <a:cubicBezTo>
                    <a:pt x="1350946" y="3707936"/>
                    <a:pt x="1343774" y="3748445"/>
                    <a:pt x="1364769" y="3748660"/>
                  </a:cubicBezTo>
                  <a:close/>
                  <a:moveTo>
                    <a:pt x="1364734" y="4090047"/>
                  </a:moveTo>
                  <a:cubicBezTo>
                    <a:pt x="1688358" y="4095263"/>
                    <a:pt x="1639608" y="4069058"/>
                    <a:pt x="1640774" y="4141957"/>
                  </a:cubicBezTo>
                  <a:cubicBezTo>
                    <a:pt x="1645919" y="4470689"/>
                    <a:pt x="1659832" y="4414909"/>
                    <a:pt x="1579832" y="4414802"/>
                  </a:cubicBezTo>
                  <a:cubicBezTo>
                    <a:pt x="1314872" y="4414066"/>
                    <a:pt x="1359158" y="4429912"/>
                    <a:pt x="1358458" y="4386337"/>
                  </a:cubicBezTo>
                  <a:cubicBezTo>
                    <a:pt x="1353241" y="4053105"/>
                    <a:pt x="1352829" y="4089850"/>
                    <a:pt x="1364734" y="4090047"/>
                  </a:cubicBezTo>
                  <a:close/>
                  <a:moveTo>
                    <a:pt x="1365003" y="4432708"/>
                  </a:moveTo>
                  <a:cubicBezTo>
                    <a:pt x="1429978" y="4431041"/>
                    <a:pt x="1449862" y="4431274"/>
                    <a:pt x="1579832" y="4431435"/>
                  </a:cubicBezTo>
                  <a:cubicBezTo>
                    <a:pt x="1664566" y="4431668"/>
                    <a:pt x="1641060" y="4369740"/>
                    <a:pt x="1648268" y="4753626"/>
                  </a:cubicBezTo>
                  <a:cubicBezTo>
                    <a:pt x="1648286" y="4754952"/>
                    <a:pt x="1680971" y="4762624"/>
                    <a:pt x="1366419" y="4759218"/>
                  </a:cubicBezTo>
                  <a:cubicBezTo>
                    <a:pt x="1366401" y="4757964"/>
                    <a:pt x="1357705" y="4432887"/>
                    <a:pt x="1365003" y="4432708"/>
                  </a:cubicBezTo>
                  <a:close/>
                  <a:moveTo>
                    <a:pt x="1902363" y="3730574"/>
                  </a:moveTo>
                  <a:cubicBezTo>
                    <a:pt x="1595520" y="3730574"/>
                    <a:pt x="1647282" y="3755829"/>
                    <a:pt x="1645596" y="3652495"/>
                  </a:cubicBezTo>
                  <a:cubicBezTo>
                    <a:pt x="1643732" y="3533316"/>
                    <a:pt x="1646260" y="3529498"/>
                    <a:pt x="1644359" y="3407792"/>
                  </a:cubicBezTo>
                  <a:cubicBezTo>
                    <a:pt x="1644341" y="3406519"/>
                    <a:pt x="1928898" y="3402916"/>
                    <a:pt x="1928970" y="3408043"/>
                  </a:cubicBezTo>
                  <a:cubicBezTo>
                    <a:pt x="1934833" y="3782196"/>
                    <a:pt x="1941986" y="3730574"/>
                    <a:pt x="1902363" y="3730574"/>
                  </a:cubicBezTo>
                  <a:close/>
                  <a:moveTo>
                    <a:pt x="1932789" y="3747262"/>
                  </a:moveTo>
                  <a:cubicBezTo>
                    <a:pt x="1938723" y="4123476"/>
                    <a:pt x="1949893" y="4072679"/>
                    <a:pt x="1902363" y="4072679"/>
                  </a:cubicBezTo>
                  <a:cubicBezTo>
                    <a:pt x="1794625" y="4072679"/>
                    <a:pt x="1794912" y="4074704"/>
                    <a:pt x="1687372" y="4074704"/>
                  </a:cubicBezTo>
                  <a:cubicBezTo>
                    <a:pt x="1637313" y="4074704"/>
                    <a:pt x="1659312" y="4124247"/>
                    <a:pt x="1647766" y="3748409"/>
                  </a:cubicBezTo>
                  <a:cubicBezTo>
                    <a:pt x="1879736" y="3747728"/>
                    <a:pt x="1810152" y="3746975"/>
                    <a:pt x="1932789" y="3747262"/>
                  </a:cubicBezTo>
                  <a:close/>
                  <a:moveTo>
                    <a:pt x="1687372" y="4091338"/>
                  </a:moveTo>
                  <a:cubicBezTo>
                    <a:pt x="1795091" y="4091338"/>
                    <a:pt x="1794822" y="4089312"/>
                    <a:pt x="1902363" y="4089312"/>
                  </a:cubicBezTo>
                  <a:cubicBezTo>
                    <a:pt x="1948441" y="4089312"/>
                    <a:pt x="1936267" y="4037422"/>
                    <a:pt x="1942721" y="4417436"/>
                  </a:cubicBezTo>
                  <a:cubicBezTo>
                    <a:pt x="1821160" y="4418637"/>
                    <a:pt x="1819063" y="4414998"/>
                    <a:pt x="1659008" y="4414909"/>
                  </a:cubicBezTo>
                  <a:cubicBezTo>
                    <a:pt x="1653970" y="4039662"/>
                    <a:pt x="1644646" y="4091338"/>
                    <a:pt x="1687372" y="4091338"/>
                  </a:cubicBezTo>
                  <a:close/>
                  <a:moveTo>
                    <a:pt x="1687372" y="4431561"/>
                  </a:moveTo>
                  <a:cubicBezTo>
                    <a:pt x="1794159" y="4431561"/>
                    <a:pt x="1793155" y="4434267"/>
                    <a:pt x="1902363" y="4434267"/>
                  </a:cubicBezTo>
                  <a:cubicBezTo>
                    <a:pt x="1955469" y="4434267"/>
                    <a:pt x="1944353" y="4382609"/>
                    <a:pt x="1948602" y="4753536"/>
                  </a:cubicBezTo>
                  <a:cubicBezTo>
                    <a:pt x="1948674" y="4759684"/>
                    <a:pt x="1663078" y="4759469"/>
                    <a:pt x="1662970" y="4753286"/>
                  </a:cubicBezTo>
                  <a:cubicBezTo>
                    <a:pt x="1655924" y="4380135"/>
                    <a:pt x="1651280" y="4431561"/>
                    <a:pt x="1687372" y="4431561"/>
                  </a:cubicBezTo>
                  <a:close/>
                  <a:moveTo>
                    <a:pt x="1943582" y="3404099"/>
                  </a:moveTo>
                  <a:cubicBezTo>
                    <a:pt x="2000490" y="3404583"/>
                    <a:pt x="2100589" y="3408849"/>
                    <a:pt x="2225377" y="3405121"/>
                  </a:cubicBezTo>
                  <a:cubicBezTo>
                    <a:pt x="2227403" y="3531380"/>
                    <a:pt x="2230846" y="3614030"/>
                    <a:pt x="2231402" y="3731434"/>
                  </a:cubicBezTo>
                  <a:cubicBezTo>
                    <a:pt x="1994627" y="3731954"/>
                    <a:pt x="2054690" y="3730986"/>
                    <a:pt x="1947204" y="3730646"/>
                  </a:cubicBezTo>
                  <a:cubicBezTo>
                    <a:pt x="1944048" y="3530144"/>
                    <a:pt x="1945447" y="3519102"/>
                    <a:pt x="1943582" y="3404099"/>
                  </a:cubicBezTo>
                  <a:close/>
                  <a:moveTo>
                    <a:pt x="1947473" y="3747297"/>
                  </a:moveTo>
                  <a:cubicBezTo>
                    <a:pt x="2051624" y="3747674"/>
                    <a:pt x="2005223" y="3748570"/>
                    <a:pt x="2231473" y="3748086"/>
                  </a:cubicBezTo>
                  <a:cubicBezTo>
                    <a:pt x="2231921" y="3973037"/>
                    <a:pt x="2234970" y="3983164"/>
                    <a:pt x="2237462" y="4073736"/>
                  </a:cubicBezTo>
                  <a:cubicBezTo>
                    <a:pt x="1996025" y="4074292"/>
                    <a:pt x="2051158" y="4073270"/>
                    <a:pt x="1951937" y="4072786"/>
                  </a:cubicBezTo>
                  <a:cubicBezTo>
                    <a:pt x="1950270" y="3936776"/>
                    <a:pt x="1952600" y="4072015"/>
                    <a:pt x="1947473" y="3747297"/>
                  </a:cubicBezTo>
                  <a:close/>
                  <a:moveTo>
                    <a:pt x="2238896" y="4141957"/>
                  </a:moveTo>
                  <a:cubicBezTo>
                    <a:pt x="2243719" y="4457623"/>
                    <a:pt x="2250640" y="4415698"/>
                    <a:pt x="2225055" y="4415321"/>
                  </a:cubicBezTo>
                  <a:cubicBezTo>
                    <a:pt x="1918230" y="4410374"/>
                    <a:pt x="1957657" y="4434769"/>
                    <a:pt x="1956904" y="4386302"/>
                  </a:cubicBezTo>
                  <a:cubicBezTo>
                    <a:pt x="1953282" y="4163950"/>
                    <a:pt x="1952744" y="4134052"/>
                    <a:pt x="1952152" y="4089438"/>
                  </a:cubicBezTo>
                  <a:cubicBezTo>
                    <a:pt x="2288345" y="4091123"/>
                    <a:pt x="2237785" y="4071765"/>
                    <a:pt x="2238896" y="4141957"/>
                  </a:cubicBezTo>
                  <a:close/>
                  <a:moveTo>
                    <a:pt x="2240062" y="3404709"/>
                  </a:moveTo>
                  <a:cubicBezTo>
                    <a:pt x="2355688" y="3401626"/>
                    <a:pt x="2523990" y="3405820"/>
                    <a:pt x="2524026" y="3408132"/>
                  </a:cubicBezTo>
                  <a:cubicBezTo>
                    <a:pt x="2525012" y="3471639"/>
                    <a:pt x="2526536" y="3553642"/>
                    <a:pt x="2529423" y="3732133"/>
                  </a:cubicBezTo>
                  <a:cubicBezTo>
                    <a:pt x="2417813" y="3732026"/>
                    <a:pt x="2438485" y="3731040"/>
                    <a:pt x="2246122" y="3731398"/>
                  </a:cubicBezTo>
                  <a:cubicBezTo>
                    <a:pt x="2245405" y="3593739"/>
                    <a:pt x="2241585" y="3517650"/>
                    <a:pt x="2240062" y="3404709"/>
                  </a:cubicBezTo>
                  <a:close/>
                  <a:moveTo>
                    <a:pt x="2010118" y="4432708"/>
                  </a:moveTo>
                  <a:cubicBezTo>
                    <a:pt x="2083252" y="4430503"/>
                    <a:pt x="2151760" y="4430862"/>
                    <a:pt x="2224857" y="4431955"/>
                  </a:cubicBezTo>
                  <a:cubicBezTo>
                    <a:pt x="2249277" y="4432350"/>
                    <a:pt x="2244293" y="4418422"/>
                    <a:pt x="2243432" y="4508690"/>
                  </a:cubicBezTo>
                  <a:cubicBezTo>
                    <a:pt x="2240384" y="4795873"/>
                    <a:pt x="2261828" y="4758161"/>
                    <a:pt x="2225019" y="4757802"/>
                  </a:cubicBezTo>
                  <a:cubicBezTo>
                    <a:pt x="1940910" y="4755150"/>
                    <a:pt x="1963358" y="4760527"/>
                    <a:pt x="1963268" y="4753321"/>
                  </a:cubicBezTo>
                  <a:cubicBezTo>
                    <a:pt x="1958965" y="4377519"/>
                    <a:pt x="1938616" y="4434769"/>
                    <a:pt x="2010118" y="4432708"/>
                  </a:cubicBezTo>
                  <a:close/>
                  <a:moveTo>
                    <a:pt x="2246193" y="3774901"/>
                  </a:moveTo>
                  <a:cubicBezTo>
                    <a:pt x="2246193" y="3736274"/>
                    <a:pt x="2202858" y="3748498"/>
                    <a:pt x="2529692" y="3748767"/>
                  </a:cubicBezTo>
                  <a:cubicBezTo>
                    <a:pt x="2532955" y="3951151"/>
                    <a:pt x="2532955" y="3953947"/>
                    <a:pt x="2534389" y="4019712"/>
                  </a:cubicBezTo>
                  <a:cubicBezTo>
                    <a:pt x="2535860" y="4086570"/>
                    <a:pt x="2589163" y="4072965"/>
                    <a:pt x="2252146" y="4073700"/>
                  </a:cubicBezTo>
                  <a:cubicBezTo>
                    <a:pt x="2250461" y="4012202"/>
                    <a:pt x="2246193" y="3942010"/>
                    <a:pt x="2246193" y="3774901"/>
                  </a:cubicBezTo>
                  <a:close/>
                  <a:moveTo>
                    <a:pt x="2332469" y="4090263"/>
                  </a:moveTo>
                  <a:cubicBezTo>
                    <a:pt x="2441139" y="4090263"/>
                    <a:pt x="2437356" y="4088649"/>
                    <a:pt x="2535806" y="4088506"/>
                  </a:cubicBezTo>
                  <a:cubicBezTo>
                    <a:pt x="2536541" y="4128065"/>
                    <a:pt x="2536684" y="4140630"/>
                    <a:pt x="2540503" y="4386588"/>
                  </a:cubicBezTo>
                  <a:cubicBezTo>
                    <a:pt x="2541149" y="4427725"/>
                    <a:pt x="2572615" y="4415949"/>
                    <a:pt x="2332469" y="4416146"/>
                  </a:cubicBezTo>
                  <a:cubicBezTo>
                    <a:pt x="2243074" y="4416146"/>
                    <a:pt x="2258313" y="4422957"/>
                    <a:pt x="2257740" y="4386266"/>
                  </a:cubicBezTo>
                  <a:cubicBezTo>
                    <a:pt x="2252218" y="4029947"/>
                    <a:pt x="2230559" y="4090263"/>
                    <a:pt x="2332469" y="4090263"/>
                  </a:cubicBezTo>
                  <a:close/>
                  <a:moveTo>
                    <a:pt x="2538656" y="3405946"/>
                  </a:moveTo>
                  <a:cubicBezTo>
                    <a:pt x="2846091" y="3406447"/>
                    <a:pt x="2822747" y="3403723"/>
                    <a:pt x="2822818" y="3408132"/>
                  </a:cubicBezTo>
                  <a:cubicBezTo>
                    <a:pt x="2828682" y="3782788"/>
                    <a:pt x="2856508" y="3730108"/>
                    <a:pt x="2762648" y="3730108"/>
                  </a:cubicBezTo>
                  <a:cubicBezTo>
                    <a:pt x="2655108" y="3730108"/>
                    <a:pt x="2654946" y="3732133"/>
                    <a:pt x="2547532" y="3732133"/>
                  </a:cubicBezTo>
                  <a:cubicBezTo>
                    <a:pt x="2542888" y="3732133"/>
                    <a:pt x="2544322" y="3768484"/>
                    <a:pt x="2538656" y="3405946"/>
                  </a:cubicBezTo>
                  <a:close/>
                  <a:moveTo>
                    <a:pt x="2258098" y="4508905"/>
                  </a:moveTo>
                  <a:cubicBezTo>
                    <a:pt x="2259156" y="4408958"/>
                    <a:pt x="2198071" y="4432905"/>
                    <a:pt x="2541310" y="4432618"/>
                  </a:cubicBezTo>
                  <a:cubicBezTo>
                    <a:pt x="2542924" y="4517275"/>
                    <a:pt x="2546940" y="4619032"/>
                    <a:pt x="2546384" y="4753393"/>
                  </a:cubicBezTo>
                  <a:cubicBezTo>
                    <a:pt x="2546384" y="4754666"/>
                    <a:pt x="2580020" y="4760240"/>
                    <a:pt x="2261308" y="4758107"/>
                  </a:cubicBezTo>
                  <a:cubicBezTo>
                    <a:pt x="2258869" y="4674705"/>
                    <a:pt x="2257292" y="4592701"/>
                    <a:pt x="2258098" y="4508905"/>
                  </a:cubicBezTo>
                  <a:close/>
                  <a:moveTo>
                    <a:pt x="2544376" y="3748767"/>
                  </a:moveTo>
                  <a:cubicBezTo>
                    <a:pt x="2618155" y="3748767"/>
                    <a:pt x="2646591" y="3746939"/>
                    <a:pt x="2829811" y="3746706"/>
                  </a:cubicBezTo>
                  <a:cubicBezTo>
                    <a:pt x="2829273" y="3959898"/>
                    <a:pt x="2832644" y="3981085"/>
                    <a:pt x="2835046" y="4073844"/>
                  </a:cubicBezTo>
                  <a:cubicBezTo>
                    <a:pt x="2496182" y="4072876"/>
                    <a:pt x="2550580" y="4086642"/>
                    <a:pt x="2549091" y="4019300"/>
                  </a:cubicBezTo>
                  <a:cubicBezTo>
                    <a:pt x="2547352" y="3939554"/>
                    <a:pt x="2547532" y="3944645"/>
                    <a:pt x="2544376" y="3748767"/>
                  </a:cubicBezTo>
                  <a:close/>
                  <a:moveTo>
                    <a:pt x="2835459" y="4090496"/>
                  </a:moveTo>
                  <a:cubicBezTo>
                    <a:pt x="2836570" y="4139124"/>
                    <a:pt x="2840174" y="4414281"/>
                    <a:pt x="2840192" y="4415662"/>
                  </a:cubicBezTo>
                  <a:cubicBezTo>
                    <a:pt x="2514039" y="4411969"/>
                    <a:pt x="2555940" y="4432780"/>
                    <a:pt x="2555205" y="4386302"/>
                  </a:cubicBezTo>
                  <a:cubicBezTo>
                    <a:pt x="2551763" y="4164416"/>
                    <a:pt x="2551279" y="4131094"/>
                    <a:pt x="2550508" y="4088488"/>
                  </a:cubicBezTo>
                  <a:cubicBezTo>
                    <a:pt x="2651540" y="4088524"/>
                    <a:pt x="2591674" y="4089832"/>
                    <a:pt x="2835459" y="4090496"/>
                  </a:cubicBezTo>
                  <a:close/>
                  <a:moveTo>
                    <a:pt x="2840354" y="4432332"/>
                  </a:moveTo>
                  <a:cubicBezTo>
                    <a:pt x="2841232" y="4524785"/>
                    <a:pt x="2838847" y="4553249"/>
                    <a:pt x="2843975" y="4760079"/>
                  </a:cubicBezTo>
                  <a:cubicBezTo>
                    <a:pt x="2715601" y="4760276"/>
                    <a:pt x="2561032" y="4758071"/>
                    <a:pt x="2561050" y="4753482"/>
                  </a:cubicBezTo>
                  <a:cubicBezTo>
                    <a:pt x="2561606" y="4620000"/>
                    <a:pt x="2557715" y="4521613"/>
                    <a:pt x="2555994" y="4432583"/>
                  </a:cubicBezTo>
                  <a:cubicBezTo>
                    <a:pt x="2660146" y="4432565"/>
                    <a:pt x="2750420" y="4431238"/>
                    <a:pt x="2840354" y="4432332"/>
                  </a:cubicBezTo>
                  <a:close/>
                  <a:moveTo>
                    <a:pt x="2560996" y="4773253"/>
                  </a:moveTo>
                  <a:cubicBezTo>
                    <a:pt x="2672624" y="4773629"/>
                    <a:pt x="2620611" y="4777125"/>
                    <a:pt x="2844387" y="4776748"/>
                  </a:cubicBezTo>
                  <a:cubicBezTo>
                    <a:pt x="2844567" y="4784797"/>
                    <a:pt x="2850537" y="5099800"/>
                    <a:pt x="2850573" y="5101932"/>
                  </a:cubicBezTo>
                  <a:cubicBezTo>
                    <a:pt x="2650195" y="5102883"/>
                    <a:pt x="2679958" y="5100301"/>
                    <a:pt x="2567146" y="5100015"/>
                  </a:cubicBezTo>
                  <a:cubicBezTo>
                    <a:pt x="2565317" y="4995928"/>
                    <a:pt x="2560656" y="4908224"/>
                    <a:pt x="2560996" y="4773253"/>
                  </a:cubicBezTo>
                  <a:close/>
                  <a:moveTo>
                    <a:pt x="2850143" y="4090549"/>
                  </a:moveTo>
                  <a:cubicBezTo>
                    <a:pt x="3079674" y="4091338"/>
                    <a:pt x="3042740" y="4090280"/>
                    <a:pt x="3132512" y="4089599"/>
                  </a:cubicBezTo>
                  <a:cubicBezTo>
                    <a:pt x="3134036" y="4238569"/>
                    <a:pt x="3136851" y="4257730"/>
                    <a:pt x="3139200" y="4415841"/>
                  </a:cubicBezTo>
                  <a:cubicBezTo>
                    <a:pt x="3054842" y="4416271"/>
                    <a:pt x="3013228" y="4418028"/>
                    <a:pt x="2854858" y="4415859"/>
                  </a:cubicBezTo>
                  <a:cubicBezTo>
                    <a:pt x="2854840" y="4414443"/>
                    <a:pt x="2851362" y="4144824"/>
                    <a:pt x="2850143" y="4090549"/>
                  </a:cubicBezTo>
                  <a:close/>
                  <a:moveTo>
                    <a:pt x="3142803" y="3774614"/>
                  </a:moveTo>
                  <a:cubicBezTo>
                    <a:pt x="3141459" y="3734249"/>
                    <a:pt x="3101207" y="3747656"/>
                    <a:pt x="3407924" y="3747656"/>
                  </a:cubicBezTo>
                  <a:cubicBezTo>
                    <a:pt x="3438673" y="3747656"/>
                    <a:pt x="3420887" y="3708133"/>
                    <a:pt x="3430318" y="4019784"/>
                  </a:cubicBezTo>
                  <a:cubicBezTo>
                    <a:pt x="3432219" y="4082716"/>
                    <a:pt x="3480681" y="4072750"/>
                    <a:pt x="3192826" y="4072750"/>
                  </a:cubicBezTo>
                  <a:cubicBezTo>
                    <a:pt x="3126272" y="4072750"/>
                    <a:pt x="3154439" y="4123208"/>
                    <a:pt x="3142803" y="3774614"/>
                  </a:cubicBezTo>
                  <a:close/>
                  <a:moveTo>
                    <a:pt x="3192844" y="4089384"/>
                  </a:moveTo>
                  <a:cubicBezTo>
                    <a:pt x="3474944" y="4089384"/>
                    <a:pt x="3432057" y="4072374"/>
                    <a:pt x="3433151" y="4141957"/>
                  </a:cubicBezTo>
                  <a:cubicBezTo>
                    <a:pt x="3438099" y="4457407"/>
                    <a:pt x="3444787" y="4414514"/>
                    <a:pt x="3407942" y="4414514"/>
                  </a:cubicBezTo>
                  <a:cubicBezTo>
                    <a:pt x="3114188" y="4414514"/>
                    <a:pt x="3154099" y="4426900"/>
                    <a:pt x="3153453" y="4386302"/>
                  </a:cubicBezTo>
                  <a:cubicBezTo>
                    <a:pt x="3147985" y="4040182"/>
                    <a:pt x="3129338" y="4089384"/>
                    <a:pt x="3192844" y="4089384"/>
                  </a:cubicBezTo>
                  <a:close/>
                  <a:moveTo>
                    <a:pt x="3192844" y="4432350"/>
                  </a:moveTo>
                  <a:cubicBezTo>
                    <a:pt x="3299613" y="4432350"/>
                    <a:pt x="3305297" y="4431148"/>
                    <a:pt x="3407942" y="4431148"/>
                  </a:cubicBezTo>
                  <a:cubicBezTo>
                    <a:pt x="3447943" y="4431148"/>
                    <a:pt x="3435912" y="4385047"/>
                    <a:pt x="3441398" y="4757211"/>
                  </a:cubicBezTo>
                  <a:cubicBezTo>
                    <a:pt x="3323441" y="4756476"/>
                    <a:pt x="3303916" y="4759989"/>
                    <a:pt x="3158796" y="4759971"/>
                  </a:cubicBezTo>
                  <a:cubicBezTo>
                    <a:pt x="3153668" y="4386660"/>
                    <a:pt x="3138554" y="4432350"/>
                    <a:pt x="3192844" y="4432350"/>
                  </a:cubicBezTo>
                  <a:close/>
                  <a:moveTo>
                    <a:pt x="3435500" y="3407792"/>
                  </a:moveTo>
                  <a:cubicBezTo>
                    <a:pt x="3435446" y="3403902"/>
                    <a:pt x="3721042" y="3403347"/>
                    <a:pt x="3721114" y="3408079"/>
                  </a:cubicBezTo>
                  <a:cubicBezTo>
                    <a:pt x="3723248" y="3544465"/>
                    <a:pt x="3720881" y="3495962"/>
                    <a:pt x="3724754" y="3730287"/>
                  </a:cubicBezTo>
                  <a:cubicBezTo>
                    <a:pt x="3593045" y="3728190"/>
                    <a:pt x="3518405" y="3730628"/>
                    <a:pt x="3441847" y="3730933"/>
                  </a:cubicBezTo>
                  <a:cubicBezTo>
                    <a:pt x="3441721" y="3609674"/>
                    <a:pt x="3437311" y="3523494"/>
                    <a:pt x="3435500" y="3407792"/>
                  </a:cubicBezTo>
                  <a:close/>
                  <a:moveTo>
                    <a:pt x="3441649" y="3774973"/>
                  </a:moveTo>
                  <a:cubicBezTo>
                    <a:pt x="3441882" y="3744035"/>
                    <a:pt x="3399067" y="3741705"/>
                    <a:pt x="3725004" y="3746993"/>
                  </a:cubicBezTo>
                  <a:cubicBezTo>
                    <a:pt x="3730132" y="4048732"/>
                    <a:pt x="3728035" y="3949018"/>
                    <a:pt x="3729505" y="4073611"/>
                  </a:cubicBezTo>
                  <a:cubicBezTo>
                    <a:pt x="3400717" y="4067821"/>
                    <a:pt x="3447261" y="4094457"/>
                    <a:pt x="3444984" y="4019246"/>
                  </a:cubicBezTo>
                  <a:cubicBezTo>
                    <a:pt x="3441811" y="3914012"/>
                    <a:pt x="3441237" y="3841132"/>
                    <a:pt x="3441649" y="3774973"/>
                  </a:cubicBezTo>
                  <a:close/>
                  <a:moveTo>
                    <a:pt x="3729720" y="4090245"/>
                  </a:moveTo>
                  <a:cubicBezTo>
                    <a:pt x="3731907" y="4257389"/>
                    <a:pt x="3734973" y="4279042"/>
                    <a:pt x="3736659" y="4416020"/>
                  </a:cubicBezTo>
                  <a:cubicBezTo>
                    <a:pt x="3623650" y="4416110"/>
                    <a:pt x="3587791" y="4416397"/>
                    <a:pt x="3515482" y="4415321"/>
                  </a:cubicBezTo>
                  <a:cubicBezTo>
                    <a:pt x="3432165" y="4414084"/>
                    <a:pt x="3452855" y="4465008"/>
                    <a:pt x="3447799" y="4141670"/>
                  </a:cubicBezTo>
                  <a:cubicBezTo>
                    <a:pt x="3446759" y="4074525"/>
                    <a:pt x="3393061" y="4084795"/>
                    <a:pt x="3729720" y="4090245"/>
                  </a:cubicBezTo>
                  <a:close/>
                  <a:moveTo>
                    <a:pt x="3736856" y="4432654"/>
                  </a:moveTo>
                  <a:cubicBezTo>
                    <a:pt x="3738756" y="4620340"/>
                    <a:pt x="3734453" y="4396823"/>
                    <a:pt x="3740047" y="4759666"/>
                  </a:cubicBezTo>
                  <a:cubicBezTo>
                    <a:pt x="3432774" y="4759828"/>
                    <a:pt x="3599625" y="4758770"/>
                    <a:pt x="3456100" y="4757336"/>
                  </a:cubicBezTo>
                  <a:cubicBezTo>
                    <a:pt x="3455222" y="4686893"/>
                    <a:pt x="3455670" y="4720860"/>
                    <a:pt x="3451224" y="4431256"/>
                  </a:cubicBezTo>
                  <a:cubicBezTo>
                    <a:pt x="3571798" y="4431901"/>
                    <a:pt x="3460386" y="4432887"/>
                    <a:pt x="3736856" y="4432654"/>
                  </a:cubicBezTo>
                  <a:close/>
                  <a:moveTo>
                    <a:pt x="3739724" y="3747226"/>
                  </a:moveTo>
                  <a:cubicBezTo>
                    <a:pt x="4063385" y="3752352"/>
                    <a:pt x="4023259" y="3729588"/>
                    <a:pt x="4024120" y="3775080"/>
                  </a:cubicBezTo>
                  <a:cubicBezTo>
                    <a:pt x="4025805" y="3864308"/>
                    <a:pt x="4026988" y="3933353"/>
                    <a:pt x="4027795" y="4019640"/>
                  </a:cubicBezTo>
                  <a:cubicBezTo>
                    <a:pt x="4028351" y="4079866"/>
                    <a:pt x="4086245" y="4079185"/>
                    <a:pt x="3744225" y="4073844"/>
                  </a:cubicBezTo>
                  <a:cubicBezTo>
                    <a:pt x="3743077" y="3975564"/>
                    <a:pt x="3744315" y="4010947"/>
                    <a:pt x="3739724" y="3747226"/>
                  </a:cubicBezTo>
                  <a:close/>
                  <a:moveTo>
                    <a:pt x="3740316" y="4776300"/>
                  </a:moveTo>
                  <a:cubicBezTo>
                    <a:pt x="3742073" y="4890227"/>
                    <a:pt x="3742575" y="4928586"/>
                    <a:pt x="3744171" y="4998348"/>
                  </a:cubicBezTo>
                  <a:cubicBezTo>
                    <a:pt x="3747201" y="5136078"/>
                    <a:pt x="3796686" y="5095229"/>
                    <a:pt x="3515267" y="5101269"/>
                  </a:cubicBezTo>
                  <a:cubicBezTo>
                    <a:pt x="3448194" y="5102631"/>
                    <a:pt x="3461372" y="5164345"/>
                    <a:pt x="3456316" y="4773970"/>
                  </a:cubicBezTo>
                  <a:cubicBezTo>
                    <a:pt x="3566975" y="4775099"/>
                    <a:pt x="3461139" y="4776444"/>
                    <a:pt x="3740316" y="4776300"/>
                  </a:cubicBezTo>
                  <a:close/>
                  <a:moveTo>
                    <a:pt x="3745157" y="4141705"/>
                  </a:moveTo>
                  <a:cubicBezTo>
                    <a:pt x="3744135" y="4076246"/>
                    <a:pt x="3689289" y="4090263"/>
                    <a:pt x="4028584" y="4088864"/>
                  </a:cubicBezTo>
                  <a:cubicBezTo>
                    <a:pt x="4030861" y="4257013"/>
                    <a:pt x="4031668" y="4218924"/>
                    <a:pt x="4035146" y="4417293"/>
                  </a:cubicBezTo>
                  <a:cubicBezTo>
                    <a:pt x="3706017" y="4416737"/>
                    <a:pt x="3751576" y="4426918"/>
                    <a:pt x="3750948" y="4386302"/>
                  </a:cubicBezTo>
                  <a:cubicBezTo>
                    <a:pt x="3749030" y="4263968"/>
                    <a:pt x="3747040" y="4260975"/>
                    <a:pt x="3745157" y="4141705"/>
                  </a:cubicBezTo>
                  <a:close/>
                  <a:moveTo>
                    <a:pt x="4053004" y="3730144"/>
                  </a:moveTo>
                  <a:cubicBezTo>
                    <a:pt x="4033084" y="3730144"/>
                    <a:pt x="4038105" y="3741974"/>
                    <a:pt x="4036706" y="3652477"/>
                  </a:cubicBezTo>
                  <a:cubicBezTo>
                    <a:pt x="4032188" y="3368197"/>
                    <a:pt x="4024693" y="3405605"/>
                    <a:pt x="4053004" y="3405605"/>
                  </a:cubicBezTo>
                  <a:cubicBezTo>
                    <a:pt x="4160759" y="3405605"/>
                    <a:pt x="4160132" y="3405031"/>
                    <a:pt x="4268120" y="3405031"/>
                  </a:cubicBezTo>
                  <a:cubicBezTo>
                    <a:pt x="4339765" y="3405031"/>
                    <a:pt x="4317945" y="3356241"/>
                    <a:pt x="4322589" y="3652746"/>
                  </a:cubicBezTo>
                  <a:cubicBezTo>
                    <a:pt x="4324221" y="3757030"/>
                    <a:pt x="4377919" y="3730144"/>
                    <a:pt x="4053004" y="3730144"/>
                  </a:cubicBezTo>
                  <a:close/>
                  <a:moveTo>
                    <a:pt x="4323540" y="3748176"/>
                  </a:moveTo>
                  <a:cubicBezTo>
                    <a:pt x="4323934" y="3921361"/>
                    <a:pt x="4325834" y="3961440"/>
                    <a:pt x="4328058" y="4074113"/>
                  </a:cubicBezTo>
                  <a:cubicBezTo>
                    <a:pt x="4212718" y="4075851"/>
                    <a:pt x="4162193" y="4072087"/>
                    <a:pt x="4043071" y="4072177"/>
                  </a:cubicBezTo>
                  <a:cubicBezTo>
                    <a:pt x="4042139" y="3994941"/>
                    <a:pt x="4042515" y="3970707"/>
                    <a:pt x="4038320" y="3746796"/>
                  </a:cubicBezTo>
                  <a:cubicBezTo>
                    <a:pt x="4164273" y="3746670"/>
                    <a:pt x="4128450" y="3748265"/>
                    <a:pt x="4323540" y="3748176"/>
                  </a:cubicBezTo>
                  <a:close/>
                  <a:moveTo>
                    <a:pt x="4040041" y="4776157"/>
                  </a:moveTo>
                  <a:cubicBezTo>
                    <a:pt x="4039360" y="4918960"/>
                    <a:pt x="4044667" y="4991931"/>
                    <a:pt x="4046639" y="5099082"/>
                  </a:cubicBezTo>
                  <a:cubicBezTo>
                    <a:pt x="3919538" y="5099190"/>
                    <a:pt x="3931533" y="5102560"/>
                    <a:pt x="3760863" y="5101054"/>
                  </a:cubicBezTo>
                  <a:cubicBezTo>
                    <a:pt x="3758837" y="4977466"/>
                    <a:pt x="3758999" y="5036795"/>
                    <a:pt x="3754983" y="4776300"/>
                  </a:cubicBezTo>
                  <a:lnTo>
                    <a:pt x="4040041" y="4776157"/>
                  </a:lnTo>
                  <a:close/>
                  <a:moveTo>
                    <a:pt x="4044039" y="4141705"/>
                  </a:moveTo>
                  <a:cubicBezTo>
                    <a:pt x="4042874" y="4067391"/>
                    <a:pt x="3998499" y="4091159"/>
                    <a:pt x="4268120" y="4091159"/>
                  </a:cubicBezTo>
                  <a:cubicBezTo>
                    <a:pt x="4346830" y="4091159"/>
                    <a:pt x="4326677" y="4036077"/>
                    <a:pt x="4332164" y="4386624"/>
                  </a:cubicBezTo>
                  <a:cubicBezTo>
                    <a:pt x="4332791" y="4426632"/>
                    <a:pt x="4377274" y="4417311"/>
                    <a:pt x="4053004" y="4417311"/>
                  </a:cubicBezTo>
                  <a:cubicBezTo>
                    <a:pt x="4050314" y="4417311"/>
                    <a:pt x="4048844" y="4449199"/>
                    <a:pt x="4044039" y="4141705"/>
                  </a:cubicBezTo>
                  <a:close/>
                  <a:moveTo>
                    <a:pt x="4053004" y="4433945"/>
                  </a:moveTo>
                  <a:cubicBezTo>
                    <a:pt x="4387906" y="4433945"/>
                    <a:pt x="4332020" y="4409890"/>
                    <a:pt x="4334817" y="4509048"/>
                  </a:cubicBezTo>
                  <a:cubicBezTo>
                    <a:pt x="4337220" y="4597451"/>
                    <a:pt x="4338098" y="4664578"/>
                    <a:pt x="4339031" y="4753536"/>
                  </a:cubicBezTo>
                  <a:cubicBezTo>
                    <a:pt x="4339120" y="4761566"/>
                    <a:pt x="4366265" y="4759505"/>
                    <a:pt x="4054850" y="4759505"/>
                  </a:cubicBezTo>
                  <a:cubicBezTo>
                    <a:pt x="4056733" y="4516720"/>
                    <a:pt x="4045258" y="4433945"/>
                    <a:pt x="4053004" y="4433945"/>
                  </a:cubicBezTo>
                  <a:close/>
                  <a:moveTo>
                    <a:pt x="4054743" y="4776157"/>
                  </a:moveTo>
                  <a:cubicBezTo>
                    <a:pt x="4064694" y="4776157"/>
                    <a:pt x="4300267" y="4775924"/>
                    <a:pt x="4339264" y="4775637"/>
                  </a:cubicBezTo>
                  <a:cubicBezTo>
                    <a:pt x="4341146" y="4948715"/>
                    <a:pt x="4343226" y="4988883"/>
                    <a:pt x="4345090" y="5100732"/>
                  </a:cubicBezTo>
                  <a:cubicBezTo>
                    <a:pt x="4178886" y="5102022"/>
                    <a:pt x="4180768" y="5099208"/>
                    <a:pt x="4061323" y="5099101"/>
                  </a:cubicBezTo>
                  <a:cubicBezTo>
                    <a:pt x="4059243" y="4985370"/>
                    <a:pt x="4054062" y="4916594"/>
                    <a:pt x="4054743" y="4776157"/>
                  </a:cubicBezTo>
                  <a:close/>
                  <a:moveTo>
                    <a:pt x="4591009" y="4072858"/>
                  </a:moveTo>
                  <a:cubicBezTo>
                    <a:pt x="4301845" y="4066262"/>
                    <a:pt x="4343388" y="4097701"/>
                    <a:pt x="4341595" y="4019282"/>
                  </a:cubicBezTo>
                  <a:cubicBezTo>
                    <a:pt x="4339712" y="3937511"/>
                    <a:pt x="4338278" y="3856027"/>
                    <a:pt x="4338278" y="3774901"/>
                  </a:cubicBezTo>
                  <a:cubicBezTo>
                    <a:pt x="4338278" y="3734786"/>
                    <a:pt x="4296251" y="3750954"/>
                    <a:pt x="4622099" y="3746652"/>
                  </a:cubicBezTo>
                  <a:cubicBezTo>
                    <a:pt x="4626814" y="4124928"/>
                    <a:pt x="4642108" y="4074023"/>
                    <a:pt x="4591009" y="4072858"/>
                  </a:cubicBezTo>
                  <a:close/>
                  <a:moveTo>
                    <a:pt x="4590759" y="3730502"/>
                  </a:moveTo>
                  <a:cubicBezTo>
                    <a:pt x="4525765" y="3731649"/>
                    <a:pt x="4518611" y="3731434"/>
                    <a:pt x="4338170" y="3731524"/>
                  </a:cubicBezTo>
                  <a:cubicBezTo>
                    <a:pt x="4338027" y="3705462"/>
                    <a:pt x="4334566" y="3439966"/>
                    <a:pt x="4334046" y="3404960"/>
                  </a:cubicBezTo>
                  <a:cubicBezTo>
                    <a:pt x="4335875" y="3404960"/>
                    <a:pt x="4539212" y="3404547"/>
                    <a:pt x="4616756" y="3404189"/>
                  </a:cubicBezTo>
                  <a:cubicBezTo>
                    <a:pt x="4622655" y="3780655"/>
                    <a:pt x="4634076" y="3729749"/>
                    <a:pt x="4590759" y="3730502"/>
                  </a:cubicBezTo>
                  <a:close/>
                  <a:moveTo>
                    <a:pt x="4590812" y="3387681"/>
                  </a:moveTo>
                  <a:cubicBezTo>
                    <a:pt x="4492003" y="3388218"/>
                    <a:pt x="4472120" y="3387770"/>
                    <a:pt x="4375660" y="3388147"/>
                  </a:cubicBezTo>
                  <a:cubicBezTo>
                    <a:pt x="4318286" y="3388380"/>
                    <a:pt x="4334405" y="3440396"/>
                    <a:pt x="4327771" y="3062425"/>
                  </a:cubicBezTo>
                  <a:cubicBezTo>
                    <a:pt x="4414872" y="3062765"/>
                    <a:pt x="4399004" y="3063339"/>
                    <a:pt x="4610265" y="3062891"/>
                  </a:cubicBezTo>
                  <a:cubicBezTo>
                    <a:pt x="4612202" y="3432241"/>
                    <a:pt x="4632354" y="3387448"/>
                    <a:pt x="4590812" y="3387681"/>
                  </a:cubicBezTo>
                  <a:close/>
                  <a:moveTo>
                    <a:pt x="4590848" y="3046275"/>
                  </a:moveTo>
                  <a:cubicBezTo>
                    <a:pt x="4296466" y="3047082"/>
                    <a:pt x="4327484" y="3046867"/>
                    <a:pt x="4327376" y="3040880"/>
                  </a:cubicBezTo>
                  <a:cubicBezTo>
                    <a:pt x="4320617" y="2660417"/>
                    <a:pt x="4304176" y="2717757"/>
                    <a:pt x="4375552" y="2719012"/>
                  </a:cubicBezTo>
                  <a:cubicBezTo>
                    <a:pt x="4645748" y="2723726"/>
                    <a:pt x="4607325" y="2693470"/>
                    <a:pt x="4607737" y="2797019"/>
                  </a:cubicBezTo>
                  <a:cubicBezTo>
                    <a:pt x="4608652" y="3084329"/>
                    <a:pt x="4621131" y="3046185"/>
                    <a:pt x="4590848" y="3046275"/>
                  </a:cubicBezTo>
                  <a:close/>
                  <a:moveTo>
                    <a:pt x="4590902" y="2703848"/>
                  </a:moveTo>
                  <a:cubicBezTo>
                    <a:pt x="4279685" y="2700496"/>
                    <a:pt x="4321442" y="2713204"/>
                    <a:pt x="4320832" y="2674075"/>
                  </a:cubicBezTo>
                  <a:cubicBezTo>
                    <a:pt x="4315364" y="2322686"/>
                    <a:pt x="4297990" y="2375957"/>
                    <a:pt x="4375552" y="2377642"/>
                  </a:cubicBezTo>
                  <a:cubicBezTo>
                    <a:pt x="4645210" y="2383432"/>
                    <a:pt x="4599490" y="2353480"/>
                    <a:pt x="4600656" y="2429873"/>
                  </a:cubicBezTo>
                  <a:cubicBezTo>
                    <a:pt x="4605460" y="2736165"/>
                    <a:pt x="4616684" y="2704099"/>
                    <a:pt x="4590902" y="2703848"/>
                  </a:cubicBezTo>
                  <a:close/>
                  <a:moveTo>
                    <a:pt x="4268138" y="3388380"/>
                  </a:moveTo>
                  <a:cubicBezTo>
                    <a:pt x="4160382" y="3388380"/>
                    <a:pt x="4161010" y="3388953"/>
                    <a:pt x="4053022" y="3388953"/>
                  </a:cubicBezTo>
                  <a:cubicBezTo>
                    <a:pt x="4024299" y="3388953"/>
                    <a:pt x="4033066" y="3423081"/>
                    <a:pt x="4028925" y="3163267"/>
                  </a:cubicBezTo>
                  <a:cubicBezTo>
                    <a:pt x="4027060" y="3044232"/>
                    <a:pt x="4019422" y="3062443"/>
                    <a:pt x="4053022" y="3062443"/>
                  </a:cubicBezTo>
                  <a:cubicBezTo>
                    <a:pt x="4272315" y="3062335"/>
                    <a:pt x="4277963" y="3062299"/>
                    <a:pt x="4313069" y="3062389"/>
                  </a:cubicBezTo>
                  <a:cubicBezTo>
                    <a:pt x="4319882" y="3444770"/>
                    <a:pt x="4336269" y="3388380"/>
                    <a:pt x="4268138" y="3388380"/>
                  </a:cubicBezTo>
                  <a:close/>
                  <a:moveTo>
                    <a:pt x="4268138" y="3045701"/>
                  </a:moveTo>
                  <a:cubicBezTo>
                    <a:pt x="4026343" y="3045827"/>
                    <a:pt x="4052430" y="3045827"/>
                    <a:pt x="4027437" y="3045791"/>
                  </a:cubicBezTo>
                  <a:cubicBezTo>
                    <a:pt x="4026827" y="2988325"/>
                    <a:pt x="4023133" y="2719854"/>
                    <a:pt x="4023115" y="2718564"/>
                  </a:cubicBezTo>
                  <a:cubicBezTo>
                    <a:pt x="4024425" y="2718564"/>
                    <a:pt x="4265144" y="2717954"/>
                    <a:pt x="4306883" y="2718169"/>
                  </a:cubicBezTo>
                  <a:cubicBezTo>
                    <a:pt x="4313463" y="3098184"/>
                    <a:pt x="4331948" y="3045701"/>
                    <a:pt x="4268138" y="3045701"/>
                  </a:cubicBezTo>
                  <a:close/>
                  <a:moveTo>
                    <a:pt x="4023313" y="3730180"/>
                  </a:moveTo>
                  <a:cubicBezTo>
                    <a:pt x="3945930" y="3730359"/>
                    <a:pt x="3855924" y="3732420"/>
                    <a:pt x="3739455" y="3730538"/>
                  </a:cubicBezTo>
                  <a:cubicBezTo>
                    <a:pt x="3735637" y="3506250"/>
                    <a:pt x="3738039" y="3551348"/>
                    <a:pt x="3735798" y="3407792"/>
                  </a:cubicBezTo>
                  <a:cubicBezTo>
                    <a:pt x="3735708" y="3402665"/>
                    <a:pt x="3714408" y="3404763"/>
                    <a:pt x="4018113" y="3405551"/>
                  </a:cubicBezTo>
                  <a:cubicBezTo>
                    <a:pt x="4022757" y="3699099"/>
                    <a:pt x="4022631" y="3692413"/>
                    <a:pt x="4023313" y="3730180"/>
                  </a:cubicBezTo>
                  <a:close/>
                  <a:moveTo>
                    <a:pt x="3735475" y="3388201"/>
                  </a:moveTo>
                  <a:cubicBezTo>
                    <a:pt x="3730043" y="3043622"/>
                    <a:pt x="3729057" y="3061331"/>
                    <a:pt x="3730330" y="3061331"/>
                  </a:cubicBezTo>
                  <a:cubicBezTo>
                    <a:pt x="3842244" y="3061798"/>
                    <a:pt x="3847050" y="3061224"/>
                    <a:pt x="3945392" y="3062013"/>
                  </a:cubicBezTo>
                  <a:cubicBezTo>
                    <a:pt x="4034734" y="3062730"/>
                    <a:pt x="4011695" y="3002934"/>
                    <a:pt x="4017826" y="3388900"/>
                  </a:cubicBezTo>
                  <a:cubicBezTo>
                    <a:pt x="3951416" y="3388702"/>
                    <a:pt x="3879035" y="3387250"/>
                    <a:pt x="3735475" y="3388201"/>
                  </a:cubicBezTo>
                  <a:close/>
                  <a:moveTo>
                    <a:pt x="3729343" y="3040844"/>
                  </a:moveTo>
                  <a:cubicBezTo>
                    <a:pt x="3721293" y="2691121"/>
                    <a:pt x="3726654" y="2719836"/>
                    <a:pt x="3730330" y="2719836"/>
                  </a:cubicBezTo>
                  <a:cubicBezTo>
                    <a:pt x="4064891" y="2721217"/>
                    <a:pt x="4008145" y="2692304"/>
                    <a:pt x="4009453" y="2796606"/>
                  </a:cubicBezTo>
                  <a:cubicBezTo>
                    <a:pt x="4010744" y="2909297"/>
                    <a:pt x="4011659" y="2932652"/>
                    <a:pt x="4012681" y="3041202"/>
                  </a:cubicBezTo>
                  <a:cubicBezTo>
                    <a:pt x="4012734" y="3047906"/>
                    <a:pt x="3729469" y="3046867"/>
                    <a:pt x="3729343" y="3040844"/>
                  </a:cubicBezTo>
                  <a:close/>
                  <a:moveTo>
                    <a:pt x="3945356" y="2702629"/>
                  </a:moveTo>
                  <a:cubicBezTo>
                    <a:pt x="3684861" y="2706483"/>
                    <a:pt x="3725435" y="2713043"/>
                    <a:pt x="3724807" y="2674057"/>
                  </a:cubicBezTo>
                  <a:cubicBezTo>
                    <a:pt x="3719715" y="2340933"/>
                    <a:pt x="3714946" y="2377230"/>
                    <a:pt x="3730330" y="2377319"/>
                  </a:cubicBezTo>
                  <a:cubicBezTo>
                    <a:pt x="4054438" y="2379488"/>
                    <a:pt x="4004039" y="2361062"/>
                    <a:pt x="4005114" y="2429856"/>
                  </a:cubicBezTo>
                  <a:cubicBezTo>
                    <a:pt x="4006943" y="2546705"/>
                    <a:pt x="4005850" y="2552261"/>
                    <a:pt x="4007768" y="2674380"/>
                  </a:cubicBezTo>
                  <a:cubicBezTo>
                    <a:pt x="4008306" y="2709476"/>
                    <a:pt x="4020731" y="2701500"/>
                    <a:pt x="3945356" y="2702629"/>
                  </a:cubicBezTo>
                  <a:close/>
                  <a:moveTo>
                    <a:pt x="3720791" y="3388290"/>
                  </a:moveTo>
                  <a:cubicBezTo>
                    <a:pt x="3663794" y="3388595"/>
                    <a:pt x="3668384" y="3388541"/>
                    <a:pt x="3435213" y="3388649"/>
                  </a:cubicBezTo>
                  <a:cubicBezTo>
                    <a:pt x="3433294" y="3254574"/>
                    <a:pt x="3435607" y="3298883"/>
                    <a:pt x="3431358" y="3063751"/>
                  </a:cubicBezTo>
                  <a:cubicBezTo>
                    <a:pt x="3547074" y="3063267"/>
                    <a:pt x="3495258" y="3060346"/>
                    <a:pt x="3715125" y="3061278"/>
                  </a:cubicBezTo>
                  <a:cubicBezTo>
                    <a:pt x="3716183" y="3107827"/>
                    <a:pt x="3720630" y="3377984"/>
                    <a:pt x="3720791" y="3388290"/>
                  </a:cubicBezTo>
                  <a:close/>
                  <a:moveTo>
                    <a:pt x="3431053" y="3047082"/>
                  </a:moveTo>
                  <a:cubicBezTo>
                    <a:pt x="3425316" y="2716968"/>
                    <a:pt x="3426535" y="2804242"/>
                    <a:pt x="3425047" y="2720589"/>
                  </a:cubicBezTo>
                  <a:cubicBezTo>
                    <a:pt x="3541121" y="2720464"/>
                    <a:pt x="3534039" y="2719030"/>
                    <a:pt x="3710751" y="2719765"/>
                  </a:cubicBezTo>
                  <a:cubicBezTo>
                    <a:pt x="3711629" y="2799116"/>
                    <a:pt x="3710392" y="2863124"/>
                    <a:pt x="3714677" y="3041292"/>
                  </a:cubicBezTo>
                  <a:cubicBezTo>
                    <a:pt x="3714731" y="3044644"/>
                    <a:pt x="3739689" y="3045755"/>
                    <a:pt x="3431053" y="3047082"/>
                  </a:cubicBezTo>
                  <a:close/>
                  <a:moveTo>
                    <a:pt x="3424742" y="2703955"/>
                  </a:moveTo>
                  <a:cubicBezTo>
                    <a:pt x="3422429" y="2566278"/>
                    <a:pt x="3423666" y="2568501"/>
                    <a:pt x="3420690" y="2377212"/>
                  </a:cubicBezTo>
                  <a:cubicBezTo>
                    <a:pt x="3756094" y="2377158"/>
                    <a:pt x="3704798" y="2359341"/>
                    <a:pt x="3705892" y="2429856"/>
                  </a:cubicBezTo>
                  <a:cubicBezTo>
                    <a:pt x="3707577" y="2538388"/>
                    <a:pt x="3708097" y="2548103"/>
                    <a:pt x="3710105" y="2674344"/>
                  </a:cubicBezTo>
                  <a:cubicBezTo>
                    <a:pt x="3710733" y="2713133"/>
                    <a:pt x="3756291" y="2703597"/>
                    <a:pt x="3424742" y="2703955"/>
                  </a:cubicBezTo>
                  <a:close/>
                  <a:moveTo>
                    <a:pt x="3420780" y="3405282"/>
                  </a:moveTo>
                  <a:cubicBezTo>
                    <a:pt x="3422591" y="3525483"/>
                    <a:pt x="3427055" y="3607953"/>
                    <a:pt x="3427145" y="3730986"/>
                  </a:cubicBezTo>
                  <a:cubicBezTo>
                    <a:pt x="3332890" y="3731165"/>
                    <a:pt x="3295579" y="3729875"/>
                    <a:pt x="3141423" y="3729875"/>
                  </a:cubicBezTo>
                  <a:cubicBezTo>
                    <a:pt x="3137765" y="3596034"/>
                    <a:pt x="3139630" y="3525519"/>
                    <a:pt x="3137658" y="3405211"/>
                  </a:cubicBezTo>
                  <a:cubicBezTo>
                    <a:pt x="3174395" y="3405444"/>
                    <a:pt x="3182158" y="3405390"/>
                    <a:pt x="3420780" y="3405282"/>
                  </a:cubicBezTo>
                  <a:close/>
                  <a:moveTo>
                    <a:pt x="3192844" y="3388738"/>
                  </a:moveTo>
                  <a:cubicBezTo>
                    <a:pt x="3122185" y="3388738"/>
                    <a:pt x="3138662" y="3408957"/>
                    <a:pt x="3134932" y="3285386"/>
                  </a:cubicBezTo>
                  <a:cubicBezTo>
                    <a:pt x="3132727" y="3212506"/>
                    <a:pt x="3131131" y="3130627"/>
                    <a:pt x="3131508" y="3063267"/>
                  </a:cubicBezTo>
                  <a:cubicBezTo>
                    <a:pt x="3141351" y="3063321"/>
                    <a:pt x="3380528" y="3063841"/>
                    <a:pt x="3416656" y="3063787"/>
                  </a:cubicBezTo>
                  <a:cubicBezTo>
                    <a:pt x="3420869" y="3297700"/>
                    <a:pt x="3418682" y="3260041"/>
                    <a:pt x="3420529" y="3388649"/>
                  </a:cubicBezTo>
                  <a:lnTo>
                    <a:pt x="3192844" y="3388738"/>
                  </a:lnTo>
                  <a:close/>
                  <a:moveTo>
                    <a:pt x="3132153" y="4019533"/>
                  </a:moveTo>
                  <a:cubicBezTo>
                    <a:pt x="3132225" y="4085351"/>
                    <a:pt x="3183467" y="4075242"/>
                    <a:pt x="2870260" y="4073987"/>
                  </a:cubicBezTo>
                  <a:cubicBezTo>
                    <a:pt x="2849336" y="4073897"/>
                    <a:pt x="2842164" y="4121487"/>
                    <a:pt x="2844387" y="3775224"/>
                  </a:cubicBezTo>
                  <a:cubicBezTo>
                    <a:pt x="2844621" y="3737063"/>
                    <a:pt x="2799349" y="3746527"/>
                    <a:pt x="3127223" y="3746527"/>
                  </a:cubicBezTo>
                  <a:cubicBezTo>
                    <a:pt x="3129697" y="3828638"/>
                    <a:pt x="3132010" y="3889742"/>
                    <a:pt x="3132153" y="4019533"/>
                  </a:cubicBezTo>
                  <a:close/>
                  <a:moveTo>
                    <a:pt x="2844513" y="3730036"/>
                  </a:moveTo>
                  <a:cubicBezTo>
                    <a:pt x="2844280" y="3577321"/>
                    <a:pt x="2838991" y="3525645"/>
                    <a:pt x="2837467" y="3405444"/>
                  </a:cubicBezTo>
                  <a:cubicBezTo>
                    <a:pt x="2971704" y="3403759"/>
                    <a:pt x="2915657" y="3403347"/>
                    <a:pt x="3122956" y="3405103"/>
                  </a:cubicBezTo>
                  <a:cubicBezTo>
                    <a:pt x="3125053" y="3533693"/>
                    <a:pt x="3122938" y="3590800"/>
                    <a:pt x="3126703" y="3729875"/>
                  </a:cubicBezTo>
                  <a:cubicBezTo>
                    <a:pt x="2872124" y="3729893"/>
                    <a:pt x="2948378" y="3729875"/>
                    <a:pt x="2844513" y="3730036"/>
                  </a:cubicBezTo>
                  <a:close/>
                  <a:moveTo>
                    <a:pt x="3085376" y="3388039"/>
                  </a:moveTo>
                  <a:cubicBezTo>
                    <a:pt x="3016455" y="3387107"/>
                    <a:pt x="2940740" y="3387017"/>
                    <a:pt x="2870134" y="3388254"/>
                  </a:cubicBezTo>
                  <a:cubicBezTo>
                    <a:pt x="2815880" y="3389204"/>
                    <a:pt x="2845822" y="3430233"/>
                    <a:pt x="2833684" y="3062443"/>
                  </a:cubicBezTo>
                  <a:cubicBezTo>
                    <a:pt x="3075066" y="3061887"/>
                    <a:pt x="3005106" y="3062192"/>
                    <a:pt x="3116824" y="3063142"/>
                  </a:cubicBezTo>
                  <a:cubicBezTo>
                    <a:pt x="3114816" y="3429928"/>
                    <a:pt x="3147429" y="3388792"/>
                    <a:pt x="3085376" y="3388039"/>
                  </a:cubicBezTo>
                  <a:close/>
                  <a:moveTo>
                    <a:pt x="3116967" y="3040987"/>
                  </a:moveTo>
                  <a:cubicBezTo>
                    <a:pt x="3116895" y="3050075"/>
                    <a:pt x="3145869" y="3044590"/>
                    <a:pt x="2870188" y="3045683"/>
                  </a:cubicBezTo>
                  <a:cubicBezTo>
                    <a:pt x="2819430" y="3045827"/>
                    <a:pt x="2831998" y="3096087"/>
                    <a:pt x="2828000" y="2794276"/>
                  </a:cubicBezTo>
                  <a:cubicBezTo>
                    <a:pt x="2826871" y="2705102"/>
                    <a:pt x="2815790" y="2719603"/>
                    <a:pt x="2870116" y="2720410"/>
                  </a:cubicBezTo>
                  <a:cubicBezTo>
                    <a:pt x="2937297" y="2721485"/>
                    <a:pt x="2962327" y="2721234"/>
                    <a:pt x="3113381" y="2721270"/>
                  </a:cubicBezTo>
                  <a:cubicBezTo>
                    <a:pt x="3117129" y="2958284"/>
                    <a:pt x="3117595" y="2965741"/>
                    <a:pt x="3116967" y="3040987"/>
                  </a:cubicBezTo>
                  <a:close/>
                  <a:moveTo>
                    <a:pt x="2826727" y="2703202"/>
                  </a:moveTo>
                  <a:cubicBezTo>
                    <a:pt x="2824611" y="2565615"/>
                    <a:pt x="2824056" y="2547511"/>
                    <a:pt x="2821438" y="2376674"/>
                  </a:cubicBezTo>
                  <a:cubicBezTo>
                    <a:pt x="2900901" y="2376154"/>
                    <a:pt x="2926217" y="2374559"/>
                    <a:pt x="3106909" y="2376441"/>
                  </a:cubicBezTo>
                  <a:cubicBezTo>
                    <a:pt x="3110746" y="2627131"/>
                    <a:pt x="3109509" y="2477248"/>
                    <a:pt x="3113112" y="2704636"/>
                  </a:cubicBezTo>
                  <a:cubicBezTo>
                    <a:pt x="2820846" y="2704583"/>
                    <a:pt x="2946352" y="2704314"/>
                    <a:pt x="2826727" y="2703202"/>
                  </a:cubicBezTo>
                  <a:close/>
                  <a:moveTo>
                    <a:pt x="2822066" y="3285655"/>
                  </a:moveTo>
                  <a:cubicBezTo>
                    <a:pt x="2821635" y="3418296"/>
                    <a:pt x="2882416" y="3389831"/>
                    <a:pt x="2538406" y="3389294"/>
                  </a:cubicBezTo>
                  <a:cubicBezTo>
                    <a:pt x="2534909" y="3166476"/>
                    <a:pt x="2534085" y="3112362"/>
                    <a:pt x="2533260" y="3064146"/>
                  </a:cubicBezTo>
                  <a:cubicBezTo>
                    <a:pt x="2665632" y="3064110"/>
                    <a:pt x="2604816" y="3062837"/>
                    <a:pt x="2818946" y="3062479"/>
                  </a:cubicBezTo>
                  <a:cubicBezTo>
                    <a:pt x="2820918" y="3121468"/>
                    <a:pt x="2822334" y="3199313"/>
                    <a:pt x="2822066" y="3285655"/>
                  </a:cubicBezTo>
                  <a:close/>
                  <a:moveTo>
                    <a:pt x="2762648" y="3045881"/>
                  </a:moveTo>
                  <a:cubicBezTo>
                    <a:pt x="2507549" y="3045881"/>
                    <a:pt x="2533063" y="3052746"/>
                    <a:pt x="2532848" y="3040933"/>
                  </a:cubicBezTo>
                  <a:cubicBezTo>
                    <a:pt x="2526411" y="2677642"/>
                    <a:pt x="2526249" y="2720840"/>
                    <a:pt x="2547532" y="2720840"/>
                  </a:cubicBezTo>
                  <a:cubicBezTo>
                    <a:pt x="2866154" y="2720840"/>
                    <a:pt x="2812025" y="2696140"/>
                    <a:pt x="2813298" y="2794563"/>
                  </a:cubicBezTo>
                  <a:cubicBezTo>
                    <a:pt x="2814858" y="2912308"/>
                    <a:pt x="2815647" y="2968931"/>
                    <a:pt x="2818211" y="3041435"/>
                  </a:cubicBezTo>
                  <a:cubicBezTo>
                    <a:pt x="2818426" y="3047297"/>
                    <a:pt x="2826781" y="3045881"/>
                    <a:pt x="2762648" y="3045881"/>
                  </a:cubicBezTo>
                  <a:close/>
                  <a:moveTo>
                    <a:pt x="2762648" y="2702951"/>
                  </a:moveTo>
                  <a:cubicBezTo>
                    <a:pt x="2492471" y="2702951"/>
                    <a:pt x="2530176" y="2715893"/>
                    <a:pt x="2529495" y="2674040"/>
                  </a:cubicBezTo>
                  <a:cubicBezTo>
                    <a:pt x="2524152" y="2332741"/>
                    <a:pt x="2510364" y="2376728"/>
                    <a:pt x="2547514" y="2376728"/>
                  </a:cubicBezTo>
                  <a:cubicBezTo>
                    <a:pt x="2739053" y="2376817"/>
                    <a:pt x="2770913" y="2376907"/>
                    <a:pt x="2806754" y="2376746"/>
                  </a:cubicBezTo>
                  <a:cubicBezTo>
                    <a:pt x="2812563" y="2757047"/>
                    <a:pt x="2832608" y="2702951"/>
                    <a:pt x="2762648" y="2702951"/>
                  </a:cubicBezTo>
                  <a:close/>
                  <a:moveTo>
                    <a:pt x="2523721" y="3389258"/>
                  </a:moveTo>
                  <a:cubicBezTo>
                    <a:pt x="2442358" y="3388935"/>
                    <a:pt x="2356082" y="3385064"/>
                    <a:pt x="2239810" y="3388039"/>
                  </a:cubicBezTo>
                  <a:cubicBezTo>
                    <a:pt x="2238412" y="3282267"/>
                    <a:pt x="2241155" y="3196302"/>
                    <a:pt x="2235991" y="3063411"/>
                  </a:cubicBezTo>
                  <a:cubicBezTo>
                    <a:pt x="2298099" y="3064540"/>
                    <a:pt x="2332057" y="3064217"/>
                    <a:pt x="2518540" y="3064146"/>
                  </a:cubicBezTo>
                  <a:cubicBezTo>
                    <a:pt x="2519669" y="3128369"/>
                    <a:pt x="2520207" y="3164612"/>
                    <a:pt x="2523721" y="3389258"/>
                  </a:cubicBezTo>
                  <a:close/>
                  <a:moveTo>
                    <a:pt x="2230756" y="2701876"/>
                  </a:moveTo>
                  <a:cubicBezTo>
                    <a:pt x="2229322" y="2580331"/>
                    <a:pt x="2226525" y="2541435"/>
                    <a:pt x="2224391" y="2377194"/>
                  </a:cubicBezTo>
                  <a:cubicBezTo>
                    <a:pt x="2244275" y="2377194"/>
                    <a:pt x="2427387" y="2376979"/>
                    <a:pt x="2508231" y="2376764"/>
                  </a:cubicBezTo>
                  <a:cubicBezTo>
                    <a:pt x="2510974" y="2569056"/>
                    <a:pt x="2513609" y="2563177"/>
                    <a:pt x="2515241" y="2704063"/>
                  </a:cubicBezTo>
                  <a:cubicBezTo>
                    <a:pt x="2381703" y="2703328"/>
                    <a:pt x="2510274" y="2701643"/>
                    <a:pt x="2230756" y="2701876"/>
                  </a:cubicBezTo>
                  <a:close/>
                  <a:moveTo>
                    <a:pt x="2224750" y="3388451"/>
                  </a:moveTo>
                  <a:cubicBezTo>
                    <a:pt x="2090853" y="3392305"/>
                    <a:pt x="2019244" y="3388075"/>
                    <a:pt x="1943313" y="3387448"/>
                  </a:cubicBezTo>
                  <a:cubicBezTo>
                    <a:pt x="1937235" y="3002342"/>
                    <a:pt x="1914232" y="3064576"/>
                    <a:pt x="2010010" y="3063034"/>
                  </a:cubicBezTo>
                  <a:cubicBezTo>
                    <a:pt x="2080759" y="3061887"/>
                    <a:pt x="2148245" y="3061780"/>
                    <a:pt x="2221272" y="3063160"/>
                  </a:cubicBezTo>
                  <a:cubicBezTo>
                    <a:pt x="2224606" y="3148641"/>
                    <a:pt x="2226023" y="3388398"/>
                    <a:pt x="2224750" y="3388451"/>
                  </a:cubicBezTo>
                  <a:close/>
                  <a:moveTo>
                    <a:pt x="2117443" y="2701966"/>
                  </a:moveTo>
                  <a:cubicBezTo>
                    <a:pt x="2017505" y="2701966"/>
                    <a:pt x="2014457" y="2703131"/>
                    <a:pt x="1931121" y="2703364"/>
                  </a:cubicBezTo>
                  <a:cubicBezTo>
                    <a:pt x="1927966" y="2475455"/>
                    <a:pt x="1927374" y="2435322"/>
                    <a:pt x="1926370" y="2378717"/>
                  </a:cubicBezTo>
                  <a:cubicBezTo>
                    <a:pt x="2255893" y="2377714"/>
                    <a:pt x="2209295" y="2356204"/>
                    <a:pt x="2210460" y="2429873"/>
                  </a:cubicBezTo>
                  <a:cubicBezTo>
                    <a:pt x="2215624" y="2759485"/>
                    <a:pt x="2243145" y="2701858"/>
                    <a:pt x="2117443" y="2701966"/>
                  </a:cubicBezTo>
                  <a:close/>
                  <a:moveTo>
                    <a:pt x="1928647" y="3387358"/>
                  </a:moveTo>
                  <a:cubicBezTo>
                    <a:pt x="1791792" y="3386677"/>
                    <a:pt x="1783312" y="3391032"/>
                    <a:pt x="1644055" y="3389796"/>
                  </a:cubicBezTo>
                  <a:cubicBezTo>
                    <a:pt x="1637295" y="3011358"/>
                    <a:pt x="1614848" y="3061654"/>
                    <a:pt x="1687372" y="3061654"/>
                  </a:cubicBezTo>
                  <a:cubicBezTo>
                    <a:pt x="1793191" y="3061654"/>
                    <a:pt x="1795378" y="3063895"/>
                    <a:pt x="1902363" y="3063895"/>
                  </a:cubicBezTo>
                  <a:cubicBezTo>
                    <a:pt x="1930978" y="3063895"/>
                    <a:pt x="1922838" y="3019532"/>
                    <a:pt x="1928647" y="3387358"/>
                  </a:cubicBezTo>
                  <a:close/>
                  <a:moveTo>
                    <a:pt x="1902363" y="3047261"/>
                  </a:moveTo>
                  <a:cubicBezTo>
                    <a:pt x="1900767" y="3047261"/>
                    <a:pt x="1636937" y="3046418"/>
                    <a:pt x="1636919" y="3041113"/>
                  </a:cubicBezTo>
                  <a:cubicBezTo>
                    <a:pt x="1636148" y="2671154"/>
                    <a:pt x="1604915" y="2721019"/>
                    <a:pt x="1687372" y="2721019"/>
                  </a:cubicBezTo>
                  <a:cubicBezTo>
                    <a:pt x="1962587" y="2721019"/>
                    <a:pt x="1916778" y="2695190"/>
                    <a:pt x="1917298" y="2796552"/>
                  </a:cubicBezTo>
                  <a:cubicBezTo>
                    <a:pt x="1918804" y="3085404"/>
                    <a:pt x="1933237" y="3047261"/>
                    <a:pt x="1902363" y="3047261"/>
                  </a:cubicBezTo>
                  <a:close/>
                  <a:moveTo>
                    <a:pt x="1902363" y="2703417"/>
                  </a:moveTo>
                  <a:cubicBezTo>
                    <a:pt x="1588958" y="2703417"/>
                    <a:pt x="1630930" y="2717255"/>
                    <a:pt x="1630249" y="2674111"/>
                  </a:cubicBezTo>
                  <a:cubicBezTo>
                    <a:pt x="1628331" y="2552010"/>
                    <a:pt x="1630769" y="2551939"/>
                    <a:pt x="1628851" y="2429551"/>
                  </a:cubicBezTo>
                  <a:cubicBezTo>
                    <a:pt x="1627829" y="2364360"/>
                    <a:pt x="1616013" y="2377678"/>
                    <a:pt x="1687372" y="2377678"/>
                  </a:cubicBezTo>
                  <a:cubicBezTo>
                    <a:pt x="1957011" y="2377678"/>
                    <a:pt x="1911488" y="2362191"/>
                    <a:pt x="1912546" y="2429838"/>
                  </a:cubicBezTo>
                  <a:cubicBezTo>
                    <a:pt x="1917549" y="2745630"/>
                    <a:pt x="1920937" y="2703417"/>
                    <a:pt x="1902363" y="2703417"/>
                  </a:cubicBezTo>
                  <a:close/>
                  <a:moveTo>
                    <a:pt x="1629353" y="3389635"/>
                  </a:moveTo>
                  <a:cubicBezTo>
                    <a:pt x="1522888" y="3388272"/>
                    <a:pt x="1596291" y="3386731"/>
                    <a:pt x="1345083" y="3387699"/>
                  </a:cubicBezTo>
                  <a:cubicBezTo>
                    <a:pt x="1338736" y="3013921"/>
                    <a:pt x="1325899" y="3061654"/>
                    <a:pt x="1364913" y="3061331"/>
                  </a:cubicBezTo>
                  <a:cubicBezTo>
                    <a:pt x="1429871" y="3060812"/>
                    <a:pt x="1482995" y="3060615"/>
                    <a:pt x="1579778" y="3061260"/>
                  </a:cubicBezTo>
                  <a:cubicBezTo>
                    <a:pt x="1632723" y="3061672"/>
                    <a:pt x="1622414" y="3006573"/>
                    <a:pt x="1629353" y="3389635"/>
                  </a:cubicBezTo>
                  <a:close/>
                  <a:moveTo>
                    <a:pt x="1335760" y="3748373"/>
                  </a:moveTo>
                  <a:cubicBezTo>
                    <a:pt x="1340493" y="4000228"/>
                    <a:pt x="1339310" y="3976837"/>
                    <a:pt x="1340386" y="4072983"/>
                  </a:cubicBezTo>
                  <a:cubicBezTo>
                    <a:pt x="1294522" y="4072356"/>
                    <a:pt x="1281559" y="4072500"/>
                    <a:pt x="1055919" y="4072446"/>
                  </a:cubicBezTo>
                  <a:cubicBezTo>
                    <a:pt x="1053929" y="3982698"/>
                    <a:pt x="1052028" y="3958375"/>
                    <a:pt x="1050522" y="3746993"/>
                  </a:cubicBezTo>
                  <a:cubicBezTo>
                    <a:pt x="1052512" y="3747011"/>
                    <a:pt x="1334272" y="3748373"/>
                    <a:pt x="1335760" y="3748373"/>
                  </a:cubicBezTo>
                  <a:close/>
                  <a:moveTo>
                    <a:pt x="1050396" y="3730359"/>
                  </a:moveTo>
                  <a:cubicBezTo>
                    <a:pt x="1049984" y="3685369"/>
                    <a:pt x="1049536" y="3661924"/>
                    <a:pt x="1045627" y="3407792"/>
                  </a:cubicBezTo>
                  <a:cubicBezTo>
                    <a:pt x="1045502" y="3399421"/>
                    <a:pt x="1030710" y="3405390"/>
                    <a:pt x="1330668" y="3404404"/>
                  </a:cubicBezTo>
                  <a:cubicBezTo>
                    <a:pt x="1332515" y="3515894"/>
                    <a:pt x="1332604" y="3573754"/>
                    <a:pt x="1335455" y="3731739"/>
                  </a:cubicBezTo>
                  <a:cubicBezTo>
                    <a:pt x="1333985" y="3731721"/>
                    <a:pt x="1051759" y="3730359"/>
                    <a:pt x="1050396" y="3730359"/>
                  </a:cubicBezTo>
                  <a:close/>
                  <a:moveTo>
                    <a:pt x="1257337" y="4089133"/>
                  </a:moveTo>
                  <a:cubicBezTo>
                    <a:pt x="1366383" y="4089133"/>
                    <a:pt x="1338198" y="4029893"/>
                    <a:pt x="1343774" y="4386624"/>
                  </a:cubicBezTo>
                  <a:cubicBezTo>
                    <a:pt x="1344491" y="4432224"/>
                    <a:pt x="1382161" y="4415501"/>
                    <a:pt x="1060670" y="4414335"/>
                  </a:cubicBezTo>
                  <a:cubicBezTo>
                    <a:pt x="1058554" y="4304190"/>
                    <a:pt x="1058913" y="4219856"/>
                    <a:pt x="1056277" y="4089097"/>
                  </a:cubicBezTo>
                  <a:lnTo>
                    <a:pt x="1257337" y="4089133"/>
                  </a:lnTo>
                  <a:close/>
                  <a:moveTo>
                    <a:pt x="1579868" y="3044608"/>
                  </a:moveTo>
                  <a:cubicBezTo>
                    <a:pt x="1514049" y="3044088"/>
                    <a:pt x="1439857" y="3044034"/>
                    <a:pt x="1364769" y="3044644"/>
                  </a:cubicBezTo>
                  <a:cubicBezTo>
                    <a:pt x="1326974" y="3044949"/>
                    <a:pt x="1339041" y="3094438"/>
                    <a:pt x="1333554" y="2719083"/>
                  </a:cubicBezTo>
                  <a:cubicBezTo>
                    <a:pt x="1445218" y="2721485"/>
                    <a:pt x="1378969" y="2721754"/>
                    <a:pt x="1616408" y="2721091"/>
                  </a:cubicBezTo>
                  <a:cubicBezTo>
                    <a:pt x="1623974" y="3095836"/>
                    <a:pt x="1638461" y="3045002"/>
                    <a:pt x="1579868" y="3044608"/>
                  </a:cubicBezTo>
                  <a:close/>
                  <a:moveTo>
                    <a:pt x="1330399" y="3387752"/>
                  </a:moveTo>
                  <a:cubicBezTo>
                    <a:pt x="1157847" y="3388380"/>
                    <a:pt x="1171097" y="3386874"/>
                    <a:pt x="1045287" y="3386856"/>
                  </a:cubicBezTo>
                  <a:cubicBezTo>
                    <a:pt x="1039334" y="3038836"/>
                    <a:pt x="1035945" y="3062425"/>
                    <a:pt x="1042310" y="3062407"/>
                  </a:cubicBezTo>
                  <a:cubicBezTo>
                    <a:pt x="1044426" y="3062407"/>
                    <a:pt x="1322384" y="3061618"/>
                    <a:pt x="1323944" y="3061600"/>
                  </a:cubicBezTo>
                  <a:cubicBezTo>
                    <a:pt x="1326741" y="3234284"/>
                    <a:pt x="1329628" y="3343282"/>
                    <a:pt x="1330399" y="3387752"/>
                  </a:cubicBezTo>
                  <a:close/>
                  <a:moveTo>
                    <a:pt x="1038653" y="3041023"/>
                  </a:moveTo>
                  <a:cubicBezTo>
                    <a:pt x="1037667" y="2968842"/>
                    <a:pt x="1031911" y="2719657"/>
                    <a:pt x="1042328" y="2719657"/>
                  </a:cubicBezTo>
                  <a:cubicBezTo>
                    <a:pt x="1374397" y="2719657"/>
                    <a:pt x="1318637" y="2693362"/>
                    <a:pt x="1319928" y="2796606"/>
                  </a:cubicBezTo>
                  <a:cubicBezTo>
                    <a:pt x="1321040" y="2885637"/>
                    <a:pt x="1321721" y="2922919"/>
                    <a:pt x="1323693" y="3044949"/>
                  </a:cubicBezTo>
                  <a:cubicBezTo>
                    <a:pt x="1003296" y="3046777"/>
                    <a:pt x="1038742" y="3047673"/>
                    <a:pt x="1038653" y="3041023"/>
                  </a:cubicBezTo>
                  <a:close/>
                  <a:moveTo>
                    <a:pt x="1257337" y="2701715"/>
                  </a:moveTo>
                  <a:cubicBezTo>
                    <a:pt x="994618" y="2701715"/>
                    <a:pt x="1036268" y="2716216"/>
                    <a:pt x="1035605" y="2674040"/>
                  </a:cubicBezTo>
                  <a:cubicBezTo>
                    <a:pt x="1030405" y="2341345"/>
                    <a:pt x="1021136" y="2377158"/>
                    <a:pt x="1042310" y="2377158"/>
                  </a:cubicBezTo>
                  <a:cubicBezTo>
                    <a:pt x="1363048" y="2377158"/>
                    <a:pt x="1312667" y="2361062"/>
                    <a:pt x="1313743" y="2429873"/>
                  </a:cubicBezTo>
                  <a:cubicBezTo>
                    <a:pt x="1318817" y="2753140"/>
                    <a:pt x="1335616" y="2701715"/>
                    <a:pt x="1257337" y="2701715"/>
                  </a:cubicBezTo>
                  <a:close/>
                  <a:moveTo>
                    <a:pt x="1030871" y="3403508"/>
                  </a:moveTo>
                  <a:cubicBezTo>
                    <a:pt x="1030889" y="3405085"/>
                    <a:pt x="1035228" y="3678719"/>
                    <a:pt x="1035694" y="3730359"/>
                  </a:cubicBezTo>
                  <a:cubicBezTo>
                    <a:pt x="946675" y="3730323"/>
                    <a:pt x="1052835" y="3730162"/>
                    <a:pt x="752357" y="3729373"/>
                  </a:cubicBezTo>
                  <a:cubicBezTo>
                    <a:pt x="751712" y="3679328"/>
                    <a:pt x="750977" y="3635127"/>
                    <a:pt x="747409" y="3407810"/>
                  </a:cubicBezTo>
                  <a:cubicBezTo>
                    <a:pt x="747373" y="3404494"/>
                    <a:pt x="722774" y="3403777"/>
                    <a:pt x="1030871" y="3403508"/>
                  </a:cubicBezTo>
                  <a:close/>
                  <a:moveTo>
                    <a:pt x="1035838" y="3746993"/>
                  </a:moveTo>
                  <a:cubicBezTo>
                    <a:pt x="1037451" y="3967570"/>
                    <a:pt x="1039262" y="3983935"/>
                    <a:pt x="1041217" y="4072446"/>
                  </a:cubicBezTo>
                  <a:cubicBezTo>
                    <a:pt x="1039675" y="4072446"/>
                    <a:pt x="759350" y="4072983"/>
                    <a:pt x="757234" y="4073001"/>
                  </a:cubicBezTo>
                  <a:cubicBezTo>
                    <a:pt x="752536" y="3768054"/>
                    <a:pt x="754150" y="3874274"/>
                    <a:pt x="752554" y="3746007"/>
                  </a:cubicBezTo>
                  <a:cubicBezTo>
                    <a:pt x="1022875" y="3746634"/>
                    <a:pt x="935810" y="3746957"/>
                    <a:pt x="1035838" y="3746993"/>
                  </a:cubicBezTo>
                  <a:close/>
                  <a:moveTo>
                    <a:pt x="1041575" y="4089097"/>
                  </a:moveTo>
                  <a:cubicBezTo>
                    <a:pt x="1044372" y="4227635"/>
                    <a:pt x="1043565" y="4287359"/>
                    <a:pt x="1045986" y="4414299"/>
                  </a:cubicBezTo>
                  <a:cubicBezTo>
                    <a:pt x="1044193" y="4414299"/>
                    <a:pt x="1013247" y="4414174"/>
                    <a:pt x="761250" y="4414909"/>
                  </a:cubicBezTo>
                  <a:cubicBezTo>
                    <a:pt x="758794" y="4263914"/>
                    <a:pt x="760515" y="4286087"/>
                    <a:pt x="757503" y="4089653"/>
                  </a:cubicBezTo>
                  <a:cubicBezTo>
                    <a:pt x="761035" y="4089653"/>
                    <a:pt x="1024291" y="4089097"/>
                    <a:pt x="1041575" y="4089097"/>
                  </a:cubicBezTo>
                  <a:close/>
                  <a:moveTo>
                    <a:pt x="1042310" y="4430933"/>
                  </a:moveTo>
                  <a:cubicBezTo>
                    <a:pt x="1048353" y="4430933"/>
                    <a:pt x="1045574" y="4422294"/>
                    <a:pt x="1048568" y="4509083"/>
                  </a:cubicBezTo>
                  <a:cubicBezTo>
                    <a:pt x="1058160" y="4787682"/>
                    <a:pt x="1056026" y="4759577"/>
                    <a:pt x="1042310" y="4759577"/>
                  </a:cubicBezTo>
                  <a:cubicBezTo>
                    <a:pt x="1040535" y="4759577"/>
                    <a:pt x="767669" y="4759631"/>
                    <a:pt x="767490" y="4753178"/>
                  </a:cubicBezTo>
                  <a:cubicBezTo>
                    <a:pt x="765248" y="4673916"/>
                    <a:pt x="765428" y="4670636"/>
                    <a:pt x="761537" y="4431579"/>
                  </a:cubicBezTo>
                  <a:cubicBezTo>
                    <a:pt x="763527" y="4431579"/>
                    <a:pt x="1040715" y="4430933"/>
                    <a:pt x="1042310" y="4430933"/>
                  </a:cubicBezTo>
                  <a:close/>
                  <a:moveTo>
                    <a:pt x="827391" y="4774203"/>
                  </a:moveTo>
                  <a:cubicBezTo>
                    <a:pt x="934412" y="4774203"/>
                    <a:pt x="934788" y="4776229"/>
                    <a:pt x="1042328" y="4776229"/>
                  </a:cubicBezTo>
                  <a:cubicBezTo>
                    <a:pt x="1059648" y="4776229"/>
                    <a:pt x="1051060" y="4740326"/>
                    <a:pt x="1056116" y="5099674"/>
                  </a:cubicBezTo>
                  <a:cubicBezTo>
                    <a:pt x="1049124" y="5099656"/>
                    <a:pt x="775952" y="5101198"/>
                    <a:pt x="774625" y="5101215"/>
                  </a:cubicBezTo>
                  <a:cubicBezTo>
                    <a:pt x="768225" y="4716021"/>
                    <a:pt x="747803" y="4774203"/>
                    <a:pt x="827391" y="4774203"/>
                  </a:cubicBezTo>
                  <a:close/>
                  <a:moveTo>
                    <a:pt x="1061011" y="4430969"/>
                  </a:moveTo>
                  <a:cubicBezTo>
                    <a:pt x="1156538" y="4431346"/>
                    <a:pt x="1150801" y="4434052"/>
                    <a:pt x="1257337" y="4434052"/>
                  </a:cubicBezTo>
                  <a:cubicBezTo>
                    <a:pt x="1371905" y="4434052"/>
                    <a:pt x="1341874" y="4366137"/>
                    <a:pt x="1351556" y="4753680"/>
                  </a:cubicBezTo>
                  <a:cubicBezTo>
                    <a:pt x="1351735" y="4760903"/>
                    <a:pt x="1387540" y="4759003"/>
                    <a:pt x="1067609" y="4759559"/>
                  </a:cubicBezTo>
                  <a:cubicBezTo>
                    <a:pt x="1066856" y="4573199"/>
                    <a:pt x="1062588" y="4504352"/>
                    <a:pt x="1061011" y="4430969"/>
                  </a:cubicBezTo>
                  <a:close/>
                  <a:moveTo>
                    <a:pt x="1352111" y="4775727"/>
                  </a:moveTo>
                  <a:cubicBezTo>
                    <a:pt x="1356863" y="4970331"/>
                    <a:pt x="1353331" y="4983470"/>
                    <a:pt x="1354855" y="5101108"/>
                  </a:cubicBezTo>
                  <a:cubicBezTo>
                    <a:pt x="1091204" y="5101287"/>
                    <a:pt x="1193329" y="5100050"/>
                    <a:pt x="1070782" y="5099692"/>
                  </a:cubicBezTo>
                  <a:cubicBezTo>
                    <a:pt x="1070764" y="5098276"/>
                    <a:pt x="1067716" y="4777591"/>
                    <a:pt x="1067698" y="4776193"/>
                  </a:cubicBezTo>
                  <a:cubicBezTo>
                    <a:pt x="1148326" y="4776067"/>
                    <a:pt x="1233061" y="4774508"/>
                    <a:pt x="1352111" y="4775727"/>
                  </a:cubicBezTo>
                  <a:close/>
                  <a:moveTo>
                    <a:pt x="1355106" y="5117742"/>
                  </a:moveTo>
                  <a:cubicBezTo>
                    <a:pt x="1355123" y="5119068"/>
                    <a:pt x="1359409" y="5392935"/>
                    <a:pt x="1360681" y="5443822"/>
                  </a:cubicBezTo>
                  <a:cubicBezTo>
                    <a:pt x="1206722" y="5442818"/>
                    <a:pt x="1143898" y="5444395"/>
                    <a:pt x="1077093" y="5444593"/>
                  </a:cubicBezTo>
                  <a:cubicBezTo>
                    <a:pt x="1077075" y="5443320"/>
                    <a:pt x="1071141" y="5122115"/>
                    <a:pt x="1071051" y="5116344"/>
                  </a:cubicBezTo>
                  <a:cubicBezTo>
                    <a:pt x="1205898" y="5116774"/>
                    <a:pt x="1082472" y="5117939"/>
                    <a:pt x="1355106" y="5117742"/>
                  </a:cubicBezTo>
                  <a:close/>
                  <a:moveTo>
                    <a:pt x="1361094" y="5460492"/>
                  </a:moveTo>
                  <a:cubicBezTo>
                    <a:pt x="1366742" y="5668110"/>
                    <a:pt x="1365254" y="5689978"/>
                    <a:pt x="1366186" y="5786124"/>
                  </a:cubicBezTo>
                  <a:cubicBezTo>
                    <a:pt x="1256638" y="5784887"/>
                    <a:pt x="1122239" y="5786213"/>
                    <a:pt x="1081827" y="5786321"/>
                  </a:cubicBezTo>
                  <a:cubicBezTo>
                    <a:pt x="1080912" y="5694781"/>
                    <a:pt x="1082203" y="5698742"/>
                    <a:pt x="1077398" y="5461227"/>
                  </a:cubicBezTo>
                  <a:cubicBezTo>
                    <a:pt x="1165700" y="5461011"/>
                    <a:pt x="1198493" y="5459434"/>
                    <a:pt x="1361094" y="5460492"/>
                  </a:cubicBezTo>
                  <a:close/>
                  <a:moveTo>
                    <a:pt x="1364769" y="5802811"/>
                  </a:moveTo>
                  <a:cubicBezTo>
                    <a:pt x="1368409" y="5802829"/>
                    <a:pt x="1364536" y="5783901"/>
                    <a:pt x="1371296" y="6127619"/>
                  </a:cubicBezTo>
                  <a:cubicBezTo>
                    <a:pt x="1208282" y="6126705"/>
                    <a:pt x="1162562" y="6127691"/>
                    <a:pt x="1088909" y="6127888"/>
                  </a:cubicBezTo>
                  <a:cubicBezTo>
                    <a:pt x="1086363" y="5958341"/>
                    <a:pt x="1083871" y="5966551"/>
                    <a:pt x="1081988" y="5802991"/>
                  </a:cubicBezTo>
                  <a:cubicBezTo>
                    <a:pt x="1171419" y="5802794"/>
                    <a:pt x="1231088" y="5801539"/>
                    <a:pt x="1364769" y="5802811"/>
                  </a:cubicBezTo>
                  <a:close/>
                  <a:moveTo>
                    <a:pt x="1369808" y="5120341"/>
                  </a:moveTo>
                  <a:cubicBezTo>
                    <a:pt x="1369736" y="5115662"/>
                    <a:pt x="1347127" y="5118029"/>
                    <a:pt x="1656587" y="5118710"/>
                  </a:cubicBezTo>
                  <a:cubicBezTo>
                    <a:pt x="1657017" y="5145292"/>
                    <a:pt x="1660460" y="5435774"/>
                    <a:pt x="1660514" y="5443804"/>
                  </a:cubicBezTo>
                  <a:cubicBezTo>
                    <a:pt x="1575224" y="5443858"/>
                    <a:pt x="1483157" y="5444611"/>
                    <a:pt x="1375330" y="5443912"/>
                  </a:cubicBezTo>
                  <a:cubicBezTo>
                    <a:pt x="1374218" y="5398133"/>
                    <a:pt x="1373967" y="5374993"/>
                    <a:pt x="1369808" y="5120341"/>
                  </a:cubicBezTo>
                  <a:close/>
                  <a:moveTo>
                    <a:pt x="1660621" y="5460456"/>
                  </a:moveTo>
                  <a:cubicBezTo>
                    <a:pt x="1661285" y="5644450"/>
                    <a:pt x="1663257" y="5684349"/>
                    <a:pt x="1665283" y="5786823"/>
                  </a:cubicBezTo>
                  <a:cubicBezTo>
                    <a:pt x="1443031" y="5786644"/>
                    <a:pt x="1429835" y="5786716"/>
                    <a:pt x="1380888" y="5786268"/>
                  </a:cubicBezTo>
                  <a:cubicBezTo>
                    <a:pt x="1380045" y="5695964"/>
                    <a:pt x="1381318" y="5665403"/>
                    <a:pt x="1375796" y="5460581"/>
                  </a:cubicBezTo>
                  <a:cubicBezTo>
                    <a:pt x="1479912" y="5461227"/>
                    <a:pt x="1594767" y="5460510"/>
                    <a:pt x="1660621" y="5460456"/>
                  </a:cubicBezTo>
                  <a:close/>
                  <a:moveTo>
                    <a:pt x="1472328" y="5803313"/>
                  </a:moveTo>
                  <a:cubicBezTo>
                    <a:pt x="1702737" y="5803510"/>
                    <a:pt x="1665391" y="5786428"/>
                    <a:pt x="1666448" y="5854756"/>
                  </a:cubicBezTo>
                  <a:cubicBezTo>
                    <a:pt x="1668134" y="5962518"/>
                    <a:pt x="1667972" y="5978614"/>
                    <a:pt x="1669855" y="6099496"/>
                  </a:cubicBezTo>
                  <a:cubicBezTo>
                    <a:pt x="1670447" y="6137567"/>
                    <a:pt x="1716238" y="6129393"/>
                    <a:pt x="1385962" y="6127691"/>
                  </a:cubicBezTo>
                  <a:cubicBezTo>
                    <a:pt x="1385532" y="6105984"/>
                    <a:pt x="1385818" y="6123765"/>
                    <a:pt x="1381713" y="5854470"/>
                  </a:cubicBezTo>
                  <a:cubicBezTo>
                    <a:pt x="1380727" y="5789153"/>
                    <a:pt x="1362779" y="5803313"/>
                    <a:pt x="1472328" y="5803313"/>
                  </a:cubicBezTo>
                  <a:close/>
                  <a:moveTo>
                    <a:pt x="1663347" y="4774095"/>
                  </a:moveTo>
                  <a:cubicBezTo>
                    <a:pt x="1664620" y="4774095"/>
                    <a:pt x="1889776" y="4773594"/>
                    <a:pt x="1948835" y="4773683"/>
                  </a:cubicBezTo>
                  <a:cubicBezTo>
                    <a:pt x="1953389" y="5159577"/>
                    <a:pt x="1968773" y="5100445"/>
                    <a:pt x="1902363" y="5100445"/>
                  </a:cubicBezTo>
                  <a:cubicBezTo>
                    <a:pt x="1795324" y="5100445"/>
                    <a:pt x="1792976" y="5102112"/>
                    <a:pt x="1687372" y="5102112"/>
                  </a:cubicBezTo>
                  <a:cubicBezTo>
                    <a:pt x="1665982" y="5102112"/>
                    <a:pt x="1670213" y="5145632"/>
                    <a:pt x="1663347" y="4774095"/>
                  </a:cubicBezTo>
                  <a:close/>
                  <a:moveTo>
                    <a:pt x="1687372" y="5118745"/>
                  </a:moveTo>
                  <a:cubicBezTo>
                    <a:pt x="1974474" y="5118745"/>
                    <a:pt x="1952851" y="5113260"/>
                    <a:pt x="1952977" y="5120628"/>
                  </a:cubicBezTo>
                  <a:cubicBezTo>
                    <a:pt x="1958930" y="5499423"/>
                    <a:pt x="1981269" y="5444861"/>
                    <a:pt x="1902363" y="5444916"/>
                  </a:cubicBezTo>
                  <a:cubicBezTo>
                    <a:pt x="1797422" y="5444916"/>
                    <a:pt x="1797494" y="5443804"/>
                    <a:pt x="1687372" y="5443804"/>
                  </a:cubicBezTo>
                  <a:cubicBezTo>
                    <a:pt x="1670895" y="5443804"/>
                    <a:pt x="1675736" y="5455742"/>
                    <a:pt x="1674319" y="5365045"/>
                  </a:cubicBezTo>
                  <a:cubicBezTo>
                    <a:pt x="1669873" y="5080871"/>
                    <a:pt x="1665086" y="5118745"/>
                    <a:pt x="1687372" y="5118745"/>
                  </a:cubicBezTo>
                  <a:close/>
                  <a:moveTo>
                    <a:pt x="1687372" y="5460456"/>
                  </a:moveTo>
                  <a:cubicBezTo>
                    <a:pt x="2002964" y="5460456"/>
                    <a:pt x="1959575" y="5453125"/>
                    <a:pt x="1960436" y="5487773"/>
                  </a:cubicBezTo>
                  <a:cubicBezTo>
                    <a:pt x="1968970" y="5843410"/>
                    <a:pt x="1977881" y="5784977"/>
                    <a:pt x="1902363" y="5784977"/>
                  </a:cubicBezTo>
                  <a:cubicBezTo>
                    <a:pt x="1634803" y="5784977"/>
                    <a:pt x="1680559" y="5809533"/>
                    <a:pt x="1678784" y="5732046"/>
                  </a:cubicBezTo>
                  <a:cubicBezTo>
                    <a:pt x="1671773" y="5427045"/>
                    <a:pt x="1673513" y="5460456"/>
                    <a:pt x="1687372" y="5460456"/>
                  </a:cubicBezTo>
                  <a:close/>
                  <a:moveTo>
                    <a:pt x="1963501" y="4773719"/>
                  </a:moveTo>
                  <a:cubicBezTo>
                    <a:pt x="2252397" y="4774293"/>
                    <a:pt x="2121907" y="4773755"/>
                    <a:pt x="2247072" y="4774687"/>
                  </a:cubicBezTo>
                  <a:cubicBezTo>
                    <a:pt x="2257381" y="5153698"/>
                    <a:pt x="2256556" y="5101395"/>
                    <a:pt x="2225090" y="5100642"/>
                  </a:cubicBezTo>
                  <a:cubicBezTo>
                    <a:pt x="1913048" y="5093078"/>
                    <a:pt x="1967159" y="5136437"/>
                    <a:pt x="1966281" y="4998078"/>
                  </a:cubicBezTo>
                  <a:cubicBezTo>
                    <a:pt x="1965707" y="4904065"/>
                    <a:pt x="1964757" y="4878613"/>
                    <a:pt x="1963501" y="4773719"/>
                  </a:cubicBezTo>
                  <a:close/>
                  <a:moveTo>
                    <a:pt x="2009974" y="5116541"/>
                  </a:moveTo>
                  <a:cubicBezTo>
                    <a:pt x="2277265" y="5114014"/>
                    <a:pt x="2251393" y="5119319"/>
                    <a:pt x="2251429" y="5120628"/>
                  </a:cubicBezTo>
                  <a:cubicBezTo>
                    <a:pt x="2257238" y="5491895"/>
                    <a:pt x="2276440" y="5443786"/>
                    <a:pt x="2224875" y="5444270"/>
                  </a:cubicBezTo>
                  <a:cubicBezTo>
                    <a:pt x="2153373" y="5444844"/>
                    <a:pt x="2163270" y="5444701"/>
                    <a:pt x="1974116" y="5444861"/>
                  </a:cubicBezTo>
                  <a:cubicBezTo>
                    <a:pt x="1965868" y="5064452"/>
                    <a:pt x="1951937" y="5117168"/>
                    <a:pt x="2009974" y="5116541"/>
                  </a:cubicBezTo>
                  <a:close/>
                  <a:moveTo>
                    <a:pt x="2259640" y="5460653"/>
                  </a:moveTo>
                  <a:cubicBezTo>
                    <a:pt x="2264338" y="5710411"/>
                    <a:pt x="2263101" y="5688149"/>
                    <a:pt x="2264266" y="5786984"/>
                  </a:cubicBezTo>
                  <a:cubicBezTo>
                    <a:pt x="1959916" y="5785102"/>
                    <a:pt x="2205404" y="5787145"/>
                    <a:pt x="1979190" y="5785246"/>
                  </a:cubicBezTo>
                  <a:cubicBezTo>
                    <a:pt x="1978365" y="5697721"/>
                    <a:pt x="1979405" y="5672878"/>
                    <a:pt x="1974492" y="5461513"/>
                  </a:cubicBezTo>
                  <a:cubicBezTo>
                    <a:pt x="2248237" y="5461280"/>
                    <a:pt x="2138976" y="5461442"/>
                    <a:pt x="2259640" y="5460653"/>
                  </a:cubicBezTo>
                  <a:close/>
                  <a:moveTo>
                    <a:pt x="2261792" y="4774777"/>
                  </a:moveTo>
                  <a:cubicBezTo>
                    <a:pt x="2430453" y="4775781"/>
                    <a:pt x="2421793" y="4773253"/>
                    <a:pt x="2546330" y="4773217"/>
                  </a:cubicBezTo>
                  <a:cubicBezTo>
                    <a:pt x="2545685" y="5026632"/>
                    <a:pt x="2559473" y="5099978"/>
                    <a:pt x="2547549" y="5099978"/>
                  </a:cubicBezTo>
                  <a:cubicBezTo>
                    <a:pt x="2442250" y="5099978"/>
                    <a:pt x="2378709" y="5103223"/>
                    <a:pt x="2265844" y="5101484"/>
                  </a:cubicBezTo>
                  <a:cubicBezTo>
                    <a:pt x="2264392" y="4999674"/>
                    <a:pt x="2265683" y="4916989"/>
                    <a:pt x="2261792" y="4774777"/>
                  </a:cubicBezTo>
                  <a:close/>
                  <a:moveTo>
                    <a:pt x="2332469" y="5118566"/>
                  </a:moveTo>
                  <a:cubicBezTo>
                    <a:pt x="2570033" y="5118566"/>
                    <a:pt x="2552659" y="5112149"/>
                    <a:pt x="2552785" y="5120592"/>
                  </a:cubicBezTo>
                  <a:cubicBezTo>
                    <a:pt x="2558415" y="5481051"/>
                    <a:pt x="2561015" y="5442281"/>
                    <a:pt x="2547514" y="5442281"/>
                  </a:cubicBezTo>
                  <a:cubicBezTo>
                    <a:pt x="2218493" y="5442281"/>
                    <a:pt x="2274324" y="5469597"/>
                    <a:pt x="2272693" y="5365009"/>
                  </a:cubicBezTo>
                  <a:cubicBezTo>
                    <a:pt x="2268067" y="5067823"/>
                    <a:pt x="2239685" y="5118566"/>
                    <a:pt x="2332469" y="5118566"/>
                  </a:cubicBezTo>
                  <a:close/>
                  <a:moveTo>
                    <a:pt x="2332469" y="5460456"/>
                  </a:moveTo>
                  <a:cubicBezTo>
                    <a:pt x="2596281" y="5460456"/>
                    <a:pt x="2557590" y="5446188"/>
                    <a:pt x="2558594" y="5488454"/>
                  </a:cubicBezTo>
                  <a:cubicBezTo>
                    <a:pt x="2567092" y="5825163"/>
                    <a:pt x="2563560" y="5784565"/>
                    <a:pt x="2547514" y="5784565"/>
                  </a:cubicBezTo>
                  <a:cubicBezTo>
                    <a:pt x="2234360" y="5784565"/>
                    <a:pt x="2279094" y="5811129"/>
                    <a:pt x="2278430" y="5732136"/>
                  </a:cubicBezTo>
                  <a:cubicBezTo>
                    <a:pt x="2275795" y="5411827"/>
                    <a:pt x="2256467" y="5460456"/>
                    <a:pt x="2332469" y="5460456"/>
                  </a:cubicBezTo>
                  <a:close/>
                  <a:moveTo>
                    <a:pt x="2332469" y="5803815"/>
                  </a:moveTo>
                  <a:cubicBezTo>
                    <a:pt x="2601356" y="5803815"/>
                    <a:pt x="2561642" y="5780101"/>
                    <a:pt x="2562807" y="5854756"/>
                  </a:cubicBezTo>
                  <a:cubicBezTo>
                    <a:pt x="2567702" y="6167321"/>
                    <a:pt x="2580737" y="6128587"/>
                    <a:pt x="2547532" y="6128587"/>
                  </a:cubicBezTo>
                  <a:cubicBezTo>
                    <a:pt x="2241460" y="6128587"/>
                    <a:pt x="2283002" y="6137854"/>
                    <a:pt x="2282375" y="6099209"/>
                  </a:cubicBezTo>
                  <a:cubicBezTo>
                    <a:pt x="2276853" y="5746242"/>
                    <a:pt x="2266507" y="5803815"/>
                    <a:pt x="2332469" y="5803815"/>
                  </a:cubicBezTo>
                  <a:close/>
                  <a:moveTo>
                    <a:pt x="2567469" y="5120305"/>
                  </a:moveTo>
                  <a:cubicBezTo>
                    <a:pt x="2567344" y="5111719"/>
                    <a:pt x="2561552" y="5119875"/>
                    <a:pt x="2850842" y="5118584"/>
                  </a:cubicBezTo>
                  <a:cubicBezTo>
                    <a:pt x="2852635" y="5238265"/>
                    <a:pt x="2851990" y="5328694"/>
                    <a:pt x="2855038" y="5444270"/>
                  </a:cubicBezTo>
                  <a:cubicBezTo>
                    <a:pt x="2694803" y="5446063"/>
                    <a:pt x="2664843" y="5442729"/>
                    <a:pt x="2572238" y="5442334"/>
                  </a:cubicBezTo>
                  <a:cubicBezTo>
                    <a:pt x="2570051" y="5340093"/>
                    <a:pt x="2569334" y="5239628"/>
                    <a:pt x="2567469" y="5120305"/>
                  </a:cubicBezTo>
                  <a:close/>
                  <a:moveTo>
                    <a:pt x="2870224" y="4776695"/>
                  </a:moveTo>
                  <a:cubicBezTo>
                    <a:pt x="2966612" y="4776569"/>
                    <a:pt x="2897154" y="4776569"/>
                    <a:pt x="3144309" y="4776605"/>
                  </a:cubicBezTo>
                  <a:cubicBezTo>
                    <a:pt x="3147465" y="5005697"/>
                    <a:pt x="3148505" y="4979007"/>
                    <a:pt x="3150585" y="5101448"/>
                  </a:cubicBezTo>
                  <a:cubicBezTo>
                    <a:pt x="2923115" y="5101592"/>
                    <a:pt x="2914975" y="5101556"/>
                    <a:pt x="2865275" y="5101843"/>
                  </a:cubicBezTo>
                  <a:cubicBezTo>
                    <a:pt x="2859394" y="4739268"/>
                    <a:pt x="2852976" y="4776730"/>
                    <a:pt x="2870224" y="4776695"/>
                  </a:cubicBezTo>
                  <a:close/>
                  <a:moveTo>
                    <a:pt x="2870242" y="5118495"/>
                  </a:moveTo>
                  <a:cubicBezTo>
                    <a:pt x="2932169" y="5118172"/>
                    <a:pt x="2931201" y="5118244"/>
                    <a:pt x="3150836" y="5118082"/>
                  </a:cubicBezTo>
                  <a:cubicBezTo>
                    <a:pt x="3150854" y="5119570"/>
                    <a:pt x="3155121" y="5400158"/>
                    <a:pt x="3155408" y="5441886"/>
                  </a:cubicBezTo>
                  <a:cubicBezTo>
                    <a:pt x="3154045" y="5441886"/>
                    <a:pt x="2871013" y="5444073"/>
                    <a:pt x="2869722" y="5444091"/>
                  </a:cubicBezTo>
                  <a:cubicBezTo>
                    <a:pt x="2869704" y="5442818"/>
                    <a:pt x="2862048" y="5118548"/>
                    <a:pt x="2870242" y="5118495"/>
                  </a:cubicBezTo>
                  <a:close/>
                  <a:moveTo>
                    <a:pt x="2870313" y="5460743"/>
                  </a:moveTo>
                  <a:cubicBezTo>
                    <a:pt x="3201145" y="5456728"/>
                    <a:pt x="3155515" y="5449701"/>
                    <a:pt x="3155605" y="5487558"/>
                  </a:cubicBezTo>
                  <a:cubicBezTo>
                    <a:pt x="3156340" y="5840041"/>
                    <a:pt x="3183879" y="5787289"/>
                    <a:pt x="3085376" y="5786106"/>
                  </a:cubicBezTo>
                  <a:cubicBezTo>
                    <a:pt x="3017244" y="5785192"/>
                    <a:pt x="2942999" y="5785102"/>
                    <a:pt x="2875674" y="5786268"/>
                  </a:cubicBezTo>
                  <a:cubicBezTo>
                    <a:pt x="2875208" y="5741187"/>
                    <a:pt x="2872895" y="5460707"/>
                    <a:pt x="2870313" y="5460743"/>
                  </a:cubicBezTo>
                  <a:close/>
                  <a:moveTo>
                    <a:pt x="3159245" y="5803367"/>
                  </a:moveTo>
                  <a:cubicBezTo>
                    <a:pt x="3161091" y="5935470"/>
                    <a:pt x="3161916" y="5949988"/>
                    <a:pt x="3164821" y="6127368"/>
                  </a:cubicBezTo>
                  <a:cubicBezTo>
                    <a:pt x="2963062" y="6127404"/>
                    <a:pt x="2937710" y="6127081"/>
                    <a:pt x="2879870" y="6128497"/>
                  </a:cubicBezTo>
                  <a:cubicBezTo>
                    <a:pt x="2879153" y="6090103"/>
                    <a:pt x="2875871" y="5804281"/>
                    <a:pt x="2875854" y="5802937"/>
                  </a:cubicBezTo>
                  <a:cubicBezTo>
                    <a:pt x="3000301" y="5800750"/>
                    <a:pt x="3081736" y="5803116"/>
                    <a:pt x="3159245" y="5803367"/>
                  </a:cubicBezTo>
                  <a:close/>
                  <a:moveTo>
                    <a:pt x="3159011" y="4776623"/>
                  </a:moveTo>
                  <a:cubicBezTo>
                    <a:pt x="3324804" y="4776641"/>
                    <a:pt x="3308453" y="4773020"/>
                    <a:pt x="3441613" y="4773880"/>
                  </a:cubicBezTo>
                  <a:cubicBezTo>
                    <a:pt x="3442546" y="4845524"/>
                    <a:pt x="3443765" y="4926775"/>
                    <a:pt x="3445558" y="4998366"/>
                  </a:cubicBezTo>
                  <a:cubicBezTo>
                    <a:pt x="3448803" y="5132924"/>
                    <a:pt x="3501982" y="5101431"/>
                    <a:pt x="3192844" y="5101431"/>
                  </a:cubicBezTo>
                  <a:cubicBezTo>
                    <a:pt x="3155659" y="5101448"/>
                    <a:pt x="3164193" y="5154630"/>
                    <a:pt x="3159011" y="4776623"/>
                  </a:cubicBezTo>
                  <a:close/>
                  <a:moveTo>
                    <a:pt x="3192844" y="5118064"/>
                  </a:moveTo>
                  <a:cubicBezTo>
                    <a:pt x="3194440" y="5118064"/>
                    <a:pt x="3447979" y="5118333"/>
                    <a:pt x="3448014" y="5120592"/>
                  </a:cubicBezTo>
                  <a:cubicBezTo>
                    <a:pt x="3453877" y="5494261"/>
                    <a:pt x="3468561" y="5443302"/>
                    <a:pt x="3407942" y="5443302"/>
                  </a:cubicBezTo>
                  <a:cubicBezTo>
                    <a:pt x="3305763" y="5443302"/>
                    <a:pt x="3298878" y="5441815"/>
                    <a:pt x="3192844" y="5441815"/>
                  </a:cubicBezTo>
                  <a:cubicBezTo>
                    <a:pt x="3163888" y="5441815"/>
                    <a:pt x="3170648" y="5457265"/>
                    <a:pt x="3169195" y="5365009"/>
                  </a:cubicBezTo>
                  <a:cubicBezTo>
                    <a:pt x="3164588" y="5070206"/>
                    <a:pt x="3154135" y="5118100"/>
                    <a:pt x="3192844" y="5118064"/>
                  </a:cubicBezTo>
                  <a:close/>
                  <a:moveTo>
                    <a:pt x="3192844" y="5458466"/>
                  </a:moveTo>
                  <a:cubicBezTo>
                    <a:pt x="3494649" y="5458466"/>
                    <a:pt x="3452783" y="5454469"/>
                    <a:pt x="3453052" y="5487665"/>
                  </a:cubicBezTo>
                  <a:cubicBezTo>
                    <a:pt x="3453716" y="5566371"/>
                    <a:pt x="3454021" y="5578954"/>
                    <a:pt x="3457391" y="5787127"/>
                  </a:cubicBezTo>
                  <a:cubicBezTo>
                    <a:pt x="3397436" y="5787863"/>
                    <a:pt x="3354083" y="5787056"/>
                    <a:pt x="3173713" y="5786769"/>
                  </a:cubicBezTo>
                  <a:cubicBezTo>
                    <a:pt x="3168908" y="5417132"/>
                    <a:pt x="3160661" y="5458466"/>
                    <a:pt x="3192844" y="5458466"/>
                  </a:cubicBezTo>
                  <a:close/>
                  <a:moveTo>
                    <a:pt x="3192844" y="5803421"/>
                  </a:moveTo>
                  <a:cubicBezTo>
                    <a:pt x="3278654" y="5803421"/>
                    <a:pt x="3391591" y="5804568"/>
                    <a:pt x="3457660" y="5803761"/>
                  </a:cubicBezTo>
                  <a:cubicBezTo>
                    <a:pt x="3463918" y="6189046"/>
                    <a:pt x="3477938" y="6129197"/>
                    <a:pt x="3407924" y="6129197"/>
                  </a:cubicBezTo>
                  <a:cubicBezTo>
                    <a:pt x="3140831" y="6129197"/>
                    <a:pt x="3179594" y="6134520"/>
                    <a:pt x="3179056" y="6099209"/>
                  </a:cubicBezTo>
                  <a:cubicBezTo>
                    <a:pt x="3173713" y="5757750"/>
                    <a:pt x="3165663" y="5803421"/>
                    <a:pt x="3192844" y="5803421"/>
                  </a:cubicBezTo>
                  <a:close/>
                  <a:moveTo>
                    <a:pt x="3462680" y="5120305"/>
                  </a:moveTo>
                  <a:cubicBezTo>
                    <a:pt x="3462627" y="5117348"/>
                    <a:pt x="3612050" y="5116128"/>
                    <a:pt x="3730294" y="5117419"/>
                  </a:cubicBezTo>
                  <a:cubicBezTo>
                    <a:pt x="3752024" y="5117652"/>
                    <a:pt x="3747273" y="5080369"/>
                    <a:pt x="3751737" y="5365349"/>
                  </a:cubicBezTo>
                  <a:cubicBezTo>
                    <a:pt x="3753315" y="5465636"/>
                    <a:pt x="3802728" y="5441940"/>
                    <a:pt x="3515357" y="5443087"/>
                  </a:cubicBezTo>
                  <a:cubicBezTo>
                    <a:pt x="3450040" y="5443338"/>
                    <a:pt x="3468579" y="5496735"/>
                    <a:pt x="3462680" y="5120305"/>
                  </a:cubicBezTo>
                  <a:close/>
                  <a:moveTo>
                    <a:pt x="3515429" y="5459757"/>
                  </a:moveTo>
                  <a:cubicBezTo>
                    <a:pt x="3790411" y="5458645"/>
                    <a:pt x="3753261" y="5452408"/>
                    <a:pt x="3754032" y="5487683"/>
                  </a:cubicBezTo>
                  <a:cubicBezTo>
                    <a:pt x="3761616" y="5833857"/>
                    <a:pt x="3763570" y="5786644"/>
                    <a:pt x="3730509" y="5785783"/>
                  </a:cubicBezTo>
                  <a:cubicBezTo>
                    <a:pt x="3660118" y="5783848"/>
                    <a:pt x="3588455" y="5783758"/>
                    <a:pt x="3515195" y="5785855"/>
                  </a:cubicBezTo>
                  <a:cubicBezTo>
                    <a:pt x="3457660" y="5787432"/>
                    <a:pt x="3472542" y="5816972"/>
                    <a:pt x="3469189" y="5609784"/>
                  </a:cubicBezTo>
                  <a:cubicBezTo>
                    <a:pt x="3466374" y="5429536"/>
                    <a:pt x="3456513" y="5460008"/>
                    <a:pt x="3515429" y="5459757"/>
                  </a:cubicBezTo>
                  <a:close/>
                  <a:moveTo>
                    <a:pt x="3515590" y="5802507"/>
                  </a:moveTo>
                  <a:cubicBezTo>
                    <a:pt x="3592579" y="5800392"/>
                    <a:pt x="3657052" y="5800517"/>
                    <a:pt x="3730168" y="5802435"/>
                  </a:cubicBezTo>
                  <a:cubicBezTo>
                    <a:pt x="3764359" y="5803367"/>
                    <a:pt x="3756829" y="5792684"/>
                    <a:pt x="3757797" y="5854738"/>
                  </a:cubicBezTo>
                  <a:cubicBezTo>
                    <a:pt x="3762782" y="6172609"/>
                    <a:pt x="3772750" y="6130003"/>
                    <a:pt x="3730383" y="6129842"/>
                  </a:cubicBezTo>
                  <a:cubicBezTo>
                    <a:pt x="3437257" y="6128659"/>
                    <a:pt x="3477759" y="6139324"/>
                    <a:pt x="3477132" y="6099191"/>
                  </a:cubicBezTo>
                  <a:cubicBezTo>
                    <a:pt x="3471609" y="5758359"/>
                    <a:pt x="3455079" y="5804246"/>
                    <a:pt x="3515590" y="5802507"/>
                  </a:cubicBezTo>
                  <a:close/>
                  <a:moveTo>
                    <a:pt x="3761186" y="5120305"/>
                  </a:moveTo>
                  <a:cubicBezTo>
                    <a:pt x="3761150" y="5117706"/>
                    <a:pt x="4045599" y="5115716"/>
                    <a:pt x="4046926" y="5115716"/>
                  </a:cubicBezTo>
                  <a:cubicBezTo>
                    <a:pt x="4049328" y="5262606"/>
                    <a:pt x="4045509" y="5258323"/>
                    <a:pt x="4049902" y="5442585"/>
                  </a:cubicBezTo>
                  <a:cubicBezTo>
                    <a:pt x="3710858" y="5442657"/>
                    <a:pt x="3768053" y="5469973"/>
                    <a:pt x="3766403" y="5365045"/>
                  </a:cubicBezTo>
                  <a:cubicBezTo>
                    <a:pt x="3764503" y="5242621"/>
                    <a:pt x="3763087" y="5242011"/>
                    <a:pt x="3761186" y="5120305"/>
                  </a:cubicBezTo>
                  <a:close/>
                  <a:moveTo>
                    <a:pt x="3837888" y="5803887"/>
                  </a:moveTo>
                  <a:cubicBezTo>
                    <a:pt x="4099082" y="5803887"/>
                    <a:pt x="4054689" y="5782270"/>
                    <a:pt x="4055819" y="5854792"/>
                  </a:cubicBezTo>
                  <a:cubicBezTo>
                    <a:pt x="4060570" y="6160045"/>
                    <a:pt x="4069983" y="6129232"/>
                    <a:pt x="4053004" y="6129232"/>
                  </a:cubicBezTo>
                  <a:cubicBezTo>
                    <a:pt x="3733772" y="6129232"/>
                    <a:pt x="3776767" y="6142730"/>
                    <a:pt x="3776067" y="6099209"/>
                  </a:cubicBezTo>
                  <a:cubicBezTo>
                    <a:pt x="3770581" y="5747712"/>
                    <a:pt x="3753673" y="5803887"/>
                    <a:pt x="3837888" y="5803887"/>
                  </a:cubicBezTo>
                  <a:close/>
                  <a:moveTo>
                    <a:pt x="4061610" y="5115716"/>
                  </a:moveTo>
                  <a:cubicBezTo>
                    <a:pt x="4062883" y="5115716"/>
                    <a:pt x="4345360" y="5116917"/>
                    <a:pt x="4345413" y="5120592"/>
                  </a:cubicBezTo>
                  <a:cubicBezTo>
                    <a:pt x="4348282" y="5311576"/>
                    <a:pt x="4349161" y="5373899"/>
                    <a:pt x="4350380" y="5444861"/>
                  </a:cubicBezTo>
                  <a:cubicBezTo>
                    <a:pt x="4146864" y="5446349"/>
                    <a:pt x="4194592" y="5442818"/>
                    <a:pt x="4064622" y="5442585"/>
                  </a:cubicBezTo>
                  <a:cubicBezTo>
                    <a:pt x="4060086" y="5254989"/>
                    <a:pt x="4064030" y="5266299"/>
                    <a:pt x="4061610" y="5115716"/>
                  </a:cubicBezTo>
                  <a:close/>
                  <a:moveTo>
                    <a:pt x="4350666" y="5461549"/>
                  </a:moveTo>
                  <a:cubicBezTo>
                    <a:pt x="4354539" y="5681069"/>
                    <a:pt x="4349680" y="5408583"/>
                    <a:pt x="4356225" y="5786268"/>
                  </a:cubicBezTo>
                  <a:cubicBezTo>
                    <a:pt x="4298815" y="5786483"/>
                    <a:pt x="4228209" y="5786500"/>
                    <a:pt x="4160616" y="5786052"/>
                  </a:cubicBezTo>
                  <a:cubicBezTo>
                    <a:pt x="4037656" y="5785246"/>
                    <a:pt x="4075917" y="5846601"/>
                    <a:pt x="4065823" y="5486822"/>
                  </a:cubicBezTo>
                  <a:cubicBezTo>
                    <a:pt x="4064550" y="5442657"/>
                    <a:pt x="4025303" y="5463754"/>
                    <a:pt x="4350666" y="5461549"/>
                  </a:cubicBezTo>
                  <a:close/>
                  <a:moveTo>
                    <a:pt x="4355310" y="4875637"/>
                  </a:moveTo>
                  <a:cubicBezTo>
                    <a:pt x="4353464" y="4757516"/>
                    <a:pt x="4347009" y="4775583"/>
                    <a:pt x="4375768" y="4775279"/>
                  </a:cubicBezTo>
                  <a:cubicBezTo>
                    <a:pt x="4439399" y="4774598"/>
                    <a:pt x="4443971" y="4774723"/>
                    <a:pt x="4638451" y="4774616"/>
                  </a:cubicBezTo>
                  <a:cubicBezTo>
                    <a:pt x="4642234" y="5156010"/>
                    <a:pt x="4664430" y="5101646"/>
                    <a:pt x="4590955" y="5100660"/>
                  </a:cubicBezTo>
                  <a:cubicBezTo>
                    <a:pt x="4533421" y="5099889"/>
                    <a:pt x="4467100" y="5099584"/>
                    <a:pt x="4375642" y="5100445"/>
                  </a:cubicBezTo>
                  <a:cubicBezTo>
                    <a:pt x="4354396" y="5100660"/>
                    <a:pt x="4359309" y="5131221"/>
                    <a:pt x="4355310" y="4875637"/>
                  </a:cubicBezTo>
                  <a:close/>
                  <a:moveTo>
                    <a:pt x="4375750" y="5117132"/>
                  </a:moveTo>
                  <a:cubicBezTo>
                    <a:pt x="4667532" y="5114372"/>
                    <a:pt x="4644170" y="5119104"/>
                    <a:pt x="4644188" y="5120609"/>
                  </a:cubicBezTo>
                  <a:cubicBezTo>
                    <a:pt x="4650105" y="5498868"/>
                    <a:pt x="4670382" y="5444933"/>
                    <a:pt x="4590866" y="5444503"/>
                  </a:cubicBezTo>
                  <a:cubicBezTo>
                    <a:pt x="4530695" y="5444180"/>
                    <a:pt x="4449923" y="5444091"/>
                    <a:pt x="4375624" y="5444683"/>
                  </a:cubicBezTo>
                  <a:cubicBezTo>
                    <a:pt x="4361586" y="5444790"/>
                    <a:pt x="4365189" y="5456871"/>
                    <a:pt x="4363755" y="5365062"/>
                  </a:cubicBezTo>
                  <a:cubicBezTo>
                    <a:pt x="4359541" y="5083578"/>
                    <a:pt x="4353894" y="5117330"/>
                    <a:pt x="4375750" y="5117132"/>
                  </a:cubicBezTo>
                  <a:close/>
                  <a:moveTo>
                    <a:pt x="4913504" y="4414192"/>
                  </a:moveTo>
                  <a:cubicBezTo>
                    <a:pt x="4607397" y="4414192"/>
                    <a:pt x="4647146" y="4432045"/>
                    <a:pt x="4646429" y="4386302"/>
                  </a:cubicBezTo>
                  <a:cubicBezTo>
                    <a:pt x="4640907" y="4033747"/>
                    <a:pt x="4627585" y="4090764"/>
                    <a:pt x="4698406" y="4090764"/>
                  </a:cubicBezTo>
                  <a:cubicBezTo>
                    <a:pt x="4964782" y="4090764"/>
                    <a:pt x="4927077" y="4071639"/>
                    <a:pt x="4928171" y="4141957"/>
                  </a:cubicBezTo>
                  <a:cubicBezTo>
                    <a:pt x="4933083" y="4456386"/>
                    <a:pt x="4933997" y="4414192"/>
                    <a:pt x="4913504" y="4414192"/>
                  </a:cubicBezTo>
                  <a:close/>
                  <a:moveTo>
                    <a:pt x="4913504" y="4073467"/>
                  </a:moveTo>
                  <a:cubicBezTo>
                    <a:pt x="4593950" y="4073467"/>
                    <a:pt x="4642431" y="4091517"/>
                    <a:pt x="4641014" y="4019354"/>
                  </a:cubicBezTo>
                  <a:cubicBezTo>
                    <a:pt x="4634560" y="3694492"/>
                    <a:pt x="4622385" y="3746204"/>
                    <a:pt x="4698406" y="3746204"/>
                  </a:cubicBezTo>
                  <a:cubicBezTo>
                    <a:pt x="4955656" y="3746204"/>
                    <a:pt x="4921769" y="3733298"/>
                    <a:pt x="4921949" y="3774937"/>
                  </a:cubicBezTo>
                  <a:cubicBezTo>
                    <a:pt x="4923365" y="4109083"/>
                    <a:pt x="4936203" y="4073467"/>
                    <a:pt x="4913504" y="4073467"/>
                  </a:cubicBezTo>
                  <a:close/>
                  <a:moveTo>
                    <a:pt x="4913504" y="3729194"/>
                  </a:moveTo>
                  <a:cubicBezTo>
                    <a:pt x="4579481" y="3729194"/>
                    <a:pt x="4636998" y="3753123"/>
                    <a:pt x="4635420" y="3652460"/>
                  </a:cubicBezTo>
                  <a:cubicBezTo>
                    <a:pt x="4629970" y="3312291"/>
                    <a:pt x="4631816" y="3429426"/>
                    <a:pt x="4631440" y="3404135"/>
                  </a:cubicBezTo>
                  <a:cubicBezTo>
                    <a:pt x="4674954" y="3403974"/>
                    <a:pt x="4708877" y="3404028"/>
                    <a:pt x="4913504" y="3404064"/>
                  </a:cubicBezTo>
                  <a:cubicBezTo>
                    <a:pt x="4914759" y="3404064"/>
                    <a:pt x="4928475" y="3729194"/>
                    <a:pt x="4913504" y="3729194"/>
                  </a:cubicBezTo>
                  <a:close/>
                  <a:moveTo>
                    <a:pt x="4913504" y="3387430"/>
                  </a:moveTo>
                  <a:cubicBezTo>
                    <a:pt x="4714166" y="3387394"/>
                    <a:pt x="4675224" y="3387340"/>
                    <a:pt x="4631171" y="3387501"/>
                  </a:cubicBezTo>
                  <a:cubicBezTo>
                    <a:pt x="4629325" y="3280099"/>
                    <a:pt x="4625757" y="3215069"/>
                    <a:pt x="4624931" y="3062873"/>
                  </a:cubicBezTo>
                  <a:cubicBezTo>
                    <a:pt x="4626814" y="3062873"/>
                    <a:pt x="4907498" y="3062407"/>
                    <a:pt x="4909721" y="3062407"/>
                  </a:cubicBezTo>
                  <a:cubicBezTo>
                    <a:pt x="4911407" y="3142905"/>
                    <a:pt x="4915028" y="3387430"/>
                    <a:pt x="4913504" y="3387430"/>
                  </a:cubicBezTo>
                  <a:close/>
                  <a:moveTo>
                    <a:pt x="4624842" y="3046203"/>
                  </a:moveTo>
                  <a:cubicBezTo>
                    <a:pt x="4624842" y="3044590"/>
                    <a:pt x="4621902" y="2722148"/>
                    <a:pt x="4621884" y="2720786"/>
                  </a:cubicBezTo>
                  <a:cubicBezTo>
                    <a:pt x="4798792" y="2722131"/>
                    <a:pt x="4787192" y="2718725"/>
                    <a:pt x="4903195" y="2718510"/>
                  </a:cubicBezTo>
                  <a:cubicBezTo>
                    <a:pt x="4903213" y="2719783"/>
                    <a:pt x="4909255" y="3039428"/>
                    <a:pt x="4909291" y="3041310"/>
                  </a:cubicBezTo>
                  <a:cubicBezTo>
                    <a:pt x="4909416" y="3048014"/>
                    <a:pt x="4939197" y="3045809"/>
                    <a:pt x="4624842" y="3046203"/>
                  </a:cubicBezTo>
                  <a:close/>
                  <a:moveTo>
                    <a:pt x="4621669" y="2704135"/>
                  </a:moveTo>
                  <a:cubicBezTo>
                    <a:pt x="4619696" y="2562890"/>
                    <a:pt x="4617419" y="2563822"/>
                    <a:pt x="4614551" y="2377122"/>
                  </a:cubicBezTo>
                  <a:cubicBezTo>
                    <a:pt x="4663264" y="2376208"/>
                    <a:pt x="4728760" y="2376047"/>
                    <a:pt x="4805821" y="2377391"/>
                  </a:cubicBezTo>
                  <a:cubicBezTo>
                    <a:pt x="4927184" y="2379506"/>
                    <a:pt x="4896705" y="2316448"/>
                    <a:pt x="4902478" y="2674416"/>
                  </a:cubicBezTo>
                  <a:cubicBezTo>
                    <a:pt x="4902926" y="2704457"/>
                    <a:pt x="4950259" y="2706698"/>
                    <a:pt x="4621669" y="2704135"/>
                  </a:cubicBezTo>
                  <a:close/>
                  <a:moveTo>
                    <a:pt x="4614281" y="2360452"/>
                  </a:moveTo>
                  <a:cubicBezTo>
                    <a:pt x="4610983" y="2146274"/>
                    <a:pt x="4610588" y="2137169"/>
                    <a:pt x="4610750" y="2062854"/>
                  </a:cubicBezTo>
                  <a:cubicBezTo>
                    <a:pt x="4610821" y="2027292"/>
                    <a:pt x="4563667" y="2034784"/>
                    <a:pt x="4893710" y="2034283"/>
                  </a:cubicBezTo>
                  <a:cubicBezTo>
                    <a:pt x="4895396" y="2230806"/>
                    <a:pt x="4897099" y="2272426"/>
                    <a:pt x="4898838" y="2361653"/>
                  </a:cubicBezTo>
                  <a:cubicBezTo>
                    <a:pt x="4803077" y="2361492"/>
                    <a:pt x="4732759" y="2358212"/>
                    <a:pt x="4614281" y="2360452"/>
                  </a:cubicBezTo>
                  <a:close/>
                  <a:moveTo>
                    <a:pt x="4610750" y="2018294"/>
                  </a:moveTo>
                  <a:cubicBezTo>
                    <a:pt x="4610122" y="1856401"/>
                    <a:pt x="4605460" y="1827597"/>
                    <a:pt x="4603363" y="1692465"/>
                  </a:cubicBezTo>
                  <a:cubicBezTo>
                    <a:pt x="4921913" y="1692285"/>
                    <a:pt x="4890071" y="1690618"/>
                    <a:pt x="4890178" y="1696229"/>
                  </a:cubicBezTo>
                  <a:cubicBezTo>
                    <a:pt x="4890465" y="1715462"/>
                    <a:pt x="4889622" y="1629622"/>
                    <a:pt x="4893567" y="2017649"/>
                  </a:cubicBezTo>
                  <a:cubicBezTo>
                    <a:pt x="4801284" y="2017774"/>
                    <a:pt x="4727774" y="2019567"/>
                    <a:pt x="4610750" y="2018294"/>
                  </a:cubicBezTo>
                  <a:close/>
                  <a:moveTo>
                    <a:pt x="4603130" y="1675741"/>
                  </a:moveTo>
                  <a:cubicBezTo>
                    <a:pt x="4601982" y="1587732"/>
                    <a:pt x="4604564" y="1482373"/>
                    <a:pt x="4599562" y="1349858"/>
                  </a:cubicBezTo>
                  <a:cubicBezTo>
                    <a:pt x="4732562" y="1353604"/>
                    <a:pt x="4808564" y="1348747"/>
                    <a:pt x="4883150" y="1348263"/>
                  </a:cubicBezTo>
                  <a:cubicBezTo>
                    <a:pt x="4886574" y="1563212"/>
                    <a:pt x="4888636" y="1605711"/>
                    <a:pt x="4889855" y="1675652"/>
                  </a:cubicBezTo>
                  <a:lnTo>
                    <a:pt x="4603130" y="1675741"/>
                  </a:lnTo>
                  <a:close/>
                  <a:moveTo>
                    <a:pt x="4590902" y="2018061"/>
                  </a:moveTo>
                  <a:cubicBezTo>
                    <a:pt x="4254816" y="2013992"/>
                    <a:pt x="4310272" y="2048532"/>
                    <a:pt x="4308587" y="1940430"/>
                  </a:cubicBezTo>
                  <a:cubicBezTo>
                    <a:pt x="4306704" y="1820947"/>
                    <a:pt x="4307869" y="1817326"/>
                    <a:pt x="4305969" y="1695978"/>
                  </a:cubicBezTo>
                  <a:cubicBezTo>
                    <a:pt x="4305843" y="1687607"/>
                    <a:pt x="4277838" y="1692357"/>
                    <a:pt x="4588679" y="1692465"/>
                  </a:cubicBezTo>
                  <a:cubicBezTo>
                    <a:pt x="4590454" y="1816089"/>
                    <a:pt x="4601695" y="2018204"/>
                    <a:pt x="4590902" y="2018061"/>
                  </a:cubicBezTo>
                  <a:close/>
                  <a:moveTo>
                    <a:pt x="4301271" y="2376531"/>
                  </a:moveTo>
                  <a:cubicBezTo>
                    <a:pt x="4302150" y="2450953"/>
                    <a:pt x="4303333" y="2504815"/>
                    <a:pt x="4306596" y="2701517"/>
                  </a:cubicBezTo>
                  <a:cubicBezTo>
                    <a:pt x="4265395" y="2701285"/>
                    <a:pt x="4024191" y="2701894"/>
                    <a:pt x="4022865" y="2701894"/>
                  </a:cubicBezTo>
                  <a:cubicBezTo>
                    <a:pt x="4020175" y="2521808"/>
                    <a:pt x="4021968" y="2549895"/>
                    <a:pt x="4018938" y="2378251"/>
                  </a:cubicBezTo>
                  <a:cubicBezTo>
                    <a:pt x="4171768" y="2378449"/>
                    <a:pt x="4180123" y="2375867"/>
                    <a:pt x="4301271" y="2376531"/>
                  </a:cubicBezTo>
                  <a:close/>
                  <a:moveTo>
                    <a:pt x="4268138" y="2359807"/>
                  </a:moveTo>
                  <a:cubicBezTo>
                    <a:pt x="3974025" y="2359807"/>
                    <a:pt x="4019081" y="2379829"/>
                    <a:pt x="4017557" y="2307199"/>
                  </a:cubicBezTo>
                  <a:cubicBezTo>
                    <a:pt x="4010942" y="1990260"/>
                    <a:pt x="4001278" y="2036003"/>
                    <a:pt x="4053004" y="2036003"/>
                  </a:cubicBezTo>
                  <a:cubicBezTo>
                    <a:pt x="4333634" y="2036003"/>
                    <a:pt x="4295570" y="2025948"/>
                    <a:pt x="4296646" y="2063105"/>
                  </a:cubicBezTo>
                  <a:cubicBezTo>
                    <a:pt x="4306758" y="2407862"/>
                    <a:pt x="4305144" y="2359807"/>
                    <a:pt x="4268138" y="2359807"/>
                  </a:cubicBezTo>
                  <a:close/>
                  <a:moveTo>
                    <a:pt x="4268138" y="2019154"/>
                  </a:moveTo>
                  <a:cubicBezTo>
                    <a:pt x="3960847" y="2019154"/>
                    <a:pt x="4013667" y="2041757"/>
                    <a:pt x="4012071" y="1940395"/>
                  </a:cubicBezTo>
                  <a:cubicBezTo>
                    <a:pt x="4007427" y="1643495"/>
                    <a:pt x="3986827" y="1693164"/>
                    <a:pt x="4053004" y="1693164"/>
                  </a:cubicBezTo>
                  <a:cubicBezTo>
                    <a:pt x="4311652" y="1693164"/>
                    <a:pt x="4291123" y="1685922"/>
                    <a:pt x="4291285" y="1696282"/>
                  </a:cubicBezTo>
                  <a:cubicBezTo>
                    <a:pt x="4297165" y="2070723"/>
                    <a:pt x="4304122" y="2019154"/>
                    <a:pt x="4268138" y="2019154"/>
                  </a:cubicBezTo>
                  <a:close/>
                  <a:moveTo>
                    <a:pt x="4268138" y="1674415"/>
                  </a:moveTo>
                  <a:cubicBezTo>
                    <a:pt x="4159899" y="1674415"/>
                    <a:pt x="4159827" y="1676512"/>
                    <a:pt x="4053022" y="1676512"/>
                  </a:cubicBezTo>
                  <a:cubicBezTo>
                    <a:pt x="3987669" y="1676512"/>
                    <a:pt x="4007122" y="1726360"/>
                    <a:pt x="4001027" y="1348424"/>
                  </a:cubicBezTo>
                  <a:cubicBezTo>
                    <a:pt x="4105429" y="1346918"/>
                    <a:pt x="4173794" y="1350521"/>
                    <a:pt x="4286533" y="1350199"/>
                  </a:cubicBezTo>
                  <a:cubicBezTo>
                    <a:pt x="4294853" y="1727202"/>
                    <a:pt x="4296825" y="1674415"/>
                    <a:pt x="4268138" y="1674415"/>
                  </a:cubicBezTo>
                  <a:close/>
                  <a:moveTo>
                    <a:pt x="4002855" y="2307594"/>
                  </a:moveTo>
                  <a:cubicBezTo>
                    <a:pt x="4004272" y="2375796"/>
                    <a:pt x="4056285" y="2362854"/>
                    <a:pt x="3730401" y="2360668"/>
                  </a:cubicBezTo>
                  <a:cubicBezTo>
                    <a:pt x="3714516" y="2360560"/>
                    <a:pt x="3720433" y="2397413"/>
                    <a:pt x="3713817" y="2062639"/>
                  </a:cubicBezTo>
                  <a:cubicBezTo>
                    <a:pt x="3713082" y="2025984"/>
                    <a:pt x="3672794" y="2035179"/>
                    <a:pt x="3945464" y="2035896"/>
                  </a:cubicBezTo>
                  <a:cubicBezTo>
                    <a:pt x="4014671" y="2036093"/>
                    <a:pt x="3996150" y="1986604"/>
                    <a:pt x="4002855" y="2307594"/>
                  </a:cubicBezTo>
                  <a:close/>
                  <a:moveTo>
                    <a:pt x="3945446" y="2019226"/>
                  </a:moveTo>
                  <a:cubicBezTo>
                    <a:pt x="3664690" y="2018473"/>
                    <a:pt x="3713171" y="2039749"/>
                    <a:pt x="3711629" y="1940430"/>
                  </a:cubicBezTo>
                  <a:cubicBezTo>
                    <a:pt x="3707165" y="1656042"/>
                    <a:pt x="3696515" y="1693881"/>
                    <a:pt x="3730419" y="1693522"/>
                  </a:cubicBezTo>
                  <a:cubicBezTo>
                    <a:pt x="4015711" y="1690439"/>
                    <a:pt x="3991901" y="1693719"/>
                    <a:pt x="3991936" y="1696265"/>
                  </a:cubicBezTo>
                  <a:cubicBezTo>
                    <a:pt x="3997799" y="2072193"/>
                    <a:pt x="4019458" y="2019423"/>
                    <a:pt x="3945446" y="2019226"/>
                  </a:cubicBezTo>
                  <a:close/>
                  <a:moveTo>
                    <a:pt x="3945446" y="1676404"/>
                  </a:moveTo>
                  <a:cubicBezTo>
                    <a:pt x="3877529" y="1676225"/>
                    <a:pt x="3798192" y="1676135"/>
                    <a:pt x="3730294" y="1676870"/>
                  </a:cubicBezTo>
                  <a:cubicBezTo>
                    <a:pt x="3698308" y="1677211"/>
                    <a:pt x="3706125" y="1727919"/>
                    <a:pt x="3701625" y="1350450"/>
                  </a:cubicBezTo>
                  <a:cubicBezTo>
                    <a:pt x="3932304" y="1352618"/>
                    <a:pt x="3894688" y="1350503"/>
                    <a:pt x="3986325" y="1348675"/>
                  </a:cubicBezTo>
                  <a:cubicBezTo>
                    <a:pt x="3992421" y="1726091"/>
                    <a:pt x="4010081" y="1676476"/>
                    <a:pt x="3945446" y="1676404"/>
                  </a:cubicBezTo>
                  <a:close/>
                  <a:moveTo>
                    <a:pt x="3703579" y="2307594"/>
                  </a:moveTo>
                  <a:cubicBezTo>
                    <a:pt x="3705103" y="2377355"/>
                    <a:pt x="3755969" y="2360452"/>
                    <a:pt x="3420439" y="2360560"/>
                  </a:cubicBezTo>
                  <a:cubicBezTo>
                    <a:pt x="3417033" y="2140986"/>
                    <a:pt x="3417194" y="2135376"/>
                    <a:pt x="3414612" y="2062496"/>
                  </a:cubicBezTo>
                  <a:cubicBezTo>
                    <a:pt x="3413196" y="2022614"/>
                    <a:pt x="3381873" y="2034085"/>
                    <a:pt x="3622843" y="2034247"/>
                  </a:cubicBezTo>
                  <a:cubicBezTo>
                    <a:pt x="3719500" y="2034247"/>
                    <a:pt x="3696389" y="1979452"/>
                    <a:pt x="3703579" y="2307594"/>
                  </a:cubicBezTo>
                  <a:close/>
                  <a:moveTo>
                    <a:pt x="3413142" y="2017451"/>
                  </a:moveTo>
                  <a:cubicBezTo>
                    <a:pt x="3408534" y="1857046"/>
                    <a:pt x="3412711" y="1828403"/>
                    <a:pt x="3410632" y="1695942"/>
                  </a:cubicBezTo>
                  <a:cubicBezTo>
                    <a:pt x="3410560" y="1690762"/>
                    <a:pt x="3409681" y="1695942"/>
                    <a:pt x="3692445" y="1693881"/>
                  </a:cubicBezTo>
                  <a:cubicBezTo>
                    <a:pt x="3692481" y="1695691"/>
                    <a:pt x="3692517" y="1707575"/>
                    <a:pt x="3698254" y="2017953"/>
                  </a:cubicBezTo>
                  <a:cubicBezTo>
                    <a:pt x="3657178" y="2017505"/>
                    <a:pt x="3640539" y="2017613"/>
                    <a:pt x="3413142" y="2017451"/>
                  </a:cubicBezTo>
                  <a:close/>
                  <a:moveTo>
                    <a:pt x="3407924" y="3047135"/>
                  </a:moveTo>
                  <a:cubicBezTo>
                    <a:pt x="3098930" y="3047135"/>
                    <a:pt x="3131597" y="3048480"/>
                    <a:pt x="3131669" y="3041167"/>
                  </a:cubicBezTo>
                  <a:cubicBezTo>
                    <a:pt x="3132315" y="2965651"/>
                    <a:pt x="3131723" y="2952638"/>
                    <a:pt x="3128083" y="2721270"/>
                  </a:cubicBezTo>
                  <a:cubicBezTo>
                    <a:pt x="3297211" y="2721306"/>
                    <a:pt x="3321218" y="2720589"/>
                    <a:pt x="3410363" y="2720589"/>
                  </a:cubicBezTo>
                  <a:cubicBezTo>
                    <a:pt x="3416835" y="3086318"/>
                    <a:pt x="3421353" y="3047135"/>
                    <a:pt x="3407924" y="3047135"/>
                  </a:cubicBezTo>
                  <a:close/>
                  <a:moveTo>
                    <a:pt x="3407924" y="2703955"/>
                  </a:moveTo>
                  <a:cubicBezTo>
                    <a:pt x="3078975" y="2703955"/>
                    <a:pt x="3128012" y="2717560"/>
                    <a:pt x="3127330" y="2674040"/>
                  </a:cubicBezTo>
                  <a:cubicBezTo>
                    <a:pt x="3121808" y="2321736"/>
                    <a:pt x="3099630" y="2376835"/>
                    <a:pt x="3192844" y="2376835"/>
                  </a:cubicBezTo>
                  <a:cubicBezTo>
                    <a:pt x="3293553" y="2376835"/>
                    <a:pt x="3302930" y="2377194"/>
                    <a:pt x="3406024" y="2377194"/>
                  </a:cubicBezTo>
                  <a:cubicBezTo>
                    <a:pt x="3411528" y="2731362"/>
                    <a:pt x="3410112" y="2703955"/>
                    <a:pt x="3407924" y="2703955"/>
                  </a:cubicBezTo>
                  <a:close/>
                  <a:moveTo>
                    <a:pt x="3121360" y="2359933"/>
                  </a:moveTo>
                  <a:cubicBezTo>
                    <a:pt x="3118294" y="2159018"/>
                    <a:pt x="3118204" y="2138047"/>
                    <a:pt x="3115909" y="2062567"/>
                  </a:cubicBezTo>
                  <a:cubicBezTo>
                    <a:pt x="3114672" y="2021502"/>
                    <a:pt x="3070745" y="2033996"/>
                    <a:pt x="3398942" y="2034103"/>
                  </a:cubicBezTo>
                  <a:cubicBezTo>
                    <a:pt x="3402797" y="2155864"/>
                    <a:pt x="3401362" y="2076261"/>
                    <a:pt x="3405773" y="2360578"/>
                  </a:cubicBezTo>
                  <a:cubicBezTo>
                    <a:pt x="3383505" y="2360560"/>
                    <a:pt x="3144166" y="2360130"/>
                    <a:pt x="3121360" y="2359933"/>
                  </a:cubicBezTo>
                  <a:close/>
                  <a:moveTo>
                    <a:pt x="3111499" y="1675526"/>
                  </a:moveTo>
                  <a:cubicBezTo>
                    <a:pt x="3107787" y="1440538"/>
                    <a:pt x="3107411" y="1409206"/>
                    <a:pt x="3106012" y="1349822"/>
                  </a:cubicBezTo>
                  <a:cubicBezTo>
                    <a:pt x="3214144" y="1351812"/>
                    <a:pt x="3307090" y="1349213"/>
                    <a:pt x="3389726" y="1349051"/>
                  </a:cubicBezTo>
                  <a:cubicBezTo>
                    <a:pt x="3391017" y="1403631"/>
                    <a:pt x="3395625" y="1675598"/>
                    <a:pt x="3395661" y="1677229"/>
                  </a:cubicBezTo>
                  <a:cubicBezTo>
                    <a:pt x="3276628" y="1677032"/>
                    <a:pt x="3275552" y="1674074"/>
                    <a:pt x="3111499" y="1675526"/>
                  </a:cubicBezTo>
                  <a:close/>
                  <a:moveTo>
                    <a:pt x="3106676" y="2359789"/>
                  </a:moveTo>
                  <a:cubicBezTo>
                    <a:pt x="2927149" y="2357871"/>
                    <a:pt x="2898570" y="2359521"/>
                    <a:pt x="2821205" y="2360022"/>
                  </a:cubicBezTo>
                  <a:cubicBezTo>
                    <a:pt x="2815342" y="1975903"/>
                    <a:pt x="2803455" y="2034784"/>
                    <a:pt x="2870295" y="2033978"/>
                  </a:cubicBezTo>
                  <a:cubicBezTo>
                    <a:pt x="3137227" y="2030769"/>
                    <a:pt x="3100096" y="2026073"/>
                    <a:pt x="3101207" y="2063105"/>
                  </a:cubicBezTo>
                  <a:cubicBezTo>
                    <a:pt x="3103717" y="2146346"/>
                    <a:pt x="3103753" y="2168411"/>
                    <a:pt x="3106676" y="2359789"/>
                  </a:cubicBezTo>
                  <a:close/>
                  <a:moveTo>
                    <a:pt x="3085214" y="1675795"/>
                  </a:moveTo>
                  <a:cubicBezTo>
                    <a:pt x="3008853" y="1676619"/>
                    <a:pt x="2948790" y="1676637"/>
                    <a:pt x="2870277" y="1675795"/>
                  </a:cubicBezTo>
                  <a:cubicBezTo>
                    <a:pt x="2793235" y="1674863"/>
                    <a:pt x="2809282" y="1736827"/>
                    <a:pt x="2804835" y="1348729"/>
                  </a:cubicBezTo>
                  <a:cubicBezTo>
                    <a:pt x="2948539" y="1348532"/>
                    <a:pt x="2991534" y="1347438"/>
                    <a:pt x="3091292" y="1349535"/>
                  </a:cubicBezTo>
                  <a:cubicBezTo>
                    <a:pt x="3099809" y="1711877"/>
                    <a:pt x="3100006" y="1675634"/>
                    <a:pt x="3085214" y="1675795"/>
                  </a:cubicBezTo>
                  <a:close/>
                  <a:moveTo>
                    <a:pt x="2806521" y="2360112"/>
                  </a:moveTo>
                  <a:cubicBezTo>
                    <a:pt x="2472192" y="2361653"/>
                    <a:pt x="2522825" y="2374846"/>
                    <a:pt x="2521982" y="2307307"/>
                  </a:cubicBezTo>
                  <a:cubicBezTo>
                    <a:pt x="2518002" y="1988468"/>
                    <a:pt x="2504698" y="2033010"/>
                    <a:pt x="2547532" y="2033010"/>
                  </a:cubicBezTo>
                  <a:cubicBezTo>
                    <a:pt x="2843366" y="2033010"/>
                    <a:pt x="2802827" y="2028600"/>
                    <a:pt x="2802827" y="2062459"/>
                  </a:cubicBezTo>
                  <a:cubicBezTo>
                    <a:pt x="2802899" y="2137527"/>
                    <a:pt x="2803025" y="2131648"/>
                    <a:pt x="2806521" y="2360112"/>
                  </a:cubicBezTo>
                  <a:close/>
                  <a:moveTo>
                    <a:pt x="2762648" y="2017953"/>
                  </a:moveTo>
                  <a:cubicBezTo>
                    <a:pt x="2655233" y="2017953"/>
                    <a:pt x="2655179" y="2016358"/>
                    <a:pt x="2547532" y="2016358"/>
                  </a:cubicBezTo>
                  <a:cubicBezTo>
                    <a:pt x="2508768" y="2016358"/>
                    <a:pt x="2516514" y="2031827"/>
                    <a:pt x="2515080" y="1940466"/>
                  </a:cubicBezTo>
                  <a:cubicBezTo>
                    <a:pt x="2510400" y="1642133"/>
                    <a:pt x="2500109" y="1690690"/>
                    <a:pt x="2547532" y="1690690"/>
                  </a:cubicBezTo>
                  <a:cubicBezTo>
                    <a:pt x="2824755" y="1690690"/>
                    <a:pt x="2795781" y="1690833"/>
                    <a:pt x="2795871" y="1696300"/>
                  </a:cubicBezTo>
                  <a:cubicBezTo>
                    <a:pt x="2801662" y="2066188"/>
                    <a:pt x="2821384" y="2017953"/>
                    <a:pt x="2762648" y="2017953"/>
                  </a:cubicBezTo>
                  <a:close/>
                  <a:moveTo>
                    <a:pt x="2547532" y="1674056"/>
                  </a:moveTo>
                  <a:cubicBezTo>
                    <a:pt x="2495841" y="1674056"/>
                    <a:pt x="2516030" y="1724173"/>
                    <a:pt x="2506689" y="1348872"/>
                  </a:cubicBezTo>
                  <a:cubicBezTo>
                    <a:pt x="2535698" y="1348747"/>
                    <a:pt x="2553897" y="1348783"/>
                    <a:pt x="2762666" y="1348747"/>
                  </a:cubicBezTo>
                  <a:cubicBezTo>
                    <a:pt x="2799259" y="1348747"/>
                    <a:pt x="2789434" y="1296945"/>
                    <a:pt x="2795548" y="1675221"/>
                  </a:cubicBezTo>
                  <a:cubicBezTo>
                    <a:pt x="2616918" y="1674701"/>
                    <a:pt x="2639168" y="1674056"/>
                    <a:pt x="2547532" y="1674056"/>
                  </a:cubicBezTo>
                  <a:close/>
                  <a:moveTo>
                    <a:pt x="2507298" y="2307522"/>
                  </a:moveTo>
                  <a:cubicBezTo>
                    <a:pt x="2508123" y="2373788"/>
                    <a:pt x="2562341" y="2362370"/>
                    <a:pt x="2224983" y="2360560"/>
                  </a:cubicBezTo>
                  <a:cubicBezTo>
                    <a:pt x="2222544" y="2360542"/>
                    <a:pt x="2224983" y="2249751"/>
                    <a:pt x="2219335" y="2062137"/>
                  </a:cubicBezTo>
                  <a:cubicBezTo>
                    <a:pt x="2218026" y="2017864"/>
                    <a:pt x="2184642" y="2041900"/>
                    <a:pt x="2440207" y="2034569"/>
                  </a:cubicBezTo>
                  <a:cubicBezTo>
                    <a:pt x="2516442" y="2032365"/>
                    <a:pt x="2503210" y="1981119"/>
                    <a:pt x="2507298" y="2307522"/>
                  </a:cubicBezTo>
                  <a:close/>
                  <a:moveTo>
                    <a:pt x="2439812" y="2017882"/>
                  </a:moveTo>
                  <a:cubicBezTo>
                    <a:pt x="2385325" y="2019459"/>
                    <a:pt x="2324258" y="2020266"/>
                    <a:pt x="2225073" y="2018384"/>
                  </a:cubicBezTo>
                  <a:cubicBezTo>
                    <a:pt x="2216054" y="2018222"/>
                    <a:pt x="2217990" y="2029084"/>
                    <a:pt x="2216556" y="1940448"/>
                  </a:cubicBezTo>
                  <a:cubicBezTo>
                    <a:pt x="2212074" y="1654608"/>
                    <a:pt x="2209313" y="1693074"/>
                    <a:pt x="2225108" y="1692698"/>
                  </a:cubicBezTo>
                  <a:cubicBezTo>
                    <a:pt x="2531073" y="1685671"/>
                    <a:pt x="2498387" y="1693002"/>
                    <a:pt x="2498423" y="1696247"/>
                  </a:cubicBezTo>
                  <a:cubicBezTo>
                    <a:pt x="2500324" y="1817039"/>
                    <a:pt x="2498495" y="1818580"/>
                    <a:pt x="2500396" y="1940735"/>
                  </a:cubicBezTo>
                  <a:cubicBezTo>
                    <a:pt x="2501848" y="2032544"/>
                    <a:pt x="2517643" y="2015659"/>
                    <a:pt x="2439812" y="2017882"/>
                  </a:cubicBezTo>
                  <a:close/>
                  <a:moveTo>
                    <a:pt x="2439938" y="1674451"/>
                  </a:moveTo>
                  <a:cubicBezTo>
                    <a:pt x="2312263" y="1675311"/>
                    <a:pt x="2305468" y="1674200"/>
                    <a:pt x="2224786" y="1676046"/>
                  </a:cubicBezTo>
                  <a:cubicBezTo>
                    <a:pt x="2209492" y="1676404"/>
                    <a:pt x="2212325" y="1716214"/>
                    <a:pt x="2209223" y="1350844"/>
                  </a:cubicBezTo>
                  <a:cubicBezTo>
                    <a:pt x="2298385" y="1350055"/>
                    <a:pt x="2141863" y="1351220"/>
                    <a:pt x="2491986" y="1348944"/>
                  </a:cubicBezTo>
                  <a:cubicBezTo>
                    <a:pt x="2501489" y="1735214"/>
                    <a:pt x="2514183" y="1673859"/>
                    <a:pt x="2439938" y="1674451"/>
                  </a:cubicBezTo>
                  <a:close/>
                  <a:moveTo>
                    <a:pt x="2209474" y="2360470"/>
                  </a:moveTo>
                  <a:cubicBezTo>
                    <a:pt x="1879521" y="2358535"/>
                    <a:pt x="1926585" y="2384794"/>
                    <a:pt x="1924971" y="2307235"/>
                  </a:cubicBezTo>
                  <a:cubicBezTo>
                    <a:pt x="1922820" y="2204313"/>
                    <a:pt x="1921816" y="2128153"/>
                    <a:pt x="1921260" y="2062746"/>
                  </a:cubicBezTo>
                  <a:cubicBezTo>
                    <a:pt x="1920991" y="2030321"/>
                    <a:pt x="1875701" y="2029067"/>
                    <a:pt x="2203808" y="2034695"/>
                  </a:cubicBezTo>
                  <a:cubicBezTo>
                    <a:pt x="2208811" y="2214064"/>
                    <a:pt x="2208040" y="2241488"/>
                    <a:pt x="2209474" y="2360470"/>
                  </a:cubicBezTo>
                  <a:close/>
                  <a:moveTo>
                    <a:pt x="1920866" y="2018814"/>
                  </a:moveTo>
                  <a:cubicBezTo>
                    <a:pt x="1919073" y="1853372"/>
                    <a:pt x="1916921" y="1830626"/>
                    <a:pt x="1914734" y="1692232"/>
                  </a:cubicBezTo>
                  <a:cubicBezTo>
                    <a:pt x="1916365" y="1692232"/>
                    <a:pt x="2198824" y="1693773"/>
                    <a:pt x="2198878" y="1696300"/>
                  </a:cubicBezTo>
                  <a:cubicBezTo>
                    <a:pt x="2200509" y="1799867"/>
                    <a:pt x="2200868" y="1916842"/>
                    <a:pt x="2203396" y="2018007"/>
                  </a:cubicBezTo>
                  <a:cubicBezTo>
                    <a:pt x="2092467" y="2016197"/>
                    <a:pt x="2000705" y="2018670"/>
                    <a:pt x="1920866" y="2018814"/>
                  </a:cubicBezTo>
                  <a:close/>
                  <a:moveTo>
                    <a:pt x="1914483" y="1675580"/>
                  </a:moveTo>
                  <a:cubicBezTo>
                    <a:pt x="1910825" y="1444122"/>
                    <a:pt x="1910162" y="1413364"/>
                    <a:pt x="1909821" y="1349786"/>
                  </a:cubicBezTo>
                  <a:cubicBezTo>
                    <a:pt x="2023977" y="1349858"/>
                    <a:pt x="2041871" y="1352063"/>
                    <a:pt x="2194521" y="1350951"/>
                  </a:cubicBezTo>
                  <a:cubicBezTo>
                    <a:pt x="2194539" y="1352314"/>
                    <a:pt x="2198537" y="1675168"/>
                    <a:pt x="2198555" y="1676602"/>
                  </a:cubicBezTo>
                  <a:cubicBezTo>
                    <a:pt x="2092198" y="1678609"/>
                    <a:pt x="2001996" y="1675687"/>
                    <a:pt x="1914483" y="1675580"/>
                  </a:cubicBezTo>
                  <a:close/>
                  <a:moveTo>
                    <a:pt x="1910305" y="2307629"/>
                  </a:moveTo>
                  <a:cubicBezTo>
                    <a:pt x="1911883" y="2382822"/>
                    <a:pt x="1956419" y="2361026"/>
                    <a:pt x="1687372" y="2361026"/>
                  </a:cubicBezTo>
                  <a:cubicBezTo>
                    <a:pt x="1614256" y="2361026"/>
                    <a:pt x="1625695" y="2419029"/>
                    <a:pt x="1622719" y="2061940"/>
                  </a:cubicBezTo>
                  <a:cubicBezTo>
                    <a:pt x="1622414" y="2025428"/>
                    <a:pt x="1577967" y="2035448"/>
                    <a:pt x="1906361" y="2035448"/>
                  </a:cubicBezTo>
                  <a:cubicBezTo>
                    <a:pt x="1907060" y="2108418"/>
                    <a:pt x="1907436" y="2169898"/>
                    <a:pt x="1910305" y="2307629"/>
                  </a:cubicBezTo>
                  <a:close/>
                  <a:moveTo>
                    <a:pt x="1902363" y="2018832"/>
                  </a:moveTo>
                  <a:cubicBezTo>
                    <a:pt x="1716166" y="2018885"/>
                    <a:pt x="1672168" y="2018957"/>
                    <a:pt x="1622324" y="2018814"/>
                  </a:cubicBezTo>
                  <a:cubicBezTo>
                    <a:pt x="1622306" y="2017864"/>
                    <a:pt x="1618469" y="1723044"/>
                    <a:pt x="1617967" y="1691317"/>
                  </a:cubicBezTo>
                  <a:cubicBezTo>
                    <a:pt x="1619240" y="1691300"/>
                    <a:pt x="1900032" y="1689202"/>
                    <a:pt x="1900139" y="1696282"/>
                  </a:cubicBezTo>
                  <a:cubicBezTo>
                    <a:pt x="1905482" y="2041847"/>
                    <a:pt x="1909606" y="2018832"/>
                    <a:pt x="1902363" y="2018832"/>
                  </a:cubicBezTo>
                  <a:close/>
                  <a:moveTo>
                    <a:pt x="1617681" y="1674648"/>
                  </a:moveTo>
                  <a:cubicBezTo>
                    <a:pt x="1616748" y="1617218"/>
                    <a:pt x="1620191" y="1823456"/>
                    <a:pt x="1612051" y="1350539"/>
                  </a:cubicBezTo>
                  <a:cubicBezTo>
                    <a:pt x="1714445" y="1351937"/>
                    <a:pt x="1806925" y="1349840"/>
                    <a:pt x="1895119" y="1349786"/>
                  </a:cubicBezTo>
                  <a:cubicBezTo>
                    <a:pt x="1895478" y="1413418"/>
                    <a:pt x="1896374" y="1458641"/>
                    <a:pt x="1899799" y="1675562"/>
                  </a:cubicBezTo>
                  <a:cubicBezTo>
                    <a:pt x="1792312" y="1675544"/>
                    <a:pt x="1732769" y="1673483"/>
                    <a:pt x="1617681" y="1674648"/>
                  </a:cubicBezTo>
                  <a:close/>
                  <a:moveTo>
                    <a:pt x="1612965" y="2361116"/>
                  </a:moveTo>
                  <a:cubicBezTo>
                    <a:pt x="1370704" y="2361689"/>
                    <a:pt x="1440969" y="2361277"/>
                    <a:pt x="1327548" y="2360435"/>
                  </a:cubicBezTo>
                  <a:cubicBezTo>
                    <a:pt x="1326759" y="2274093"/>
                    <a:pt x="1327978" y="2258140"/>
                    <a:pt x="1323030" y="2035465"/>
                  </a:cubicBezTo>
                  <a:cubicBezTo>
                    <a:pt x="1407638" y="2035215"/>
                    <a:pt x="1414703" y="2034677"/>
                    <a:pt x="1607784" y="2035412"/>
                  </a:cubicBezTo>
                  <a:cubicBezTo>
                    <a:pt x="1609630" y="2235412"/>
                    <a:pt x="1611298" y="2275043"/>
                    <a:pt x="1612965" y="2361116"/>
                  </a:cubicBezTo>
                  <a:close/>
                  <a:moveTo>
                    <a:pt x="1579868" y="2018652"/>
                  </a:moveTo>
                  <a:cubicBezTo>
                    <a:pt x="1270497" y="2016968"/>
                    <a:pt x="1322851" y="2042456"/>
                    <a:pt x="1321255" y="1940430"/>
                  </a:cubicBezTo>
                  <a:cubicBezTo>
                    <a:pt x="1319336" y="1818419"/>
                    <a:pt x="1320753" y="1818240"/>
                    <a:pt x="1318834" y="1695978"/>
                  </a:cubicBezTo>
                  <a:cubicBezTo>
                    <a:pt x="1318727" y="1689077"/>
                    <a:pt x="1302071" y="1695386"/>
                    <a:pt x="1603283" y="1691479"/>
                  </a:cubicBezTo>
                  <a:cubicBezTo>
                    <a:pt x="1609057" y="2064503"/>
                    <a:pt x="1617716" y="2018796"/>
                    <a:pt x="1579868" y="2018652"/>
                  </a:cubicBezTo>
                  <a:close/>
                  <a:moveTo>
                    <a:pt x="1318512" y="1676118"/>
                  </a:moveTo>
                  <a:cubicBezTo>
                    <a:pt x="1312398" y="1297626"/>
                    <a:pt x="1292765" y="1349392"/>
                    <a:pt x="1364877" y="1349177"/>
                  </a:cubicBezTo>
                  <a:cubicBezTo>
                    <a:pt x="1455958" y="1348926"/>
                    <a:pt x="1509298" y="1348783"/>
                    <a:pt x="1579706" y="1350001"/>
                  </a:cubicBezTo>
                  <a:cubicBezTo>
                    <a:pt x="1604359" y="1350467"/>
                    <a:pt x="1597116" y="1310819"/>
                    <a:pt x="1603014" y="1674827"/>
                  </a:cubicBezTo>
                  <a:cubicBezTo>
                    <a:pt x="1498038" y="1676225"/>
                    <a:pt x="1553458" y="1675956"/>
                    <a:pt x="1318512" y="1676118"/>
                  </a:cubicBezTo>
                  <a:close/>
                  <a:moveTo>
                    <a:pt x="1312864" y="2360327"/>
                  </a:moveTo>
                  <a:cubicBezTo>
                    <a:pt x="1239569" y="2359950"/>
                    <a:pt x="1147412" y="2360470"/>
                    <a:pt x="1028881" y="2360524"/>
                  </a:cubicBezTo>
                  <a:cubicBezTo>
                    <a:pt x="1026658" y="2259484"/>
                    <a:pt x="1025080" y="2258624"/>
                    <a:pt x="1023413" y="2034533"/>
                  </a:cubicBezTo>
                  <a:cubicBezTo>
                    <a:pt x="1138860" y="2034247"/>
                    <a:pt x="1149976" y="2035806"/>
                    <a:pt x="1308310" y="2035483"/>
                  </a:cubicBezTo>
                  <a:cubicBezTo>
                    <a:pt x="1313545" y="2276835"/>
                    <a:pt x="1312003" y="2265418"/>
                    <a:pt x="1312864" y="2360327"/>
                  </a:cubicBezTo>
                  <a:close/>
                  <a:moveTo>
                    <a:pt x="1257337" y="2018903"/>
                  </a:moveTo>
                  <a:cubicBezTo>
                    <a:pt x="1149707" y="2018903"/>
                    <a:pt x="1150066" y="2017900"/>
                    <a:pt x="1042310" y="2017900"/>
                  </a:cubicBezTo>
                  <a:cubicBezTo>
                    <a:pt x="1017460" y="2017900"/>
                    <a:pt x="1023718" y="2033100"/>
                    <a:pt x="1022265" y="1940448"/>
                  </a:cubicBezTo>
                  <a:cubicBezTo>
                    <a:pt x="1017801" y="1655576"/>
                    <a:pt x="1009536" y="1693504"/>
                    <a:pt x="1042310" y="1693504"/>
                  </a:cubicBezTo>
                  <a:cubicBezTo>
                    <a:pt x="1327333" y="1693504"/>
                    <a:pt x="1304043" y="1689937"/>
                    <a:pt x="1304150" y="1696282"/>
                  </a:cubicBezTo>
                  <a:cubicBezTo>
                    <a:pt x="1310049" y="2071942"/>
                    <a:pt x="1323819" y="2018903"/>
                    <a:pt x="1257337" y="2018903"/>
                  </a:cubicBezTo>
                  <a:close/>
                  <a:moveTo>
                    <a:pt x="1257337" y="1676153"/>
                  </a:moveTo>
                  <a:cubicBezTo>
                    <a:pt x="1146480" y="1676153"/>
                    <a:pt x="1146785" y="1676835"/>
                    <a:pt x="1042310" y="1676835"/>
                  </a:cubicBezTo>
                  <a:cubicBezTo>
                    <a:pt x="1001234" y="1676835"/>
                    <a:pt x="1026353" y="1716447"/>
                    <a:pt x="1013731" y="1348281"/>
                  </a:cubicBezTo>
                  <a:cubicBezTo>
                    <a:pt x="1088389" y="1347850"/>
                    <a:pt x="1149384" y="1349392"/>
                    <a:pt x="1298126" y="1349302"/>
                  </a:cubicBezTo>
                  <a:cubicBezTo>
                    <a:pt x="1304581" y="1728941"/>
                    <a:pt x="1319677" y="1676118"/>
                    <a:pt x="1257337" y="1676153"/>
                  </a:cubicBezTo>
                  <a:close/>
                  <a:moveTo>
                    <a:pt x="1014179" y="2360560"/>
                  </a:moveTo>
                  <a:cubicBezTo>
                    <a:pt x="682863" y="2361402"/>
                    <a:pt x="731129" y="2380528"/>
                    <a:pt x="729748" y="2307235"/>
                  </a:cubicBezTo>
                  <a:cubicBezTo>
                    <a:pt x="728135" y="2220911"/>
                    <a:pt x="726880" y="2143549"/>
                    <a:pt x="726109" y="2062746"/>
                  </a:cubicBezTo>
                  <a:cubicBezTo>
                    <a:pt x="725768" y="2025231"/>
                    <a:pt x="680317" y="2035967"/>
                    <a:pt x="1008729" y="2034587"/>
                  </a:cubicBezTo>
                  <a:cubicBezTo>
                    <a:pt x="1010360" y="2256455"/>
                    <a:pt x="1012153" y="2270830"/>
                    <a:pt x="1014179" y="2360560"/>
                  </a:cubicBezTo>
                  <a:close/>
                  <a:moveTo>
                    <a:pt x="934752" y="2018724"/>
                  </a:moveTo>
                  <a:cubicBezTo>
                    <a:pt x="850664" y="2019979"/>
                    <a:pt x="786889" y="2019746"/>
                    <a:pt x="725642" y="2018670"/>
                  </a:cubicBezTo>
                  <a:cubicBezTo>
                    <a:pt x="725625" y="2017272"/>
                    <a:pt x="721357" y="1707342"/>
                    <a:pt x="721088" y="1692017"/>
                  </a:cubicBezTo>
                  <a:cubicBezTo>
                    <a:pt x="1034690" y="1689489"/>
                    <a:pt x="1004318" y="1694992"/>
                    <a:pt x="1004336" y="1696265"/>
                  </a:cubicBezTo>
                  <a:cubicBezTo>
                    <a:pt x="1010324" y="2077498"/>
                    <a:pt x="1030549" y="2017165"/>
                    <a:pt x="934752" y="2018724"/>
                  </a:cubicBezTo>
                  <a:close/>
                  <a:moveTo>
                    <a:pt x="720819" y="1675347"/>
                  </a:moveTo>
                  <a:cubicBezTo>
                    <a:pt x="714759" y="1332920"/>
                    <a:pt x="709757" y="1351346"/>
                    <a:pt x="719851" y="1351310"/>
                  </a:cubicBezTo>
                  <a:cubicBezTo>
                    <a:pt x="854716" y="1350951"/>
                    <a:pt x="866334" y="1351651"/>
                    <a:pt x="935039" y="1349679"/>
                  </a:cubicBezTo>
                  <a:cubicBezTo>
                    <a:pt x="1017102" y="1347420"/>
                    <a:pt x="998401" y="1291317"/>
                    <a:pt x="1004049" y="1676745"/>
                  </a:cubicBezTo>
                  <a:cubicBezTo>
                    <a:pt x="923278" y="1676315"/>
                    <a:pt x="890359" y="1673967"/>
                    <a:pt x="720819" y="1675347"/>
                  </a:cubicBezTo>
                  <a:close/>
                  <a:moveTo>
                    <a:pt x="504986" y="2720464"/>
                  </a:moveTo>
                  <a:cubicBezTo>
                    <a:pt x="576990" y="2719101"/>
                    <a:pt x="645409" y="2719030"/>
                    <a:pt x="719726" y="2720535"/>
                  </a:cubicBezTo>
                  <a:cubicBezTo>
                    <a:pt x="721465" y="2720571"/>
                    <a:pt x="727543" y="3046651"/>
                    <a:pt x="719762" y="3046795"/>
                  </a:cubicBezTo>
                  <a:cubicBezTo>
                    <a:pt x="708753" y="3046956"/>
                    <a:pt x="443112" y="3051401"/>
                    <a:pt x="442987" y="3040109"/>
                  </a:cubicBezTo>
                  <a:cubicBezTo>
                    <a:pt x="439419" y="2660901"/>
                    <a:pt x="408526" y="2722274"/>
                    <a:pt x="504986" y="2720464"/>
                  </a:cubicBezTo>
                  <a:close/>
                  <a:moveTo>
                    <a:pt x="504789" y="3063608"/>
                  </a:moveTo>
                  <a:cubicBezTo>
                    <a:pt x="576112" y="3064468"/>
                    <a:pt x="648905" y="3064576"/>
                    <a:pt x="719941" y="3063429"/>
                  </a:cubicBezTo>
                  <a:cubicBezTo>
                    <a:pt x="727113" y="3063321"/>
                    <a:pt x="726234" y="3025608"/>
                    <a:pt x="732420" y="3388756"/>
                  </a:cubicBezTo>
                  <a:cubicBezTo>
                    <a:pt x="596677" y="3391104"/>
                    <a:pt x="533350" y="3389509"/>
                    <a:pt x="448455" y="3389222"/>
                  </a:cubicBezTo>
                  <a:cubicBezTo>
                    <a:pt x="442341" y="3005999"/>
                    <a:pt x="422601" y="3062604"/>
                    <a:pt x="504789" y="3063608"/>
                  </a:cubicBezTo>
                  <a:close/>
                  <a:moveTo>
                    <a:pt x="732743" y="3408097"/>
                  </a:moveTo>
                  <a:cubicBezTo>
                    <a:pt x="736723" y="3662515"/>
                    <a:pt x="737063" y="3682124"/>
                    <a:pt x="737655" y="3729337"/>
                  </a:cubicBezTo>
                  <a:cubicBezTo>
                    <a:pt x="515511" y="3728728"/>
                    <a:pt x="541293" y="3729534"/>
                    <a:pt x="453798" y="3729929"/>
                  </a:cubicBezTo>
                  <a:cubicBezTo>
                    <a:pt x="447110" y="3302325"/>
                    <a:pt x="449118" y="3430645"/>
                    <a:pt x="448724" y="3405874"/>
                  </a:cubicBezTo>
                  <a:cubicBezTo>
                    <a:pt x="757808" y="3406985"/>
                    <a:pt x="732671" y="3403866"/>
                    <a:pt x="732743" y="3408097"/>
                  </a:cubicBezTo>
                  <a:close/>
                  <a:moveTo>
                    <a:pt x="504914" y="3746204"/>
                  </a:moveTo>
                  <a:cubicBezTo>
                    <a:pt x="780632" y="3743963"/>
                    <a:pt x="737781" y="3739232"/>
                    <a:pt x="738193" y="3774973"/>
                  </a:cubicBezTo>
                  <a:cubicBezTo>
                    <a:pt x="739054" y="3850524"/>
                    <a:pt x="739251" y="3858644"/>
                    <a:pt x="742550" y="4073091"/>
                  </a:cubicBezTo>
                  <a:cubicBezTo>
                    <a:pt x="551692" y="4074130"/>
                    <a:pt x="543929" y="4073270"/>
                    <a:pt x="459858" y="4072948"/>
                  </a:cubicBezTo>
                  <a:cubicBezTo>
                    <a:pt x="452740" y="3696446"/>
                    <a:pt x="433556" y="3746885"/>
                    <a:pt x="504914" y="3746204"/>
                  </a:cubicBezTo>
                  <a:close/>
                  <a:moveTo>
                    <a:pt x="504789" y="4431453"/>
                  </a:moveTo>
                  <a:cubicBezTo>
                    <a:pt x="573315" y="4432188"/>
                    <a:pt x="651343" y="4432152"/>
                    <a:pt x="719887" y="4431776"/>
                  </a:cubicBezTo>
                  <a:cubicBezTo>
                    <a:pt x="762828" y="4431543"/>
                    <a:pt x="742371" y="4390370"/>
                    <a:pt x="752895" y="4757712"/>
                  </a:cubicBezTo>
                  <a:cubicBezTo>
                    <a:pt x="536757" y="4758788"/>
                    <a:pt x="582531" y="4758215"/>
                    <a:pt x="468590" y="4757462"/>
                  </a:cubicBezTo>
                  <a:cubicBezTo>
                    <a:pt x="458854" y="4377340"/>
                    <a:pt x="450875" y="4430880"/>
                    <a:pt x="504789" y="4431453"/>
                  </a:cubicBezTo>
                  <a:close/>
                  <a:moveTo>
                    <a:pt x="504789" y="4774454"/>
                  </a:moveTo>
                  <a:cubicBezTo>
                    <a:pt x="576704" y="4775135"/>
                    <a:pt x="646897" y="4775099"/>
                    <a:pt x="719887" y="4774598"/>
                  </a:cubicBezTo>
                  <a:cubicBezTo>
                    <a:pt x="763689" y="4774293"/>
                    <a:pt x="753415" y="4721201"/>
                    <a:pt x="759923" y="5101305"/>
                  </a:cubicBezTo>
                  <a:cubicBezTo>
                    <a:pt x="663195" y="5102094"/>
                    <a:pt x="696525" y="5103044"/>
                    <a:pt x="476084" y="5101861"/>
                  </a:cubicBezTo>
                  <a:cubicBezTo>
                    <a:pt x="469665" y="4724104"/>
                    <a:pt x="453529" y="4773970"/>
                    <a:pt x="504789" y="4774454"/>
                  </a:cubicBezTo>
                  <a:close/>
                  <a:moveTo>
                    <a:pt x="504825" y="5118710"/>
                  </a:moveTo>
                  <a:cubicBezTo>
                    <a:pt x="776598" y="5120520"/>
                    <a:pt x="760156" y="5114820"/>
                    <a:pt x="760246" y="5120556"/>
                  </a:cubicBezTo>
                  <a:cubicBezTo>
                    <a:pt x="762147" y="5242155"/>
                    <a:pt x="759493" y="5241223"/>
                    <a:pt x="761429" y="5365367"/>
                  </a:cubicBezTo>
                  <a:cubicBezTo>
                    <a:pt x="762900" y="5459488"/>
                    <a:pt x="773872" y="5443625"/>
                    <a:pt x="719815" y="5443912"/>
                  </a:cubicBezTo>
                  <a:cubicBezTo>
                    <a:pt x="647614" y="5444306"/>
                    <a:pt x="576739" y="5444521"/>
                    <a:pt x="504986" y="5443266"/>
                  </a:cubicBezTo>
                  <a:cubicBezTo>
                    <a:pt x="473735" y="5442729"/>
                    <a:pt x="481033" y="5457498"/>
                    <a:pt x="479580" y="5365009"/>
                  </a:cubicBezTo>
                  <a:cubicBezTo>
                    <a:pt x="475134" y="5080531"/>
                    <a:pt x="464735" y="5118441"/>
                    <a:pt x="504825" y="5118710"/>
                  </a:cubicBezTo>
                  <a:close/>
                  <a:moveTo>
                    <a:pt x="504825" y="5803385"/>
                  </a:moveTo>
                  <a:cubicBezTo>
                    <a:pt x="816365" y="5805052"/>
                    <a:pt x="770340" y="5781679"/>
                    <a:pt x="771470" y="5854721"/>
                  </a:cubicBezTo>
                  <a:cubicBezTo>
                    <a:pt x="773352" y="5975351"/>
                    <a:pt x="771793" y="5977502"/>
                    <a:pt x="773711" y="6099496"/>
                  </a:cubicBezTo>
                  <a:cubicBezTo>
                    <a:pt x="774321" y="6137961"/>
                    <a:pt x="785168" y="6130236"/>
                    <a:pt x="719887" y="6129878"/>
                  </a:cubicBezTo>
                  <a:cubicBezTo>
                    <a:pt x="456129" y="6128461"/>
                    <a:pt x="492454" y="6138177"/>
                    <a:pt x="491844" y="6099119"/>
                  </a:cubicBezTo>
                  <a:cubicBezTo>
                    <a:pt x="486680" y="5768343"/>
                    <a:pt x="471584" y="5803206"/>
                    <a:pt x="504825" y="5803385"/>
                  </a:cubicBezTo>
                  <a:close/>
                  <a:moveTo>
                    <a:pt x="492400" y="6144773"/>
                  </a:moveTo>
                  <a:cubicBezTo>
                    <a:pt x="560262" y="6146260"/>
                    <a:pt x="543355" y="6146207"/>
                    <a:pt x="774518" y="6146763"/>
                  </a:cubicBezTo>
                  <a:cubicBezTo>
                    <a:pt x="776149" y="6231079"/>
                    <a:pt x="779646" y="6320414"/>
                    <a:pt x="779897" y="6470011"/>
                  </a:cubicBezTo>
                  <a:cubicBezTo>
                    <a:pt x="470616" y="6472180"/>
                    <a:pt x="496237" y="6475245"/>
                    <a:pt x="495932" y="6465870"/>
                  </a:cubicBezTo>
                  <a:cubicBezTo>
                    <a:pt x="490481" y="6296664"/>
                    <a:pt x="493153" y="6229268"/>
                    <a:pt x="492400" y="6144773"/>
                  </a:cubicBezTo>
                  <a:close/>
                  <a:moveTo>
                    <a:pt x="783411" y="5731974"/>
                  </a:moveTo>
                  <a:cubicBezTo>
                    <a:pt x="774088" y="5413458"/>
                    <a:pt x="763438" y="5460312"/>
                    <a:pt x="827374" y="5460312"/>
                  </a:cubicBezTo>
                  <a:cubicBezTo>
                    <a:pt x="1100222" y="5460312"/>
                    <a:pt x="1062499" y="5453232"/>
                    <a:pt x="1063234" y="5488973"/>
                  </a:cubicBezTo>
                  <a:cubicBezTo>
                    <a:pt x="1070531" y="5833624"/>
                    <a:pt x="1074189" y="5786393"/>
                    <a:pt x="1042310" y="5786393"/>
                  </a:cubicBezTo>
                  <a:cubicBezTo>
                    <a:pt x="935792" y="5786393"/>
                    <a:pt x="935183" y="5784296"/>
                    <a:pt x="827374" y="5784296"/>
                  </a:cubicBezTo>
                  <a:cubicBezTo>
                    <a:pt x="773657" y="5784278"/>
                    <a:pt x="785258" y="5795265"/>
                    <a:pt x="783411" y="5731974"/>
                  </a:cubicBezTo>
                  <a:close/>
                  <a:moveTo>
                    <a:pt x="827391" y="5800930"/>
                  </a:moveTo>
                  <a:cubicBezTo>
                    <a:pt x="933139" y="5800930"/>
                    <a:pt x="935129" y="5803027"/>
                    <a:pt x="1042328" y="5803027"/>
                  </a:cubicBezTo>
                  <a:cubicBezTo>
                    <a:pt x="1073938" y="5803027"/>
                    <a:pt x="1067071" y="5792630"/>
                    <a:pt x="1068039" y="5854756"/>
                  </a:cubicBezTo>
                  <a:cubicBezTo>
                    <a:pt x="1072987" y="6171265"/>
                    <a:pt x="1087941" y="6127942"/>
                    <a:pt x="1042328" y="6127942"/>
                  </a:cubicBezTo>
                  <a:cubicBezTo>
                    <a:pt x="750905" y="6127942"/>
                    <a:pt x="789130" y="6145095"/>
                    <a:pt x="788413" y="6099209"/>
                  </a:cubicBezTo>
                  <a:cubicBezTo>
                    <a:pt x="782963" y="5752534"/>
                    <a:pt x="776132" y="5800930"/>
                    <a:pt x="827391" y="5800930"/>
                  </a:cubicBezTo>
                  <a:close/>
                  <a:moveTo>
                    <a:pt x="827391" y="6146816"/>
                  </a:moveTo>
                  <a:cubicBezTo>
                    <a:pt x="1124678" y="6146816"/>
                    <a:pt x="1074296" y="6119643"/>
                    <a:pt x="1075480" y="6221704"/>
                  </a:cubicBezTo>
                  <a:cubicBezTo>
                    <a:pt x="1078922" y="6521346"/>
                    <a:pt x="1093319" y="6472018"/>
                    <a:pt x="1042328" y="6471982"/>
                  </a:cubicBezTo>
                  <a:cubicBezTo>
                    <a:pt x="1027644" y="6471982"/>
                    <a:pt x="794635" y="6471230"/>
                    <a:pt x="794635" y="6466157"/>
                  </a:cubicBezTo>
                  <a:cubicBezTo>
                    <a:pt x="793846" y="6098707"/>
                    <a:pt x="769605" y="6146816"/>
                    <a:pt x="827391" y="6146816"/>
                  </a:cubicBezTo>
                  <a:close/>
                  <a:moveTo>
                    <a:pt x="827391" y="6486483"/>
                  </a:moveTo>
                  <a:cubicBezTo>
                    <a:pt x="933712" y="6486483"/>
                    <a:pt x="933192" y="6488616"/>
                    <a:pt x="1042328" y="6488616"/>
                  </a:cubicBezTo>
                  <a:cubicBezTo>
                    <a:pt x="1088478" y="6488652"/>
                    <a:pt x="1077757" y="6434018"/>
                    <a:pt x="1084157" y="6813316"/>
                  </a:cubicBezTo>
                  <a:cubicBezTo>
                    <a:pt x="977352" y="6812922"/>
                    <a:pt x="889140" y="6814446"/>
                    <a:pt x="798776" y="6814051"/>
                  </a:cubicBezTo>
                  <a:cubicBezTo>
                    <a:pt x="792985" y="6433427"/>
                    <a:pt x="783196" y="6486483"/>
                    <a:pt x="827391" y="6486483"/>
                  </a:cubicBezTo>
                  <a:close/>
                  <a:moveTo>
                    <a:pt x="827391" y="6830756"/>
                  </a:moveTo>
                  <a:cubicBezTo>
                    <a:pt x="1105673" y="6830756"/>
                    <a:pt x="1084391" y="6827154"/>
                    <a:pt x="1084480" y="6833356"/>
                  </a:cubicBezTo>
                  <a:cubicBezTo>
                    <a:pt x="1090415" y="7212295"/>
                    <a:pt x="1108021" y="7157446"/>
                    <a:pt x="1042328" y="7157446"/>
                  </a:cubicBezTo>
                  <a:cubicBezTo>
                    <a:pt x="936223" y="7157446"/>
                    <a:pt x="937854" y="7156030"/>
                    <a:pt x="827391" y="7156030"/>
                  </a:cubicBezTo>
                  <a:cubicBezTo>
                    <a:pt x="799942" y="7156030"/>
                    <a:pt x="807346" y="7171302"/>
                    <a:pt x="805894" y="7077772"/>
                  </a:cubicBezTo>
                  <a:cubicBezTo>
                    <a:pt x="801430" y="6792954"/>
                    <a:pt x="781116" y="6830756"/>
                    <a:pt x="827391" y="6830756"/>
                  </a:cubicBezTo>
                  <a:close/>
                  <a:moveTo>
                    <a:pt x="1090182" y="6221453"/>
                  </a:moveTo>
                  <a:cubicBezTo>
                    <a:pt x="1089088" y="6125791"/>
                    <a:pt x="1031373" y="6142425"/>
                    <a:pt x="1364805" y="6144217"/>
                  </a:cubicBezTo>
                  <a:cubicBezTo>
                    <a:pt x="1372838" y="6144271"/>
                    <a:pt x="1373662" y="6104461"/>
                    <a:pt x="1379364" y="6471803"/>
                  </a:cubicBezTo>
                  <a:cubicBezTo>
                    <a:pt x="1061172" y="6473344"/>
                    <a:pt x="1092979" y="6474097"/>
                    <a:pt x="1092961" y="6466157"/>
                  </a:cubicBezTo>
                  <a:cubicBezTo>
                    <a:pt x="1092763" y="6371624"/>
                    <a:pt x="1091795" y="6363289"/>
                    <a:pt x="1090182" y="6221453"/>
                  </a:cubicBezTo>
                  <a:close/>
                  <a:moveTo>
                    <a:pt x="1379615" y="6488473"/>
                  </a:moveTo>
                  <a:cubicBezTo>
                    <a:pt x="1385334" y="6857088"/>
                    <a:pt x="1392237" y="6814123"/>
                    <a:pt x="1364805" y="6814213"/>
                  </a:cubicBezTo>
                  <a:cubicBezTo>
                    <a:pt x="1289771" y="6814517"/>
                    <a:pt x="1224705" y="6814625"/>
                    <a:pt x="1149868" y="6813818"/>
                  </a:cubicBezTo>
                  <a:cubicBezTo>
                    <a:pt x="1089088" y="6813155"/>
                    <a:pt x="1094592" y="6869007"/>
                    <a:pt x="1093014" y="6488652"/>
                  </a:cubicBezTo>
                  <a:cubicBezTo>
                    <a:pt x="1276324" y="6488813"/>
                    <a:pt x="1291420" y="6488939"/>
                    <a:pt x="1379615" y="6488473"/>
                  </a:cubicBezTo>
                  <a:close/>
                  <a:moveTo>
                    <a:pt x="1149743" y="6830506"/>
                  </a:moveTo>
                  <a:cubicBezTo>
                    <a:pt x="1402242" y="6833230"/>
                    <a:pt x="1384528" y="6827745"/>
                    <a:pt x="1384617" y="6833320"/>
                  </a:cubicBezTo>
                  <a:cubicBezTo>
                    <a:pt x="1390480" y="7208137"/>
                    <a:pt x="1397921" y="7157285"/>
                    <a:pt x="1364931" y="7156783"/>
                  </a:cubicBezTo>
                  <a:cubicBezTo>
                    <a:pt x="1051956" y="7152158"/>
                    <a:pt x="1105816" y="7184781"/>
                    <a:pt x="1104149" y="7077772"/>
                  </a:cubicBezTo>
                  <a:cubicBezTo>
                    <a:pt x="1099505" y="6780461"/>
                    <a:pt x="1079263" y="6829753"/>
                    <a:pt x="1149743" y="6830506"/>
                  </a:cubicBezTo>
                  <a:close/>
                  <a:moveTo>
                    <a:pt x="1386338" y="6144343"/>
                  </a:moveTo>
                  <a:cubicBezTo>
                    <a:pt x="1427343" y="6144558"/>
                    <a:pt x="1668259" y="6144755"/>
                    <a:pt x="1670590" y="6144755"/>
                  </a:cubicBezTo>
                  <a:cubicBezTo>
                    <a:pt x="1670608" y="6146153"/>
                    <a:pt x="1675395" y="6428498"/>
                    <a:pt x="1676166" y="6470190"/>
                  </a:cubicBezTo>
                  <a:cubicBezTo>
                    <a:pt x="1580549" y="6470297"/>
                    <a:pt x="1675144" y="6470710"/>
                    <a:pt x="1394048" y="6471749"/>
                  </a:cubicBezTo>
                  <a:cubicBezTo>
                    <a:pt x="1389171" y="6157750"/>
                    <a:pt x="1389315" y="6273362"/>
                    <a:pt x="1386338" y="6144343"/>
                  </a:cubicBezTo>
                  <a:close/>
                  <a:moveTo>
                    <a:pt x="1676489" y="6486824"/>
                  </a:moveTo>
                  <a:cubicBezTo>
                    <a:pt x="1682674" y="6813818"/>
                    <a:pt x="1681634" y="6716686"/>
                    <a:pt x="1683302" y="6813459"/>
                  </a:cubicBezTo>
                  <a:cubicBezTo>
                    <a:pt x="1671253" y="6813459"/>
                    <a:pt x="1734454" y="6813281"/>
                    <a:pt x="1399014" y="6814105"/>
                  </a:cubicBezTo>
                  <a:cubicBezTo>
                    <a:pt x="1397580" y="6720468"/>
                    <a:pt x="1398441" y="6754649"/>
                    <a:pt x="1394317" y="6488401"/>
                  </a:cubicBezTo>
                  <a:cubicBezTo>
                    <a:pt x="1697860" y="6487110"/>
                    <a:pt x="1587990" y="6486913"/>
                    <a:pt x="1676489" y="6486824"/>
                  </a:cubicBezTo>
                  <a:close/>
                  <a:moveTo>
                    <a:pt x="1680272" y="5803475"/>
                  </a:moveTo>
                  <a:cubicBezTo>
                    <a:pt x="1808610" y="5803600"/>
                    <a:pt x="1808108" y="5800715"/>
                    <a:pt x="1964685" y="5801790"/>
                  </a:cubicBezTo>
                  <a:cubicBezTo>
                    <a:pt x="1966693" y="5977001"/>
                    <a:pt x="1968916" y="5951835"/>
                    <a:pt x="1971552" y="6127081"/>
                  </a:cubicBezTo>
                  <a:cubicBezTo>
                    <a:pt x="1779798" y="6126669"/>
                    <a:pt x="1818866" y="6128103"/>
                    <a:pt x="1685023" y="6128103"/>
                  </a:cubicBezTo>
                  <a:cubicBezTo>
                    <a:pt x="1682961" y="6002758"/>
                    <a:pt x="1682370" y="5917420"/>
                    <a:pt x="1680272" y="5803475"/>
                  </a:cubicBezTo>
                  <a:close/>
                  <a:moveTo>
                    <a:pt x="1687372" y="6144755"/>
                  </a:moveTo>
                  <a:cubicBezTo>
                    <a:pt x="2026398" y="6144755"/>
                    <a:pt x="1971480" y="6117330"/>
                    <a:pt x="1972879" y="6221632"/>
                  </a:cubicBezTo>
                  <a:cubicBezTo>
                    <a:pt x="1974295" y="6335237"/>
                    <a:pt x="1975317" y="6367573"/>
                    <a:pt x="1976034" y="6466193"/>
                  </a:cubicBezTo>
                  <a:cubicBezTo>
                    <a:pt x="1976088" y="6474026"/>
                    <a:pt x="1998984" y="6470226"/>
                    <a:pt x="1690886" y="6470172"/>
                  </a:cubicBezTo>
                  <a:cubicBezTo>
                    <a:pt x="1690832" y="6467233"/>
                    <a:pt x="1684413" y="6144755"/>
                    <a:pt x="1687372" y="6144755"/>
                  </a:cubicBezTo>
                  <a:close/>
                  <a:moveTo>
                    <a:pt x="1976195" y="6487343"/>
                  </a:moveTo>
                  <a:cubicBezTo>
                    <a:pt x="1976213" y="6488921"/>
                    <a:pt x="1979961" y="6810484"/>
                    <a:pt x="1979979" y="6812312"/>
                  </a:cubicBezTo>
                  <a:cubicBezTo>
                    <a:pt x="1864012" y="6810681"/>
                    <a:pt x="1785356" y="6813352"/>
                    <a:pt x="1697968" y="6813459"/>
                  </a:cubicBezTo>
                  <a:cubicBezTo>
                    <a:pt x="1696103" y="6704461"/>
                    <a:pt x="1697233" y="6812635"/>
                    <a:pt x="1691191" y="6486824"/>
                  </a:cubicBezTo>
                  <a:cubicBezTo>
                    <a:pt x="1791774" y="6486842"/>
                    <a:pt x="1863259" y="6488150"/>
                    <a:pt x="1976195" y="6487343"/>
                  </a:cubicBezTo>
                  <a:close/>
                  <a:moveTo>
                    <a:pt x="1980247" y="6828982"/>
                  </a:moveTo>
                  <a:cubicBezTo>
                    <a:pt x="1982381" y="6968111"/>
                    <a:pt x="1981000" y="6934324"/>
                    <a:pt x="1984604" y="7155474"/>
                  </a:cubicBezTo>
                  <a:cubicBezTo>
                    <a:pt x="1917118" y="7156389"/>
                    <a:pt x="1836723" y="7155780"/>
                    <a:pt x="1701769" y="7155744"/>
                  </a:cubicBezTo>
                  <a:cubicBezTo>
                    <a:pt x="1701751" y="7153700"/>
                    <a:pt x="1698327" y="6834736"/>
                    <a:pt x="1698309" y="6833033"/>
                  </a:cubicBezTo>
                  <a:cubicBezTo>
                    <a:pt x="1698219" y="6827064"/>
                    <a:pt x="1974187" y="6828893"/>
                    <a:pt x="1980247" y="6828982"/>
                  </a:cubicBezTo>
                  <a:close/>
                  <a:moveTo>
                    <a:pt x="1979369" y="5801915"/>
                  </a:moveTo>
                  <a:cubicBezTo>
                    <a:pt x="2144642" y="5803385"/>
                    <a:pt x="2016841" y="5802077"/>
                    <a:pt x="2264481" y="5803636"/>
                  </a:cubicBezTo>
                  <a:cubicBezTo>
                    <a:pt x="2266830" y="5985049"/>
                    <a:pt x="2266346" y="6021937"/>
                    <a:pt x="2268157" y="6127762"/>
                  </a:cubicBezTo>
                  <a:cubicBezTo>
                    <a:pt x="2036528" y="6127189"/>
                    <a:pt x="2170083" y="6127673"/>
                    <a:pt x="1986218" y="6127135"/>
                  </a:cubicBezTo>
                  <a:cubicBezTo>
                    <a:pt x="1983564" y="5953555"/>
                    <a:pt x="1981234" y="5966407"/>
                    <a:pt x="1979369" y="5801915"/>
                  </a:cubicBezTo>
                  <a:close/>
                  <a:moveTo>
                    <a:pt x="2009885" y="6143895"/>
                  </a:moveTo>
                  <a:cubicBezTo>
                    <a:pt x="2321586" y="6145149"/>
                    <a:pt x="2267744" y="6122403"/>
                    <a:pt x="2270129" y="6222511"/>
                  </a:cubicBezTo>
                  <a:cubicBezTo>
                    <a:pt x="2272155" y="6306128"/>
                    <a:pt x="2273087" y="6371265"/>
                    <a:pt x="2274378" y="6466318"/>
                  </a:cubicBezTo>
                  <a:cubicBezTo>
                    <a:pt x="2274450" y="6472628"/>
                    <a:pt x="1990790" y="6472395"/>
                    <a:pt x="1990754" y="6466103"/>
                  </a:cubicBezTo>
                  <a:cubicBezTo>
                    <a:pt x="1988047" y="6097416"/>
                    <a:pt x="1974671" y="6143733"/>
                    <a:pt x="2009885" y="6143895"/>
                  </a:cubicBezTo>
                  <a:close/>
                  <a:moveTo>
                    <a:pt x="2009974" y="6487039"/>
                  </a:moveTo>
                  <a:cubicBezTo>
                    <a:pt x="2085278" y="6486322"/>
                    <a:pt x="2149590" y="6486429"/>
                    <a:pt x="2224911" y="6486644"/>
                  </a:cubicBezTo>
                  <a:cubicBezTo>
                    <a:pt x="2289260" y="6486824"/>
                    <a:pt x="2274342" y="6428641"/>
                    <a:pt x="2280851" y="6812205"/>
                  </a:cubicBezTo>
                  <a:cubicBezTo>
                    <a:pt x="2202266" y="6812778"/>
                    <a:pt x="2158214" y="6815413"/>
                    <a:pt x="1994681" y="6812545"/>
                  </a:cubicBezTo>
                  <a:cubicBezTo>
                    <a:pt x="1989212" y="6438446"/>
                    <a:pt x="1984282" y="6487308"/>
                    <a:pt x="2009974" y="6487039"/>
                  </a:cubicBezTo>
                  <a:close/>
                  <a:moveTo>
                    <a:pt x="2009795" y="6829484"/>
                  </a:moveTo>
                  <a:cubicBezTo>
                    <a:pt x="2274593" y="6834467"/>
                    <a:pt x="2281030" y="6822099"/>
                    <a:pt x="2281209" y="6833320"/>
                  </a:cubicBezTo>
                  <a:cubicBezTo>
                    <a:pt x="2283074" y="6952123"/>
                    <a:pt x="2280474" y="6958091"/>
                    <a:pt x="2282357" y="7078131"/>
                  </a:cubicBezTo>
                  <a:cubicBezTo>
                    <a:pt x="2283827" y="7172592"/>
                    <a:pt x="2298672" y="7158414"/>
                    <a:pt x="2225180" y="7155977"/>
                  </a:cubicBezTo>
                  <a:cubicBezTo>
                    <a:pt x="1953425" y="7147068"/>
                    <a:pt x="1999844" y="7188814"/>
                    <a:pt x="1998033" y="7077827"/>
                  </a:cubicBezTo>
                  <a:cubicBezTo>
                    <a:pt x="1993533" y="6791914"/>
                    <a:pt x="1987616" y="6829072"/>
                    <a:pt x="2009795" y="6829484"/>
                  </a:cubicBezTo>
                  <a:close/>
                  <a:moveTo>
                    <a:pt x="2283164" y="6144432"/>
                  </a:moveTo>
                  <a:cubicBezTo>
                    <a:pt x="2516406" y="6144719"/>
                    <a:pt x="2333330" y="6144737"/>
                    <a:pt x="2569298" y="6145239"/>
                  </a:cubicBezTo>
                  <a:cubicBezTo>
                    <a:pt x="2575161" y="6522780"/>
                    <a:pt x="2583372" y="6472287"/>
                    <a:pt x="2547532" y="6472287"/>
                  </a:cubicBezTo>
                  <a:cubicBezTo>
                    <a:pt x="2546133" y="6472287"/>
                    <a:pt x="2289152" y="6471265"/>
                    <a:pt x="2289080" y="6465996"/>
                  </a:cubicBezTo>
                  <a:cubicBezTo>
                    <a:pt x="2286014" y="6239718"/>
                    <a:pt x="2285028" y="6245400"/>
                    <a:pt x="2283164" y="6144432"/>
                  </a:cubicBezTo>
                  <a:close/>
                  <a:moveTo>
                    <a:pt x="2547532" y="6488956"/>
                  </a:moveTo>
                  <a:cubicBezTo>
                    <a:pt x="2581687" y="6488956"/>
                    <a:pt x="2572597" y="6436797"/>
                    <a:pt x="2579249" y="6812079"/>
                  </a:cubicBezTo>
                  <a:cubicBezTo>
                    <a:pt x="2558486" y="6811954"/>
                    <a:pt x="2542278" y="6811990"/>
                    <a:pt x="2332487" y="6812026"/>
                  </a:cubicBezTo>
                  <a:cubicBezTo>
                    <a:pt x="2286176" y="6812026"/>
                    <a:pt x="2294567" y="6865889"/>
                    <a:pt x="2289367" y="6486734"/>
                  </a:cubicBezTo>
                  <a:cubicBezTo>
                    <a:pt x="2443434" y="6486824"/>
                    <a:pt x="2447038" y="6488956"/>
                    <a:pt x="2547532" y="6488956"/>
                  </a:cubicBezTo>
                  <a:close/>
                  <a:moveTo>
                    <a:pt x="2583265" y="6099173"/>
                  </a:moveTo>
                  <a:cubicBezTo>
                    <a:pt x="2577814" y="5749164"/>
                    <a:pt x="2551207" y="5799943"/>
                    <a:pt x="2654928" y="5802596"/>
                  </a:cubicBezTo>
                  <a:cubicBezTo>
                    <a:pt x="2725893" y="5804407"/>
                    <a:pt x="2798488" y="5804264"/>
                    <a:pt x="2861169" y="5803188"/>
                  </a:cubicBezTo>
                  <a:cubicBezTo>
                    <a:pt x="2864881" y="6110017"/>
                    <a:pt x="2863769" y="6050365"/>
                    <a:pt x="2865204" y="6128856"/>
                  </a:cubicBezTo>
                  <a:cubicBezTo>
                    <a:pt x="2537652" y="6137191"/>
                    <a:pt x="2583749" y="6129681"/>
                    <a:pt x="2583265" y="6099173"/>
                  </a:cubicBezTo>
                  <a:close/>
                  <a:moveTo>
                    <a:pt x="2865508" y="6145526"/>
                  </a:moveTo>
                  <a:cubicBezTo>
                    <a:pt x="2867696" y="6254344"/>
                    <a:pt x="2869686" y="6246296"/>
                    <a:pt x="2871712" y="6471140"/>
                  </a:cubicBezTo>
                  <a:cubicBezTo>
                    <a:pt x="2832662" y="6471498"/>
                    <a:pt x="2589074" y="6472269"/>
                    <a:pt x="2587801" y="6472269"/>
                  </a:cubicBezTo>
                  <a:cubicBezTo>
                    <a:pt x="2587980" y="6382593"/>
                    <a:pt x="2587944" y="6400625"/>
                    <a:pt x="2583964" y="6145293"/>
                  </a:cubicBezTo>
                  <a:cubicBezTo>
                    <a:pt x="2663140" y="6145633"/>
                    <a:pt x="2752643" y="6148376"/>
                    <a:pt x="2865508" y="6145526"/>
                  </a:cubicBezTo>
                  <a:close/>
                  <a:moveTo>
                    <a:pt x="2870277" y="6487791"/>
                  </a:moveTo>
                  <a:cubicBezTo>
                    <a:pt x="2872088" y="6487791"/>
                    <a:pt x="2877234" y="6811990"/>
                    <a:pt x="2877252" y="6813406"/>
                  </a:cubicBezTo>
                  <a:cubicBezTo>
                    <a:pt x="2710240" y="6816256"/>
                    <a:pt x="2670903" y="6812850"/>
                    <a:pt x="2593915" y="6812169"/>
                  </a:cubicBezTo>
                  <a:cubicBezTo>
                    <a:pt x="2592229" y="6715754"/>
                    <a:pt x="2587622" y="6622422"/>
                    <a:pt x="2587765" y="6488903"/>
                  </a:cubicBezTo>
                  <a:cubicBezTo>
                    <a:pt x="2589038" y="6488921"/>
                    <a:pt x="2843796" y="6488042"/>
                    <a:pt x="2870277" y="6487791"/>
                  </a:cubicBezTo>
                  <a:close/>
                  <a:moveTo>
                    <a:pt x="2877593" y="6833356"/>
                  </a:moveTo>
                  <a:cubicBezTo>
                    <a:pt x="2883312" y="7198134"/>
                    <a:pt x="2886306" y="7156604"/>
                    <a:pt x="2870277" y="7156425"/>
                  </a:cubicBezTo>
                  <a:cubicBezTo>
                    <a:pt x="2543802" y="7152929"/>
                    <a:pt x="2598236" y="7182648"/>
                    <a:pt x="2596604" y="7077808"/>
                  </a:cubicBezTo>
                  <a:cubicBezTo>
                    <a:pt x="2594704" y="6956210"/>
                    <a:pt x="2596246" y="6958611"/>
                    <a:pt x="2594273" y="6833033"/>
                  </a:cubicBezTo>
                  <a:cubicBezTo>
                    <a:pt x="2594184" y="6826526"/>
                    <a:pt x="2877575" y="6831958"/>
                    <a:pt x="2877593" y="6833356"/>
                  </a:cubicBezTo>
                  <a:close/>
                  <a:moveTo>
                    <a:pt x="2880193" y="6145149"/>
                  </a:moveTo>
                  <a:cubicBezTo>
                    <a:pt x="2934805" y="6143787"/>
                    <a:pt x="2944397" y="6144020"/>
                    <a:pt x="3165090" y="6143984"/>
                  </a:cubicBezTo>
                  <a:cubicBezTo>
                    <a:pt x="3167636" y="6293061"/>
                    <a:pt x="3165950" y="6159847"/>
                    <a:pt x="3170630" y="6471911"/>
                  </a:cubicBezTo>
                  <a:cubicBezTo>
                    <a:pt x="2853603" y="6471283"/>
                    <a:pt x="2886450" y="6472359"/>
                    <a:pt x="2886396" y="6466067"/>
                  </a:cubicBezTo>
                  <a:cubicBezTo>
                    <a:pt x="2884782" y="6272573"/>
                    <a:pt x="2882039" y="6235022"/>
                    <a:pt x="2880193" y="6145149"/>
                  </a:cubicBezTo>
                  <a:close/>
                  <a:moveTo>
                    <a:pt x="3170881" y="6488563"/>
                  </a:moveTo>
                  <a:cubicBezTo>
                    <a:pt x="3175489" y="6795714"/>
                    <a:pt x="3173283" y="6634718"/>
                    <a:pt x="3176134" y="6814087"/>
                  </a:cubicBezTo>
                  <a:cubicBezTo>
                    <a:pt x="3080176" y="6813925"/>
                    <a:pt x="3012063" y="6811345"/>
                    <a:pt x="2891954" y="6813155"/>
                  </a:cubicBezTo>
                  <a:cubicBezTo>
                    <a:pt x="2890394" y="6717761"/>
                    <a:pt x="2887633" y="6608261"/>
                    <a:pt x="2886593" y="6487630"/>
                  </a:cubicBezTo>
                  <a:cubicBezTo>
                    <a:pt x="3032681" y="6486358"/>
                    <a:pt x="3079764" y="6488401"/>
                    <a:pt x="3170881" y="6488563"/>
                  </a:cubicBezTo>
                  <a:close/>
                  <a:moveTo>
                    <a:pt x="3176403" y="6830739"/>
                  </a:moveTo>
                  <a:cubicBezTo>
                    <a:pt x="3178501" y="6982307"/>
                    <a:pt x="3176080" y="6913818"/>
                    <a:pt x="3179845" y="7155385"/>
                  </a:cubicBezTo>
                  <a:cubicBezTo>
                    <a:pt x="3072234" y="7155529"/>
                    <a:pt x="3044658" y="7157966"/>
                    <a:pt x="2897010" y="7156694"/>
                  </a:cubicBezTo>
                  <a:cubicBezTo>
                    <a:pt x="2894518" y="7060780"/>
                    <a:pt x="2894142" y="6953449"/>
                    <a:pt x="2892259" y="6833069"/>
                  </a:cubicBezTo>
                  <a:cubicBezTo>
                    <a:pt x="2892169" y="6826168"/>
                    <a:pt x="2880103" y="6830290"/>
                    <a:pt x="3176403" y="6830739"/>
                  </a:cubicBezTo>
                  <a:close/>
                  <a:moveTo>
                    <a:pt x="3179774" y="6144002"/>
                  </a:moveTo>
                  <a:cubicBezTo>
                    <a:pt x="3271428" y="6143984"/>
                    <a:pt x="3278726" y="6145436"/>
                    <a:pt x="3463201" y="6145902"/>
                  </a:cubicBezTo>
                  <a:cubicBezTo>
                    <a:pt x="3463218" y="6147336"/>
                    <a:pt x="3468884" y="6458593"/>
                    <a:pt x="3469153" y="6471696"/>
                  </a:cubicBezTo>
                  <a:cubicBezTo>
                    <a:pt x="3329537" y="6471659"/>
                    <a:pt x="3235121" y="6471982"/>
                    <a:pt x="3185296" y="6471929"/>
                  </a:cubicBezTo>
                  <a:cubicBezTo>
                    <a:pt x="3180831" y="6173541"/>
                    <a:pt x="3181943" y="6271946"/>
                    <a:pt x="3179774" y="6144002"/>
                  </a:cubicBezTo>
                  <a:close/>
                  <a:moveTo>
                    <a:pt x="3192844" y="6488580"/>
                  </a:moveTo>
                  <a:cubicBezTo>
                    <a:pt x="3527459" y="6488580"/>
                    <a:pt x="3469315" y="6463880"/>
                    <a:pt x="3471269" y="6588616"/>
                  </a:cubicBezTo>
                  <a:cubicBezTo>
                    <a:pt x="3473187" y="6711470"/>
                    <a:pt x="3473564" y="6702992"/>
                    <a:pt x="3475375" y="6815055"/>
                  </a:cubicBezTo>
                  <a:cubicBezTo>
                    <a:pt x="3338412" y="6815861"/>
                    <a:pt x="3310873" y="6814105"/>
                    <a:pt x="3190818" y="6814105"/>
                  </a:cubicBezTo>
                  <a:cubicBezTo>
                    <a:pt x="3185099" y="6450222"/>
                    <a:pt x="3181925" y="6488580"/>
                    <a:pt x="3192844" y="6488580"/>
                  </a:cubicBezTo>
                  <a:close/>
                  <a:moveTo>
                    <a:pt x="3192844" y="6830756"/>
                  </a:moveTo>
                  <a:cubicBezTo>
                    <a:pt x="3194117" y="6830756"/>
                    <a:pt x="3475644" y="6831438"/>
                    <a:pt x="3475679" y="6833356"/>
                  </a:cubicBezTo>
                  <a:cubicBezTo>
                    <a:pt x="3475715" y="6835507"/>
                    <a:pt x="3479606" y="7155367"/>
                    <a:pt x="3479624" y="7157518"/>
                  </a:cubicBezTo>
                  <a:cubicBezTo>
                    <a:pt x="3282347" y="7158540"/>
                    <a:pt x="3330416" y="7155403"/>
                    <a:pt x="3194530" y="7155385"/>
                  </a:cubicBezTo>
                  <a:cubicBezTo>
                    <a:pt x="3188882" y="6794639"/>
                    <a:pt x="3191571" y="6830756"/>
                    <a:pt x="3192844" y="6830756"/>
                  </a:cubicBezTo>
                  <a:close/>
                  <a:moveTo>
                    <a:pt x="3515357" y="6146099"/>
                  </a:moveTo>
                  <a:cubicBezTo>
                    <a:pt x="3621499" y="6146530"/>
                    <a:pt x="3624977" y="6146117"/>
                    <a:pt x="3730312" y="6146530"/>
                  </a:cubicBezTo>
                  <a:cubicBezTo>
                    <a:pt x="3773629" y="6146708"/>
                    <a:pt x="3762531" y="6095355"/>
                    <a:pt x="3766959" y="6471158"/>
                  </a:cubicBezTo>
                  <a:cubicBezTo>
                    <a:pt x="3454630" y="6472592"/>
                    <a:pt x="3483891" y="6474259"/>
                    <a:pt x="3483729" y="6465978"/>
                  </a:cubicBezTo>
                  <a:cubicBezTo>
                    <a:pt x="3476379" y="6095176"/>
                    <a:pt x="3464904" y="6145884"/>
                    <a:pt x="3515357" y="6146099"/>
                  </a:cubicBezTo>
                  <a:close/>
                  <a:moveTo>
                    <a:pt x="3767174" y="6487791"/>
                  </a:moveTo>
                  <a:cubicBezTo>
                    <a:pt x="3768161" y="6570513"/>
                    <a:pt x="3769200" y="6639916"/>
                    <a:pt x="3771352" y="6711111"/>
                  </a:cubicBezTo>
                  <a:cubicBezTo>
                    <a:pt x="3775350" y="6842730"/>
                    <a:pt x="3825803" y="6812241"/>
                    <a:pt x="3515321" y="6814768"/>
                  </a:cubicBezTo>
                  <a:cubicBezTo>
                    <a:pt x="3478960" y="6815055"/>
                    <a:pt x="3491726" y="6864867"/>
                    <a:pt x="3484196" y="6488347"/>
                  </a:cubicBezTo>
                  <a:cubicBezTo>
                    <a:pt x="3745283" y="6488383"/>
                    <a:pt x="3643480" y="6488383"/>
                    <a:pt x="3767174" y="6487791"/>
                  </a:cubicBezTo>
                  <a:close/>
                  <a:moveTo>
                    <a:pt x="3515464" y="6831438"/>
                  </a:moveTo>
                  <a:cubicBezTo>
                    <a:pt x="3516737" y="6831420"/>
                    <a:pt x="3774095" y="6828893"/>
                    <a:pt x="3774167" y="6833356"/>
                  </a:cubicBezTo>
                  <a:cubicBezTo>
                    <a:pt x="3780030" y="7209069"/>
                    <a:pt x="3800039" y="7155887"/>
                    <a:pt x="3730294" y="7156461"/>
                  </a:cubicBezTo>
                  <a:cubicBezTo>
                    <a:pt x="3623023" y="7157339"/>
                    <a:pt x="3616496" y="7156479"/>
                    <a:pt x="3515357" y="7157285"/>
                  </a:cubicBezTo>
                  <a:cubicBezTo>
                    <a:pt x="3487674" y="7157464"/>
                    <a:pt x="3494720" y="7172126"/>
                    <a:pt x="3493250" y="7077808"/>
                  </a:cubicBezTo>
                  <a:cubicBezTo>
                    <a:pt x="3488929" y="6793994"/>
                    <a:pt x="3480341" y="6831725"/>
                    <a:pt x="3515464" y="6831438"/>
                  </a:cubicBezTo>
                  <a:close/>
                  <a:moveTo>
                    <a:pt x="3776838" y="6146655"/>
                  </a:moveTo>
                  <a:cubicBezTo>
                    <a:pt x="3955235" y="6146978"/>
                    <a:pt x="3929596" y="6145866"/>
                    <a:pt x="4053022" y="6145866"/>
                  </a:cubicBezTo>
                  <a:cubicBezTo>
                    <a:pt x="4067652" y="6145866"/>
                    <a:pt x="4060929" y="6107203"/>
                    <a:pt x="4066756" y="6472771"/>
                  </a:cubicBezTo>
                  <a:cubicBezTo>
                    <a:pt x="3955934" y="6473076"/>
                    <a:pt x="3938202" y="6470530"/>
                    <a:pt x="3781679" y="6471068"/>
                  </a:cubicBezTo>
                  <a:cubicBezTo>
                    <a:pt x="3780460" y="6376499"/>
                    <a:pt x="3781805" y="6461909"/>
                    <a:pt x="3776838" y="6146655"/>
                  </a:cubicBezTo>
                  <a:close/>
                  <a:moveTo>
                    <a:pt x="3837888" y="6487648"/>
                  </a:moveTo>
                  <a:cubicBezTo>
                    <a:pt x="3944262" y="6487648"/>
                    <a:pt x="3945374" y="6489459"/>
                    <a:pt x="4053004" y="6489459"/>
                  </a:cubicBezTo>
                  <a:cubicBezTo>
                    <a:pt x="4073999" y="6489459"/>
                    <a:pt x="4066702" y="6449111"/>
                    <a:pt x="4072654" y="6814679"/>
                  </a:cubicBezTo>
                  <a:cubicBezTo>
                    <a:pt x="3965652" y="6814965"/>
                    <a:pt x="3925526" y="6813065"/>
                    <a:pt x="3788528" y="6813549"/>
                  </a:cubicBezTo>
                  <a:cubicBezTo>
                    <a:pt x="3782002" y="6435381"/>
                    <a:pt x="3759160" y="6487648"/>
                    <a:pt x="3837888" y="6487648"/>
                  </a:cubicBezTo>
                  <a:close/>
                  <a:moveTo>
                    <a:pt x="4070485" y="5854505"/>
                  </a:moveTo>
                  <a:cubicBezTo>
                    <a:pt x="4069373" y="5783059"/>
                    <a:pt x="4021000" y="5804138"/>
                    <a:pt x="4356494" y="5802919"/>
                  </a:cubicBezTo>
                  <a:cubicBezTo>
                    <a:pt x="4359506" y="5981822"/>
                    <a:pt x="4357641" y="5984977"/>
                    <a:pt x="4360187" y="6128694"/>
                  </a:cubicBezTo>
                  <a:cubicBezTo>
                    <a:pt x="4300626" y="6129393"/>
                    <a:pt x="4276098" y="6129197"/>
                    <a:pt x="4077029" y="6129232"/>
                  </a:cubicBezTo>
                  <a:cubicBezTo>
                    <a:pt x="4074931" y="5979080"/>
                    <a:pt x="4072403" y="5976750"/>
                    <a:pt x="4070485" y="5854505"/>
                  </a:cubicBezTo>
                  <a:close/>
                  <a:moveTo>
                    <a:pt x="4360492" y="6145346"/>
                  </a:moveTo>
                  <a:cubicBezTo>
                    <a:pt x="4362195" y="6234968"/>
                    <a:pt x="4364867" y="6284744"/>
                    <a:pt x="4366373" y="6466229"/>
                  </a:cubicBezTo>
                  <a:cubicBezTo>
                    <a:pt x="4366409" y="6471140"/>
                    <a:pt x="4399399" y="6470817"/>
                    <a:pt x="4081422" y="6472717"/>
                  </a:cubicBezTo>
                  <a:cubicBezTo>
                    <a:pt x="4076509" y="6164454"/>
                    <a:pt x="4078912" y="6275029"/>
                    <a:pt x="4077262" y="6145866"/>
                  </a:cubicBezTo>
                  <a:cubicBezTo>
                    <a:pt x="4276350" y="6145831"/>
                    <a:pt x="4308335" y="6145992"/>
                    <a:pt x="4360492" y="6145346"/>
                  </a:cubicBezTo>
                  <a:close/>
                  <a:moveTo>
                    <a:pt x="4366570" y="6487559"/>
                  </a:moveTo>
                  <a:cubicBezTo>
                    <a:pt x="4366588" y="6488974"/>
                    <a:pt x="4370174" y="6812133"/>
                    <a:pt x="4370192" y="6813424"/>
                  </a:cubicBezTo>
                  <a:cubicBezTo>
                    <a:pt x="4220571" y="6811434"/>
                    <a:pt x="4159253" y="6814248"/>
                    <a:pt x="4087338" y="6814607"/>
                  </a:cubicBezTo>
                  <a:cubicBezTo>
                    <a:pt x="4085868" y="6723659"/>
                    <a:pt x="4085743" y="6743913"/>
                    <a:pt x="4081691" y="6489369"/>
                  </a:cubicBezTo>
                  <a:cubicBezTo>
                    <a:pt x="4164148" y="6488885"/>
                    <a:pt x="4226004" y="6484565"/>
                    <a:pt x="4366570" y="6487559"/>
                  </a:cubicBezTo>
                  <a:close/>
                  <a:moveTo>
                    <a:pt x="4369941" y="5732046"/>
                  </a:moveTo>
                  <a:cubicBezTo>
                    <a:pt x="4364257" y="5428927"/>
                    <a:pt x="4361604" y="5461477"/>
                    <a:pt x="4375750" y="5461370"/>
                  </a:cubicBezTo>
                  <a:cubicBezTo>
                    <a:pt x="4693099" y="5458789"/>
                    <a:pt x="4649369" y="5454164"/>
                    <a:pt x="4649513" y="5487593"/>
                  </a:cubicBezTo>
                  <a:cubicBezTo>
                    <a:pt x="4651001" y="5838696"/>
                    <a:pt x="4673054" y="5785031"/>
                    <a:pt x="4590794" y="5785586"/>
                  </a:cubicBezTo>
                  <a:cubicBezTo>
                    <a:pt x="4487898" y="5786285"/>
                    <a:pt x="4491071" y="5785747"/>
                    <a:pt x="4375642" y="5786195"/>
                  </a:cubicBezTo>
                  <a:cubicBezTo>
                    <a:pt x="4369241" y="5786231"/>
                    <a:pt x="4371124" y="5794351"/>
                    <a:pt x="4369941" y="5732046"/>
                  </a:cubicBezTo>
                  <a:close/>
                  <a:moveTo>
                    <a:pt x="4375732" y="5802847"/>
                  </a:moveTo>
                  <a:cubicBezTo>
                    <a:pt x="4704394" y="5801503"/>
                    <a:pt x="4652614" y="5786984"/>
                    <a:pt x="4653690" y="5854756"/>
                  </a:cubicBezTo>
                  <a:cubicBezTo>
                    <a:pt x="4658836" y="6184458"/>
                    <a:pt x="4679007" y="6129519"/>
                    <a:pt x="4590920" y="6128444"/>
                  </a:cubicBezTo>
                  <a:cubicBezTo>
                    <a:pt x="4338511" y="6125378"/>
                    <a:pt x="4375086" y="6143357"/>
                    <a:pt x="4374387" y="6099209"/>
                  </a:cubicBezTo>
                  <a:cubicBezTo>
                    <a:pt x="4369188" y="5767590"/>
                    <a:pt x="4370855" y="5802847"/>
                    <a:pt x="4375732" y="5802847"/>
                  </a:cubicBezTo>
                  <a:close/>
                  <a:moveTo>
                    <a:pt x="4375785" y="6145149"/>
                  </a:moveTo>
                  <a:cubicBezTo>
                    <a:pt x="4719258" y="6140973"/>
                    <a:pt x="4658710" y="6129053"/>
                    <a:pt x="4661239" y="6221848"/>
                  </a:cubicBezTo>
                  <a:cubicBezTo>
                    <a:pt x="4663552" y="6306970"/>
                    <a:pt x="4664914" y="6382665"/>
                    <a:pt x="4664645" y="6466121"/>
                  </a:cubicBezTo>
                  <a:cubicBezTo>
                    <a:pt x="4664609" y="6477342"/>
                    <a:pt x="4382419" y="6471211"/>
                    <a:pt x="4381128" y="6471193"/>
                  </a:cubicBezTo>
                  <a:cubicBezTo>
                    <a:pt x="4379013" y="6227511"/>
                    <a:pt x="4373724" y="6145185"/>
                    <a:pt x="4375785" y="6145149"/>
                  </a:cubicBezTo>
                  <a:close/>
                  <a:moveTo>
                    <a:pt x="4664591" y="6489405"/>
                  </a:moveTo>
                  <a:cubicBezTo>
                    <a:pt x="4664519" y="6607760"/>
                    <a:pt x="4668500" y="6712062"/>
                    <a:pt x="4670185" y="6811793"/>
                  </a:cubicBezTo>
                  <a:cubicBezTo>
                    <a:pt x="4585953" y="6812205"/>
                    <a:pt x="4539588" y="6815646"/>
                    <a:pt x="4384858" y="6813621"/>
                  </a:cubicBezTo>
                  <a:cubicBezTo>
                    <a:pt x="4384840" y="6812026"/>
                    <a:pt x="4381272" y="6489154"/>
                    <a:pt x="4381254" y="6487881"/>
                  </a:cubicBezTo>
                  <a:cubicBezTo>
                    <a:pt x="4440977" y="6489154"/>
                    <a:pt x="4662511" y="6489405"/>
                    <a:pt x="4664591" y="6489405"/>
                  </a:cubicBezTo>
                  <a:close/>
                  <a:moveTo>
                    <a:pt x="4670472" y="6828444"/>
                  </a:moveTo>
                  <a:cubicBezTo>
                    <a:pt x="4672426" y="6948771"/>
                    <a:pt x="4672337" y="7021848"/>
                    <a:pt x="4675098" y="7155582"/>
                  </a:cubicBezTo>
                  <a:lnTo>
                    <a:pt x="4390595" y="7155707"/>
                  </a:lnTo>
                  <a:cubicBezTo>
                    <a:pt x="4389681" y="7112384"/>
                    <a:pt x="4385252" y="6838195"/>
                    <a:pt x="4385163" y="6833123"/>
                  </a:cubicBezTo>
                  <a:cubicBezTo>
                    <a:pt x="4385127" y="6830130"/>
                    <a:pt x="4360205" y="6830022"/>
                    <a:pt x="4670472" y="6828444"/>
                  </a:cubicBezTo>
                  <a:close/>
                  <a:moveTo>
                    <a:pt x="4674112" y="6145705"/>
                  </a:moveTo>
                  <a:cubicBezTo>
                    <a:pt x="4797627" y="6145938"/>
                    <a:pt x="4775592" y="6144629"/>
                    <a:pt x="4958310" y="6144558"/>
                  </a:cubicBezTo>
                  <a:cubicBezTo>
                    <a:pt x="4959331" y="6232441"/>
                    <a:pt x="4958310" y="6338123"/>
                    <a:pt x="4963545" y="6469401"/>
                  </a:cubicBezTo>
                  <a:cubicBezTo>
                    <a:pt x="4778514" y="6469312"/>
                    <a:pt x="4821867" y="6472879"/>
                    <a:pt x="4679329" y="6472771"/>
                  </a:cubicBezTo>
                  <a:cubicBezTo>
                    <a:pt x="4679778" y="6323837"/>
                    <a:pt x="4675797" y="6230075"/>
                    <a:pt x="4674112" y="6145705"/>
                  </a:cubicBezTo>
                  <a:close/>
                  <a:moveTo>
                    <a:pt x="4698406" y="6489422"/>
                  </a:moveTo>
                  <a:cubicBezTo>
                    <a:pt x="5016131" y="6489422"/>
                    <a:pt x="4964656" y="6450329"/>
                    <a:pt x="4966808" y="6588580"/>
                  </a:cubicBezTo>
                  <a:cubicBezTo>
                    <a:pt x="4968637" y="6705752"/>
                    <a:pt x="4967310" y="6705107"/>
                    <a:pt x="4968834" y="6813048"/>
                  </a:cubicBezTo>
                  <a:cubicBezTo>
                    <a:pt x="4967561" y="6813029"/>
                    <a:pt x="4719814" y="6811667"/>
                    <a:pt x="4684869" y="6811757"/>
                  </a:cubicBezTo>
                  <a:cubicBezTo>
                    <a:pt x="4678774" y="6452337"/>
                    <a:pt x="4669666" y="6489422"/>
                    <a:pt x="4698406" y="6489422"/>
                  </a:cubicBezTo>
                  <a:close/>
                  <a:moveTo>
                    <a:pt x="4698406" y="6828373"/>
                  </a:moveTo>
                  <a:cubicBezTo>
                    <a:pt x="4999422" y="6828373"/>
                    <a:pt x="4969085" y="6829018"/>
                    <a:pt x="4969139" y="6833374"/>
                  </a:cubicBezTo>
                  <a:cubicBezTo>
                    <a:pt x="4975056" y="7211471"/>
                    <a:pt x="4993326" y="7154345"/>
                    <a:pt x="4913486" y="7154345"/>
                  </a:cubicBezTo>
                  <a:cubicBezTo>
                    <a:pt x="4806269" y="7154345"/>
                    <a:pt x="4803866" y="7155582"/>
                    <a:pt x="4698388" y="7155582"/>
                  </a:cubicBezTo>
                  <a:cubicBezTo>
                    <a:pt x="4686734" y="7155582"/>
                    <a:pt x="4689782" y="7167574"/>
                    <a:pt x="4688366" y="7077844"/>
                  </a:cubicBezTo>
                  <a:cubicBezTo>
                    <a:pt x="4684009" y="6797704"/>
                    <a:pt x="4678253" y="6828373"/>
                    <a:pt x="4698406" y="6828373"/>
                  </a:cubicBezTo>
                  <a:close/>
                  <a:moveTo>
                    <a:pt x="5253946" y="5854721"/>
                  </a:moveTo>
                  <a:cubicBezTo>
                    <a:pt x="5258913" y="6170261"/>
                    <a:pt x="5266945" y="6128999"/>
                    <a:pt x="5236519" y="6128515"/>
                  </a:cubicBezTo>
                  <a:cubicBezTo>
                    <a:pt x="5174501" y="6127512"/>
                    <a:pt x="5120498" y="6127529"/>
                    <a:pt x="5021044" y="6127798"/>
                  </a:cubicBezTo>
                  <a:cubicBezTo>
                    <a:pt x="4956552" y="6127960"/>
                    <a:pt x="4973101" y="6174259"/>
                    <a:pt x="4968117" y="5854470"/>
                  </a:cubicBezTo>
                  <a:cubicBezTo>
                    <a:pt x="4967095" y="5788167"/>
                    <a:pt x="4953343" y="5802328"/>
                    <a:pt x="5021152" y="5801503"/>
                  </a:cubicBezTo>
                  <a:cubicBezTo>
                    <a:pt x="5294287" y="5798205"/>
                    <a:pt x="5252978" y="5791860"/>
                    <a:pt x="5253946" y="5854721"/>
                  </a:cubicBezTo>
                  <a:close/>
                  <a:moveTo>
                    <a:pt x="5246846" y="5487952"/>
                  </a:moveTo>
                  <a:cubicBezTo>
                    <a:pt x="5249823" y="5559793"/>
                    <a:pt x="5249930" y="5580334"/>
                    <a:pt x="5252136" y="5732369"/>
                  </a:cubicBezTo>
                  <a:cubicBezTo>
                    <a:pt x="5253014" y="5796753"/>
                    <a:pt x="5257676" y="5786608"/>
                    <a:pt x="5236663" y="5785945"/>
                  </a:cubicBezTo>
                  <a:cubicBezTo>
                    <a:pt x="4893567" y="5774724"/>
                    <a:pt x="4965966" y="5878542"/>
                    <a:pt x="4962846" y="5459165"/>
                  </a:cubicBezTo>
                  <a:cubicBezTo>
                    <a:pt x="5289410" y="5460438"/>
                    <a:pt x="5245161" y="5447389"/>
                    <a:pt x="5246846" y="5487952"/>
                  </a:cubicBezTo>
                  <a:close/>
                  <a:moveTo>
                    <a:pt x="5240266" y="5120628"/>
                  </a:moveTo>
                  <a:cubicBezTo>
                    <a:pt x="5245914" y="5482664"/>
                    <a:pt x="5247599" y="5442926"/>
                    <a:pt x="5236411" y="5443015"/>
                  </a:cubicBezTo>
                  <a:cubicBezTo>
                    <a:pt x="4905705" y="5445220"/>
                    <a:pt x="4963222" y="5461477"/>
                    <a:pt x="4961716" y="5365009"/>
                  </a:cubicBezTo>
                  <a:cubicBezTo>
                    <a:pt x="4959762" y="5241492"/>
                    <a:pt x="4959242" y="5250328"/>
                    <a:pt x="4957144" y="5120305"/>
                  </a:cubicBezTo>
                  <a:cubicBezTo>
                    <a:pt x="4957090" y="5115878"/>
                    <a:pt x="5240213" y="5117563"/>
                    <a:pt x="5240266" y="5120628"/>
                  </a:cubicBezTo>
                  <a:close/>
                  <a:moveTo>
                    <a:pt x="5239943" y="5100696"/>
                  </a:moveTo>
                  <a:cubicBezTo>
                    <a:pt x="5094106" y="5103582"/>
                    <a:pt x="5037217" y="5100803"/>
                    <a:pt x="4956822" y="5100373"/>
                  </a:cubicBezTo>
                  <a:cubicBezTo>
                    <a:pt x="4955154" y="5000104"/>
                    <a:pt x="4951640" y="4886338"/>
                    <a:pt x="4951442" y="4774741"/>
                  </a:cubicBezTo>
                  <a:cubicBezTo>
                    <a:pt x="5052833" y="4775153"/>
                    <a:pt x="5014213" y="4776515"/>
                    <a:pt x="5234296" y="4775978"/>
                  </a:cubicBezTo>
                  <a:cubicBezTo>
                    <a:pt x="5238204" y="5016881"/>
                    <a:pt x="5238599" y="5017616"/>
                    <a:pt x="5239943" y="5100696"/>
                  </a:cubicBezTo>
                  <a:close/>
                  <a:moveTo>
                    <a:pt x="5234045" y="4759290"/>
                  </a:moveTo>
                  <a:cubicBezTo>
                    <a:pt x="4914687" y="4760132"/>
                    <a:pt x="4951442" y="4758663"/>
                    <a:pt x="4951442" y="4753823"/>
                  </a:cubicBezTo>
                  <a:cubicBezTo>
                    <a:pt x="4951282" y="4595838"/>
                    <a:pt x="4947283" y="4511916"/>
                    <a:pt x="4945598" y="4430933"/>
                  </a:cubicBezTo>
                  <a:cubicBezTo>
                    <a:pt x="5039135" y="4431579"/>
                    <a:pt x="5047669" y="4435163"/>
                    <a:pt x="5229365" y="4433282"/>
                  </a:cubicBezTo>
                  <a:cubicBezTo>
                    <a:pt x="5231194" y="4563144"/>
                    <a:pt x="5229168" y="4458447"/>
                    <a:pt x="5234045" y="4759290"/>
                  </a:cubicBezTo>
                  <a:close/>
                  <a:moveTo>
                    <a:pt x="5227178" y="4141957"/>
                  </a:moveTo>
                  <a:cubicBezTo>
                    <a:pt x="5229078" y="4263054"/>
                    <a:pt x="5226729" y="4264147"/>
                    <a:pt x="5228648" y="4386624"/>
                  </a:cubicBezTo>
                  <a:cubicBezTo>
                    <a:pt x="5229365" y="4431166"/>
                    <a:pt x="5270728" y="4416415"/>
                    <a:pt x="4945257" y="4414299"/>
                  </a:cubicBezTo>
                  <a:cubicBezTo>
                    <a:pt x="4942622" y="4275923"/>
                    <a:pt x="4945239" y="4261100"/>
                    <a:pt x="4941958" y="4090137"/>
                  </a:cubicBezTo>
                  <a:cubicBezTo>
                    <a:pt x="5279460" y="4090639"/>
                    <a:pt x="5226120" y="4074686"/>
                    <a:pt x="5227178" y="4141957"/>
                  </a:cubicBezTo>
                  <a:close/>
                  <a:moveTo>
                    <a:pt x="5218428" y="3746939"/>
                  </a:moveTo>
                  <a:cubicBezTo>
                    <a:pt x="5224345" y="4093112"/>
                    <a:pt x="5222193" y="3939267"/>
                    <a:pt x="5225797" y="4074149"/>
                  </a:cubicBezTo>
                  <a:cubicBezTo>
                    <a:pt x="4889192" y="4074256"/>
                    <a:pt x="4942137" y="4089797"/>
                    <a:pt x="4940380" y="4019228"/>
                  </a:cubicBezTo>
                  <a:cubicBezTo>
                    <a:pt x="4938283" y="3935342"/>
                    <a:pt x="4937009" y="3860472"/>
                    <a:pt x="4936651" y="3774811"/>
                  </a:cubicBezTo>
                  <a:cubicBezTo>
                    <a:pt x="4936454" y="3735557"/>
                    <a:pt x="4892312" y="3744143"/>
                    <a:pt x="5218428" y="3746939"/>
                  </a:cubicBezTo>
                  <a:close/>
                  <a:moveTo>
                    <a:pt x="5215470" y="3408061"/>
                  </a:moveTo>
                  <a:cubicBezTo>
                    <a:pt x="5217676" y="3548283"/>
                    <a:pt x="5214161" y="3489258"/>
                    <a:pt x="5218141" y="3730305"/>
                  </a:cubicBezTo>
                  <a:cubicBezTo>
                    <a:pt x="5216331" y="3730287"/>
                    <a:pt x="4938534" y="3729230"/>
                    <a:pt x="4936364" y="3729212"/>
                  </a:cubicBezTo>
                  <a:cubicBezTo>
                    <a:pt x="4934822" y="3542709"/>
                    <a:pt x="4931362" y="3543246"/>
                    <a:pt x="4929318" y="3404099"/>
                  </a:cubicBezTo>
                  <a:cubicBezTo>
                    <a:pt x="4930627" y="3404099"/>
                    <a:pt x="5215452" y="3406788"/>
                    <a:pt x="5215470" y="3408061"/>
                  </a:cubicBezTo>
                  <a:close/>
                  <a:moveTo>
                    <a:pt x="5208119" y="3062532"/>
                  </a:moveTo>
                  <a:cubicBezTo>
                    <a:pt x="5217514" y="3502200"/>
                    <a:pt x="5214233" y="3335323"/>
                    <a:pt x="5215165" y="3388900"/>
                  </a:cubicBezTo>
                  <a:cubicBezTo>
                    <a:pt x="5097495" y="3391785"/>
                    <a:pt x="5017064" y="3387663"/>
                    <a:pt x="4929085" y="3387466"/>
                  </a:cubicBezTo>
                  <a:cubicBezTo>
                    <a:pt x="4927543" y="3284024"/>
                    <a:pt x="4927471" y="3210731"/>
                    <a:pt x="4924441" y="3062425"/>
                  </a:cubicBezTo>
                  <a:cubicBezTo>
                    <a:pt x="5010717" y="3062461"/>
                    <a:pt x="5126612" y="3063698"/>
                    <a:pt x="5208119" y="3062532"/>
                  </a:cubicBezTo>
                  <a:close/>
                  <a:moveTo>
                    <a:pt x="5207653" y="3041310"/>
                  </a:moveTo>
                  <a:cubicBezTo>
                    <a:pt x="5207832" y="3049089"/>
                    <a:pt x="5230567" y="3045881"/>
                    <a:pt x="4924100" y="3045773"/>
                  </a:cubicBezTo>
                  <a:cubicBezTo>
                    <a:pt x="4924065" y="3044124"/>
                    <a:pt x="4917897" y="2719836"/>
                    <a:pt x="4917879" y="2718510"/>
                  </a:cubicBezTo>
                  <a:cubicBezTo>
                    <a:pt x="4919170" y="2718510"/>
                    <a:pt x="5201342" y="2720105"/>
                    <a:pt x="5202704" y="2720123"/>
                  </a:cubicBezTo>
                  <a:cubicBezTo>
                    <a:pt x="5203744" y="2792770"/>
                    <a:pt x="5204641" y="2903722"/>
                    <a:pt x="5207653" y="3041310"/>
                  </a:cubicBezTo>
                  <a:close/>
                  <a:moveTo>
                    <a:pt x="5198814" y="2429873"/>
                  </a:moveTo>
                  <a:cubicBezTo>
                    <a:pt x="5200732" y="2552082"/>
                    <a:pt x="5200087" y="2551849"/>
                    <a:pt x="5202005" y="2674362"/>
                  </a:cubicBezTo>
                  <a:cubicBezTo>
                    <a:pt x="5202669" y="2716484"/>
                    <a:pt x="5246237" y="2701983"/>
                    <a:pt x="4917592" y="2701858"/>
                  </a:cubicBezTo>
                  <a:cubicBezTo>
                    <a:pt x="4914652" y="2526199"/>
                    <a:pt x="4917251" y="2566655"/>
                    <a:pt x="4913863" y="2378323"/>
                  </a:cubicBezTo>
                  <a:cubicBezTo>
                    <a:pt x="5246864" y="2378323"/>
                    <a:pt x="5197702" y="2358266"/>
                    <a:pt x="5198814" y="2429873"/>
                  </a:cubicBezTo>
                  <a:close/>
                  <a:moveTo>
                    <a:pt x="5194098" y="2062997"/>
                  </a:moveTo>
                  <a:cubicBezTo>
                    <a:pt x="5201521" y="2418563"/>
                    <a:pt x="5214161" y="2360954"/>
                    <a:pt x="5128710" y="2360954"/>
                  </a:cubicBezTo>
                  <a:cubicBezTo>
                    <a:pt x="5020919" y="2360954"/>
                    <a:pt x="5021385" y="2361671"/>
                    <a:pt x="4913540" y="2361671"/>
                  </a:cubicBezTo>
                  <a:cubicBezTo>
                    <a:pt x="4910689" y="2212809"/>
                    <a:pt x="4910205" y="2237671"/>
                    <a:pt x="4908412" y="2034264"/>
                  </a:cubicBezTo>
                  <a:cubicBezTo>
                    <a:pt x="5232539" y="2034283"/>
                    <a:pt x="5193255" y="2022327"/>
                    <a:pt x="5194098" y="2062997"/>
                  </a:cubicBezTo>
                  <a:close/>
                  <a:moveTo>
                    <a:pt x="5187231" y="1696265"/>
                  </a:moveTo>
                  <a:cubicBezTo>
                    <a:pt x="5193220" y="2078126"/>
                    <a:pt x="5214538" y="2017344"/>
                    <a:pt x="5128710" y="2017344"/>
                  </a:cubicBezTo>
                  <a:cubicBezTo>
                    <a:pt x="5022263" y="2017344"/>
                    <a:pt x="5021044" y="2017631"/>
                    <a:pt x="4913486" y="2017631"/>
                  </a:cubicBezTo>
                  <a:cubicBezTo>
                    <a:pt x="4906350" y="2017631"/>
                    <a:pt x="4908555" y="2027489"/>
                    <a:pt x="4907193" y="1940430"/>
                  </a:cubicBezTo>
                  <a:cubicBezTo>
                    <a:pt x="4902747" y="1655056"/>
                    <a:pt x="4901133" y="1692285"/>
                    <a:pt x="4913486" y="1692285"/>
                  </a:cubicBezTo>
                  <a:cubicBezTo>
                    <a:pt x="5206953" y="1692285"/>
                    <a:pt x="5187088" y="1686693"/>
                    <a:pt x="5187231" y="1696265"/>
                  </a:cubicBezTo>
                  <a:close/>
                  <a:moveTo>
                    <a:pt x="5186909" y="1674487"/>
                  </a:moveTo>
                  <a:cubicBezTo>
                    <a:pt x="5085644" y="1673321"/>
                    <a:pt x="5019090" y="1675616"/>
                    <a:pt x="4904522" y="1675634"/>
                  </a:cubicBezTo>
                  <a:cubicBezTo>
                    <a:pt x="4898193" y="1307987"/>
                    <a:pt x="4889013" y="1348155"/>
                    <a:pt x="4913504" y="1348155"/>
                  </a:cubicBezTo>
                  <a:cubicBezTo>
                    <a:pt x="5003976" y="1348155"/>
                    <a:pt x="5028180" y="1348370"/>
                    <a:pt x="5128728" y="1348370"/>
                  </a:cubicBezTo>
                  <a:cubicBezTo>
                    <a:pt x="5200571" y="1348388"/>
                    <a:pt x="5181082" y="1289345"/>
                    <a:pt x="5186909" y="1674487"/>
                  </a:cubicBezTo>
                  <a:close/>
                  <a:moveTo>
                    <a:pt x="5177209" y="1085043"/>
                  </a:moveTo>
                  <a:cubicBezTo>
                    <a:pt x="5179468" y="1159483"/>
                    <a:pt x="5179504" y="1175938"/>
                    <a:pt x="5182049" y="1332059"/>
                  </a:cubicBezTo>
                  <a:cubicBezTo>
                    <a:pt x="5150297" y="1331647"/>
                    <a:pt x="4919690" y="1331486"/>
                    <a:pt x="4897547" y="1331557"/>
                  </a:cubicBezTo>
                  <a:cubicBezTo>
                    <a:pt x="4891613" y="958228"/>
                    <a:pt x="4882128" y="1008273"/>
                    <a:pt x="4913504" y="1008273"/>
                  </a:cubicBezTo>
                  <a:cubicBezTo>
                    <a:pt x="5228863" y="1008273"/>
                    <a:pt x="5174017" y="979182"/>
                    <a:pt x="5177209" y="1085043"/>
                  </a:cubicBezTo>
                  <a:close/>
                  <a:moveTo>
                    <a:pt x="5172081" y="718024"/>
                  </a:moveTo>
                  <a:cubicBezTo>
                    <a:pt x="5176958" y="1038314"/>
                    <a:pt x="5187733" y="989255"/>
                    <a:pt x="5128710" y="989255"/>
                  </a:cubicBezTo>
                  <a:cubicBezTo>
                    <a:pt x="4856238" y="989255"/>
                    <a:pt x="4891541" y="1005656"/>
                    <a:pt x="4890877" y="962405"/>
                  </a:cubicBezTo>
                  <a:cubicBezTo>
                    <a:pt x="4885499" y="619242"/>
                    <a:pt x="4879474" y="664878"/>
                    <a:pt x="4913504" y="664878"/>
                  </a:cubicBezTo>
                  <a:cubicBezTo>
                    <a:pt x="5218500" y="664878"/>
                    <a:pt x="5170988" y="648226"/>
                    <a:pt x="5172081" y="718024"/>
                  </a:cubicBezTo>
                  <a:close/>
                  <a:moveTo>
                    <a:pt x="4913504" y="321178"/>
                  </a:moveTo>
                  <a:cubicBezTo>
                    <a:pt x="5206057" y="321178"/>
                    <a:pt x="5166236" y="314205"/>
                    <a:pt x="5166272" y="350986"/>
                  </a:cubicBezTo>
                  <a:cubicBezTo>
                    <a:pt x="5166272" y="698128"/>
                    <a:pt x="5189114" y="647617"/>
                    <a:pt x="5128710" y="647617"/>
                  </a:cubicBezTo>
                  <a:cubicBezTo>
                    <a:pt x="4842665" y="647617"/>
                    <a:pt x="4887704" y="663103"/>
                    <a:pt x="4886144" y="595385"/>
                  </a:cubicBezTo>
                  <a:cubicBezTo>
                    <a:pt x="4879170" y="277227"/>
                    <a:pt x="4869631" y="321178"/>
                    <a:pt x="4913504" y="321178"/>
                  </a:cubicBezTo>
                  <a:close/>
                  <a:moveTo>
                    <a:pt x="4882863" y="1331629"/>
                  </a:moveTo>
                  <a:cubicBezTo>
                    <a:pt x="4807165" y="1332113"/>
                    <a:pt x="4599167" y="1340179"/>
                    <a:pt x="4598719" y="1328922"/>
                  </a:cubicBezTo>
                  <a:cubicBezTo>
                    <a:pt x="4594093" y="1214457"/>
                    <a:pt x="4594326" y="1104509"/>
                    <a:pt x="4593035" y="1007879"/>
                  </a:cubicBezTo>
                  <a:cubicBezTo>
                    <a:pt x="4899824" y="1007986"/>
                    <a:pt x="4750437" y="1008166"/>
                    <a:pt x="4876946" y="1008273"/>
                  </a:cubicBezTo>
                  <a:cubicBezTo>
                    <a:pt x="4879671" y="1160792"/>
                    <a:pt x="4877430" y="989650"/>
                    <a:pt x="4882863" y="1331629"/>
                  </a:cubicBezTo>
                  <a:close/>
                  <a:moveTo>
                    <a:pt x="4876193" y="962691"/>
                  </a:moveTo>
                  <a:cubicBezTo>
                    <a:pt x="4876821" y="1003129"/>
                    <a:pt x="4921375" y="991352"/>
                    <a:pt x="4592802" y="991245"/>
                  </a:cubicBezTo>
                  <a:cubicBezTo>
                    <a:pt x="4589288" y="745322"/>
                    <a:pt x="4592767" y="928456"/>
                    <a:pt x="4588822" y="663820"/>
                  </a:cubicBezTo>
                  <a:cubicBezTo>
                    <a:pt x="4985509" y="665272"/>
                    <a:pt x="4839402" y="664752"/>
                    <a:pt x="4872894" y="664842"/>
                  </a:cubicBezTo>
                  <a:cubicBezTo>
                    <a:pt x="4876121" y="839712"/>
                    <a:pt x="4873970" y="820802"/>
                    <a:pt x="4876193" y="962691"/>
                  </a:cubicBezTo>
                  <a:close/>
                  <a:moveTo>
                    <a:pt x="4590884" y="322809"/>
                  </a:moveTo>
                  <a:cubicBezTo>
                    <a:pt x="4909237" y="322182"/>
                    <a:pt x="4865490" y="309007"/>
                    <a:pt x="4866601" y="351237"/>
                  </a:cubicBezTo>
                  <a:cubicBezTo>
                    <a:pt x="4875853" y="705333"/>
                    <a:pt x="4888636" y="648459"/>
                    <a:pt x="4806018" y="647778"/>
                  </a:cubicBezTo>
                  <a:cubicBezTo>
                    <a:pt x="4544662" y="645663"/>
                    <a:pt x="4588876" y="665308"/>
                    <a:pt x="4587890" y="599293"/>
                  </a:cubicBezTo>
                  <a:cubicBezTo>
                    <a:pt x="4583533" y="289846"/>
                    <a:pt x="4579696" y="322845"/>
                    <a:pt x="4590884" y="322809"/>
                  </a:cubicBezTo>
                  <a:close/>
                  <a:moveTo>
                    <a:pt x="4584053" y="1329675"/>
                  </a:moveTo>
                  <a:cubicBezTo>
                    <a:pt x="4584196" y="1333242"/>
                    <a:pt x="4617886" y="1331754"/>
                    <a:pt x="4300859" y="1333493"/>
                  </a:cubicBezTo>
                  <a:cubicBezTo>
                    <a:pt x="4296484" y="1144767"/>
                    <a:pt x="4297578" y="1098773"/>
                    <a:pt x="4296394" y="1006122"/>
                  </a:cubicBezTo>
                  <a:cubicBezTo>
                    <a:pt x="4437122" y="1006624"/>
                    <a:pt x="4298277" y="1007789"/>
                    <a:pt x="4578369" y="1007879"/>
                  </a:cubicBezTo>
                  <a:cubicBezTo>
                    <a:pt x="4579660" y="1105692"/>
                    <a:pt x="4579445" y="1215300"/>
                    <a:pt x="4584053" y="1329675"/>
                  </a:cubicBezTo>
                  <a:close/>
                  <a:moveTo>
                    <a:pt x="4574963" y="718024"/>
                  </a:moveTo>
                  <a:cubicBezTo>
                    <a:pt x="4576845" y="838099"/>
                    <a:pt x="4575805" y="840806"/>
                    <a:pt x="4577706" y="962691"/>
                  </a:cubicBezTo>
                  <a:cubicBezTo>
                    <a:pt x="4578369" y="1004796"/>
                    <a:pt x="4621184" y="990582"/>
                    <a:pt x="4296161" y="989470"/>
                  </a:cubicBezTo>
                  <a:cubicBezTo>
                    <a:pt x="4294602" y="877013"/>
                    <a:pt x="4293831" y="875346"/>
                    <a:pt x="4290424" y="664071"/>
                  </a:cubicBezTo>
                  <a:cubicBezTo>
                    <a:pt x="4624340" y="663856"/>
                    <a:pt x="4573869" y="645376"/>
                    <a:pt x="4574963" y="718024"/>
                  </a:cubicBezTo>
                  <a:close/>
                  <a:moveTo>
                    <a:pt x="4483254" y="322952"/>
                  </a:moveTo>
                  <a:cubicBezTo>
                    <a:pt x="4583999" y="322952"/>
                    <a:pt x="4568275" y="315048"/>
                    <a:pt x="4569028" y="351148"/>
                  </a:cubicBezTo>
                  <a:cubicBezTo>
                    <a:pt x="4570803" y="436109"/>
                    <a:pt x="4571914" y="509922"/>
                    <a:pt x="4573170" y="599561"/>
                  </a:cubicBezTo>
                  <a:cubicBezTo>
                    <a:pt x="4574102" y="661938"/>
                    <a:pt x="4625882" y="647151"/>
                    <a:pt x="4290173" y="647420"/>
                  </a:cubicBezTo>
                  <a:cubicBezTo>
                    <a:pt x="4286641" y="427362"/>
                    <a:pt x="4286659" y="421752"/>
                    <a:pt x="4284884" y="350717"/>
                  </a:cubicBezTo>
                  <a:cubicBezTo>
                    <a:pt x="4283952" y="313488"/>
                    <a:pt x="4249043" y="322773"/>
                    <a:pt x="4483254" y="322952"/>
                  </a:cubicBezTo>
                  <a:close/>
                  <a:moveTo>
                    <a:pt x="4268138" y="1333583"/>
                  </a:moveTo>
                  <a:cubicBezTo>
                    <a:pt x="4161691" y="1333583"/>
                    <a:pt x="4162283" y="1331450"/>
                    <a:pt x="4053022" y="1331450"/>
                  </a:cubicBezTo>
                  <a:cubicBezTo>
                    <a:pt x="3981591" y="1331450"/>
                    <a:pt x="4001726" y="1392859"/>
                    <a:pt x="3995200" y="1007520"/>
                  </a:cubicBezTo>
                  <a:cubicBezTo>
                    <a:pt x="4116742" y="1008811"/>
                    <a:pt x="4160257" y="1005871"/>
                    <a:pt x="4281710" y="1006069"/>
                  </a:cubicBezTo>
                  <a:cubicBezTo>
                    <a:pt x="4286390" y="1382032"/>
                    <a:pt x="4294100" y="1333583"/>
                    <a:pt x="4268138" y="1333583"/>
                  </a:cubicBezTo>
                  <a:close/>
                  <a:moveTo>
                    <a:pt x="4276619" y="717988"/>
                  </a:moveTo>
                  <a:cubicBezTo>
                    <a:pt x="4281567" y="1031055"/>
                    <a:pt x="4286982" y="989435"/>
                    <a:pt x="4268138" y="989435"/>
                  </a:cubicBezTo>
                  <a:cubicBezTo>
                    <a:pt x="3954321" y="989435"/>
                    <a:pt x="3995128" y="1004419"/>
                    <a:pt x="3994465" y="962405"/>
                  </a:cubicBezTo>
                  <a:cubicBezTo>
                    <a:pt x="3992510" y="837167"/>
                    <a:pt x="3993980" y="839515"/>
                    <a:pt x="3992062" y="717737"/>
                  </a:cubicBezTo>
                  <a:cubicBezTo>
                    <a:pt x="3991022" y="653209"/>
                    <a:pt x="3975172" y="664376"/>
                    <a:pt x="4053004" y="664376"/>
                  </a:cubicBezTo>
                  <a:cubicBezTo>
                    <a:pt x="4320850" y="664376"/>
                    <a:pt x="4275417" y="643745"/>
                    <a:pt x="4276619" y="717988"/>
                  </a:cubicBezTo>
                  <a:close/>
                  <a:moveTo>
                    <a:pt x="4270200" y="351201"/>
                  </a:moveTo>
                  <a:cubicBezTo>
                    <a:pt x="4272046" y="424620"/>
                    <a:pt x="4272100" y="436360"/>
                    <a:pt x="4275489" y="647437"/>
                  </a:cubicBezTo>
                  <a:cubicBezTo>
                    <a:pt x="4244077" y="647437"/>
                    <a:pt x="4022613" y="647688"/>
                    <a:pt x="3990932" y="648029"/>
                  </a:cubicBezTo>
                  <a:lnTo>
                    <a:pt x="3985643" y="321662"/>
                  </a:lnTo>
                  <a:cubicBezTo>
                    <a:pt x="4323773" y="316285"/>
                    <a:pt x="4269321" y="316374"/>
                    <a:pt x="4270200" y="351201"/>
                  </a:cubicBezTo>
                  <a:close/>
                  <a:moveTo>
                    <a:pt x="3981914" y="1084900"/>
                  </a:moveTo>
                  <a:cubicBezTo>
                    <a:pt x="3983366" y="1162082"/>
                    <a:pt x="3982864" y="1133152"/>
                    <a:pt x="3986056" y="1332023"/>
                  </a:cubicBezTo>
                  <a:cubicBezTo>
                    <a:pt x="3893522" y="1333834"/>
                    <a:pt x="3930905" y="1335985"/>
                    <a:pt x="3701428" y="1333798"/>
                  </a:cubicBezTo>
                  <a:cubicBezTo>
                    <a:pt x="3697268" y="999257"/>
                    <a:pt x="3699688" y="1109636"/>
                    <a:pt x="3698631" y="1005692"/>
                  </a:cubicBezTo>
                  <a:cubicBezTo>
                    <a:pt x="4038840" y="1005531"/>
                    <a:pt x="3980067" y="991693"/>
                    <a:pt x="3981914" y="1084900"/>
                  </a:cubicBezTo>
                  <a:close/>
                  <a:moveTo>
                    <a:pt x="3977378" y="718024"/>
                  </a:moveTo>
                  <a:cubicBezTo>
                    <a:pt x="3982201" y="1034730"/>
                    <a:pt x="3990502" y="990994"/>
                    <a:pt x="3945571" y="990080"/>
                  </a:cubicBezTo>
                  <a:cubicBezTo>
                    <a:pt x="3878336" y="988718"/>
                    <a:pt x="3865929" y="988987"/>
                    <a:pt x="3698433" y="989058"/>
                  </a:cubicBezTo>
                  <a:cubicBezTo>
                    <a:pt x="3696425" y="831449"/>
                    <a:pt x="3693216" y="832327"/>
                    <a:pt x="3691459" y="665093"/>
                  </a:cubicBezTo>
                  <a:cubicBezTo>
                    <a:pt x="4027185" y="668373"/>
                    <a:pt x="3976195" y="644193"/>
                    <a:pt x="3977378" y="718024"/>
                  </a:cubicBezTo>
                  <a:close/>
                  <a:moveTo>
                    <a:pt x="3730258" y="323132"/>
                  </a:moveTo>
                  <a:cubicBezTo>
                    <a:pt x="3803194" y="324100"/>
                    <a:pt x="3873531" y="324261"/>
                    <a:pt x="3945607" y="322522"/>
                  </a:cubicBezTo>
                  <a:cubicBezTo>
                    <a:pt x="3981215" y="321626"/>
                    <a:pt x="3970188" y="273141"/>
                    <a:pt x="3976248" y="648226"/>
                  </a:cubicBezTo>
                  <a:cubicBezTo>
                    <a:pt x="3848466" y="650054"/>
                    <a:pt x="3898614" y="650503"/>
                    <a:pt x="3691297" y="648477"/>
                  </a:cubicBezTo>
                  <a:cubicBezTo>
                    <a:pt x="3688214" y="268122"/>
                    <a:pt x="3670930" y="322361"/>
                    <a:pt x="3730258" y="323132"/>
                  </a:cubicBezTo>
                  <a:close/>
                  <a:moveTo>
                    <a:pt x="3692176" y="1677229"/>
                  </a:moveTo>
                  <a:cubicBezTo>
                    <a:pt x="3621911" y="1677731"/>
                    <a:pt x="3530776" y="1677229"/>
                    <a:pt x="3410345" y="1677229"/>
                  </a:cubicBezTo>
                  <a:cubicBezTo>
                    <a:pt x="3410148" y="1665327"/>
                    <a:pt x="3405325" y="1386567"/>
                    <a:pt x="3404428" y="1349033"/>
                  </a:cubicBezTo>
                  <a:cubicBezTo>
                    <a:pt x="3405737" y="1349033"/>
                    <a:pt x="3684950" y="1350306"/>
                    <a:pt x="3686923" y="1350324"/>
                  </a:cubicBezTo>
                  <a:cubicBezTo>
                    <a:pt x="3688393" y="1469683"/>
                    <a:pt x="3690921" y="1598595"/>
                    <a:pt x="3692176" y="1677229"/>
                  </a:cubicBezTo>
                  <a:close/>
                  <a:moveTo>
                    <a:pt x="3684179" y="1084721"/>
                  </a:moveTo>
                  <a:cubicBezTo>
                    <a:pt x="3683552" y="1383771"/>
                    <a:pt x="3716058" y="1333475"/>
                    <a:pt x="3622861" y="1333475"/>
                  </a:cubicBezTo>
                  <a:cubicBezTo>
                    <a:pt x="3379202" y="1333475"/>
                    <a:pt x="3404051" y="1333457"/>
                    <a:pt x="3403944" y="1329102"/>
                  </a:cubicBezTo>
                  <a:cubicBezTo>
                    <a:pt x="3402510" y="1269646"/>
                    <a:pt x="3393312" y="1006463"/>
                    <a:pt x="3407924" y="1006463"/>
                  </a:cubicBezTo>
                  <a:cubicBezTo>
                    <a:pt x="3740209" y="1006463"/>
                    <a:pt x="3684395" y="981996"/>
                    <a:pt x="3684179" y="1084721"/>
                  </a:cubicBezTo>
                  <a:close/>
                  <a:moveTo>
                    <a:pt x="3677492" y="718024"/>
                  </a:moveTo>
                  <a:cubicBezTo>
                    <a:pt x="3682494" y="1037078"/>
                    <a:pt x="3703848" y="989058"/>
                    <a:pt x="3622861" y="989094"/>
                  </a:cubicBezTo>
                  <a:cubicBezTo>
                    <a:pt x="3366508" y="989094"/>
                    <a:pt x="3399014" y="1001946"/>
                    <a:pt x="3398386" y="962369"/>
                  </a:cubicBezTo>
                  <a:cubicBezTo>
                    <a:pt x="3398243" y="952797"/>
                    <a:pt x="3394011" y="678160"/>
                    <a:pt x="3393778" y="662942"/>
                  </a:cubicBezTo>
                  <a:cubicBezTo>
                    <a:pt x="3734310" y="662225"/>
                    <a:pt x="3676434" y="651273"/>
                    <a:pt x="3677492" y="718024"/>
                  </a:cubicBezTo>
                  <a:close/>
                  <a:moveTo>
                    <a:pt x="3407924" y="323329"/>
                  </a:moveTo>
                  <a:cubicBezTo>
                    <a:pt x="3712938" y="323329"/>
                    <a:pt x="3672005" y="310638"/>
                    <a:pt x="3672884" y="350341"/>
                  </a:cubicBezTo>
                  <a:cubicBezTo>
                    <a:pt x="3680988" y="706731"/>
                    <a:pt x="3687729" y="648172"/>
                    <a:pt x="3622861" y="648172"/>
                  </a:cubicBezTo>
                  <a:cubicBezTo>
                    <a:pt x="3515680" y="648172"/>
                    <a:pt x="3515572" y="646290"/>
                    <a:pt x="3407924" y="646290"/>
                  </a:cubicBezTo>
                  <a:cubicBezTo>
                    <a:pt x="3388758" y="646290"/>
                    <a:pt x="3393653" y="655647"/>
                    <a:pt x="3392828" y="595421"/>
                  </a:cubicBezTo>
                  <a:cubicBezTo>
                    <a:pt x="3388579" y="281440"/>
                    <a:pt x="3380403" y="323329"/>
                    <a:pt x="3407924" y="323329"/>
                  </a:cubicBezTo>
                  <a:close/>
                  <a:moveTo>
                    <a:pt x="3384347" y="1006499"/>
                  </a:moveTo>
                  <a:cubicBezTo>
                    <a:pt x="3385584" y="1096407"/>
                    <a:pt x="3385602" y="1180060"/>
                    <a:pt x="3389332" y="1332418"/>
                  </a:cubicBezTo>
                  <a:cubicBezTo>
                    <a:pt x="3089750" y="1332955"/>
                    <a:pt x="3105707" y="1336486"/>
                    <a:pt x="3105528" y="1329801"/>
                  </a:cubicBezTo>
                  <a:cubicBezTo>
                    <a:pt x="3104847" y="1300889"/>
                    <a:pt x="3099396" y="1008829"/>
                    <a:pt x="3099378" y="1007520"/>
                  </a:cubicBezTo>
                  <a:cubicBezTo>
                    <a:pt x="3249590" y="1008793"/>
                    <a:pt x="3293266" y="1006696"/>
                    <a:pt x="3384347" y="1006499"/>
                  </a:cubicBezTo>
                  <a:close/>
                  <a:moveTo>
                    <a:pt x="3384114" y="989847"/>
                  </a:moveTo>
                  <a:cubicBezTo>
                    <a:pt x="3055649" y="990546"/>
                    <a:pt x="3099289" y="1003021"/>
                    <a:pt x="3098643" y="962369"/>
                  </a:cubicBezTo>
                  <a:cubicBezTo>
                    <a:pt x="3096725" y="839927"/>
                    <a:pt x="3097245" y="839856"/>
                    <a:pt x="3095326" y="717737"/>
                  </a:cubicBezTo>
                  <a:cubicBezTo>
                    <a:pt x="3094251" y="649588"/>
                    <a:pt x="3038544" y="664914"/>
                    <a:pt x="3379076" y="663014"/>
                  </a:cubicBezTo>
                  <a:cubicBezTo>
                    <a:pt x="3379094" y="664376"/>
                    <a:pt x="3383666" y="958730"/>
                    <a:pt x="3384114" y="989847"/>
                  </a:cubicBezTo>
                  <a:close/>
                  <a:moveTo>
                    <a:pt x="3373536" y="323239"/>
                  </a:moveTo>
                  <a:cubicBezTo>
                    <a:pt x="3377157" y="505925"/>
                    <a:pt x="3376871" y="511768"/>
                    <a:pt x="3378843" y="646362"/>
                  </a:cubicBezTo>
                  <a:cubicBezTo>
                    <a:pt x="3049373" y="648101"/>
                    <a:pt x="3094681" y="669771"/>
                    <a:pt x="3092978" y="595349"/>
                  </a:cubicBezTo>
                  <a:cubicBezTo>
                    <a:pt x="3090306" y="478823"/>
                    <a:pt x="3089625" y="412001"/>
                    <a:pt x="3089374" y="350932"/>
                  </a:cubicBezTo>
                  <a:cubicBezTo>
                    <a:pt x="3089195" y="309330"/>
                    <a:pt x="3047348" y="321626"/>
                    <a:pt x="3373536" y="323239"/>
                  </a:cubicBezTo>
                  <a:close/>
                  <a:moveTo>
                    <a:pt x="3085412" y="1332758"/>
                  </a:moveTo>
                  <a:cubicBezTo>
                    <a:pt x="2910134" y="1328976"/>
                    <a:pt x="2804692" y="1335536"/>
                    <a:pt x="2804620" y="1329245"/>
                  </a:cubicBezTo>
                  <a:cubicBezTo>
                    <a:pt x="2800640" y="947868"/>
                    <a:pt x="2776884" y="1004921"/>
                    <a:pt x="2870134" y="1006176"/>
                  </a:cubicBezTo>
                  <a:cubicBezTo>
                    <a:pt x="2958597" y="1007359"/>
                    <a:pt x="2981977" y="1006409"/>
                    <a:pt x="3084712" y="1007359"/>
                  </a:cubicBezTo>
                  <a:cubicBezTo>
                    <a:pt x="3090934" y="1374988"/>
                    <a:pt x="3094197" y="1332920"/>
                    <a:pt x="3085412" y="1332758"/>
                  </a:cubicBezTo>
                  <a:close/>
                  <a:moveTo>
                    <a:pt x="3080642" y="718024"/>
                  </a:moveTo>
                  <a:cubicBezTo>
                    <a:pt x="3082561" y="840196"/>
                    <a:pt x="3082041" y="840071"/>
                    <a:pt x="3083959" y="962656"/>
                  </a:cubicBezTo>
                  <a:cubicBezTo>
                    <a:pt x="3084605" y="1003218"/>
                    <a:pt x="3128854" y="990062"/>
                    <a:pt x="2799923" y="988879"/>
                  </a:cubicBezTo>
                  <a:cubicBezTo>
                    <a:pt x="2797287" y="815443"/>
                    <a:pt x="2799779" y="817235"/>
                    <a:pt x="2796624" y="665649"/>
                  </a:cubicBezTo>
                  <a:cubicBezTo>
                    <a:pt x="3123906" y="663695"/>
                    <a:pt x="3079477" y="642759"/>
                    <a:pt x="3080642" y="718024"/>
                  </a:cubicBezTo>
                  <a:close/>
                  <a:moveTo>
                    <a:pt x="3074511" y="322719"/>
                  </a:moveTo>
                  <a:cubicBezTo>
                    <a:pt x="3075640" y="507233"/>
                    <a:pt x="3077074" y="533385"/>
                    <a:pt x="3079405" y="647671"/>
                  </a:cubicBezTo>
                  <a:cubicBezTo>
                    <a:pt x="3012816" y="646255"/>
                    <a:pt x="2941547" y="646237"/>
                    <a:pt x="2870062" y="647868"/>
                  </a:cubicBezTo>
                  <a:cubicBezTo>
                    <a:pt x="2773621" y="650072"/>
                    <a:pt x="2798793" y="702949"/>
                    <a:pt x="2789595" y="350753"/>
                  </a:cubicBezTo>
                  <a:cubicBezTo>
                    <a:pt x="2788305" y="301766"/>
                    <a:pt x="2752661" y="329387"/>
                    <a:pt x="3074511" y="322719"/>
                  </a:cubicBezTo>
                  <a:close/>
                  <a:moveTo>
                    <a:pt x="2762648" y="1332095"/>
                  </a:moveTo>
                  <a:cubicBezTo>
                    <a:pt x="2552068" y="1332131"/>
                    <a:pt x="2533027" y="1332095"/>
                    <a:pt x="2506258" y="1332220"/>
                  </a:cubicBezTo>
                  <a:cubicBezTo>
                    <a:pt x="2501274" y="1155988"/>
                    <a:pt x="2503533" y="1088987"/>
                    <a:pt x="2502726" y="1007108"/>
                  </a:cubicBezTo>
                  <a:cubicBezTo>
                    <a:pt x="2657725" y="1006642"/>
                    <a:pt x="2697188" y="1005280"/>
                    <a:pt x="2785472" y="1005477"/>
                  </a:cubicBezTo>
                  <a:cubicBezTo>
                    <a:pt x="2791101" y="1390528"/>
                    <a:pt x="2801985" y="1332095"/>
                    <a:pt x="2762648" y="1332095"/>
                  </a:cubicBezTo>
                  <a:close/>
                  <a:moveTo>
                    <a:pt x="2782890" y="717988"/>
                  </a:moveTo>
                  <a:cubicBezTo>
                    <a:pt x="2787785" y="1031342"/>
                    <a:pt x="2790599" y="988807"/>
                    <a:pt x="2762666" y="988807"/>
                  </a:cubicBezTo>
                  <a:cubicBezTo>
                    <a:pt x="2462672" y="988807"/>
                    <a:pt x="2502798" y="1003326"/>
                    <a:pt x="2502170" y="962369"/>
                  </a:cubicBezTo>
                  <a:cubicBezTo>
                    <a:pt x="2496666" y="610908"/>
                    <a:pt x="2479759" y="664304"/>
                    <a:pt x="2547549" y="664304"/>
                  </a:cubicBezTo>
                  <a:cubicBezTo>
                    <a:pt x="2654982" y="664304"/>
                    <a:pt x="2655018" y="665756"/>
                    <a:pt x="2762666" y="665756"/>
                  </a:cubicBezTo>
                  <a:cubicBezTo>
                    <a:pt x="2786816" y="665738"/>
                    <a:pt x="2781868" y="655235"/>
                    <a:pt x="2782890" y="717988"/>
                  </a:cubicBezTo>
                  <a:close/>
                  <a:moveTo>
                    <a:pt x="2547532" y="321680"/>
                  </a:moveTo>
                  <a:cubicBezTo>
                    <a:pt x="2556102" y="321680"/>
                    <a:pt x="2760926" y="321805"/>
                    <a:pt x="2774158" y="321823"/>
                  </a:cubicBezTo>
                  <a:cubicBezTo>
                    <a:pt x="2775270" y="368014"/>
                    <a:pt x="2770877" y="186655"/>
                    <a:pt x="2781545" y="649087"/>
                  </a:cubicBezTo>
                  <a:cubicBezTo>
                    <a:pt x="2661903" y="649427"/>
                    <a:pt x="2612346" y="646810"/>
                    <a:pt x="2496325" y="647868"/>
                  </a:cubicBezTo>
                  <a:cubicBezTo>
                    <a:pt x="2491843" y="262565"/>
                    <a:pt x="2471009" y="321680"/>
                    <a:pt x="2547532" y="321680"/>
                  </a:cubicBezTo>
                  <a:close/>
                  <a:moveTo>
                    <a:pt x="2488042" y="1007162"/>
                  </a:moveTo>
                  <a:cubicBezTo>
                    <a:pt x="2489118" y="1121107"/>
                    <a:pt x="2486034" y="1096031"/>
                    <a:pt x="2491556" y="1332292"/>
                  </a:cubicBezTo>
                  <a:cubicBezTo>
                    <a:pt x="2160419" y="1334371"/>
                    <a:pt x="2243558" y="1333834"/>
                    <a:pt x="2209080" y="1334156"/>
                  </a:cubicBezTo>
                  <a:cubicBezTo>
                    <a:pt x="2208022" y="1199329"/>
                    <a:pt x="2205745" y="1108184"/>
                    <a:pt x="2204041" y="1006283"/>
                  </a:cubicBezTo>
                  <a:cubicBezTo>
                    <a:pt x="2343012" y="1008918"/>
                    <a:pt x="2378207" y="1007646"/>
                    <a:pt x="2488042" y="1007162"/>
                  </a:cubicBezTo>
                  <a:close/>
                  <a:moveTo>
                    <a:pt x="2482627" y="718024"/>
                  </a:moveTo>
                  <a:cubicBezTo>
                    <a:pt x="2487630" y="1037544"/>
                    <a:pt x="2503856" y="990277"/>
                    <a:pt x="2439938" y="990797"/>
                  </a:cubicBezTo>
                  <a:cubicBezTo>
                    <a:pt x="2165977" y="993019"/>
                    <a:pt x="2203880" y="996013"/>
                    <a:pt x="2203342" y="962369"/>
                  </a:cubicBezTo>
                  <a:cubicBezTo>
                    <a:pt x="2198681" y="672137"/>
                    <a:pt x="2199003" y="690438"/>
                    <a:pt x="2198483" y="665201"/>
                  </a:cubicBezTo>
                  <a:cubicBezTo>
                    <a:pt x="2532041" y="670022"/>
                    <a:pt x="2481426" y="641003"/>
                    <a:pt x="2482627" y="718024"/>
                  </a:cubicBezTo>
                  <a:close/>
                  <a:moveTo>
                    <a:pt x="2225019" y="323311"/>
                  </a:moveTo>
                  <a:cubicBezTo>
                    <a:pt x="2516101" y="320766"/>
                    <a:pt x="2475814" y="313883"/>
                    <a:pt x="2476890" y="351255"/>
                  </a:cubicBezTo>
                  <a:cubicBezTo>
                    <a:pt x="2486966" y="695493"/>
                    <a:pt x="2488365" y="647742"/>
                    <a:pt x="2439884" y="648782"/>
                  </a:cubicBezTo>
                  <a:cubicBezTo>
                    <a:pt x="2366714" y="650359"/>
                    <a:pt x="2297543" y="650270"/>
                    <a:pt x="2225055" y="648997"/>
                  </a:cubicBezTo>
                  <a:cubicBezTo>
                    <a:pt x="2191043" y="648405"/>
                    <a:pt x="2198555" y="659268"/>
                    <a:pt x="2196816" y="595313"/>
                  </a:cubicBezTo>
                  <a:cubicBezTo>
                    <a:pt x="2188282" y="281296"/>
                    <a:pt x="2184301" y="323687"/>
                    <a:pt x="2225019" y="323311"/>
                  </a:cubicBezTo>
                  <a:close/>
                  <a:moveTo>
                    <a:pt x="2194342" y="1328636"/>
                  </a:moveTo>
                  <a:cubicBezTo>
                    <a:pt x="2194431" y="1338727"/>
                    <a:pt x="2216753" y="1333350"/>
                    <a:pt x="1909749" y="1333171"/>
                  </a:cubicBezTo>
                  <a:cubicBezTo>
                    <a:pt x="1909462" y="1273930"/>
                    <a:pt x="1905948" y="1007879"/>
                    <a:pt x="1905913" y="1005835"/>
                  </a:cubicBezTo>
                  <a:cubicBezTo>
                    <a:pt x="2056268" y="1005835"/>
                    <a:pt x="2126210" y="1005101"/>
                    <a:pt x="2189357" y="1006069"/>
                  </a:cubicBezTo>
                  <a:cubicBezTo>
                    <a:pt x="2191150" y="1113722"/>
                    <a:pt x="2193445" y="1205459"/>
                    <a:pt x="2194342" y="1328636"/>
                  </a:cubicBezTo>
                  <a:close/>
                  <a:moveTo>
                    <a:pt x="2189088" y="989399"/>
                  </a:moveTo>
                  <a:cubicBezTo>
                    <a:pt x="1865410" y="984488"/>
                    <a:pt x="1905948" y="1005387"/>
                    <a:pt x="1905267" y="962333"/>
                  </a:cubicBezTo>
                  <a:cubicBezTo>
                    <a:pt x="1901179" y="703236"/>
                    <a:pt x="1901107" y="695762"/>
                    <a:pt x="1900390" y="662888"/>
                  </a:cubicBezTo>
                  <a:cubicBezTo>
                    <a:pt x="1902398" y="662888"/>
                    <a:pt x="2182401" y="665003"/>
                    <a:pt x="2183799" y="665021"/>
                  </a:cubicBezTo>
                  <a:cubicBezTo>
                    <a:pt x="2184534" y="700888"/>
                    <a:pt x="2184624" y="711428"/>
                    <a:pt x="2189088" y="989399"/>
                  </a:cubicBezTo>
                  <a:close/>
                  <a:moveTo>
                    <a:pt x="1902363" y="324046"/>
                  </a:moveTo>
                  <a:cubicBezTo>
                    <a:pt x="2220931" y="324046"/>
                    <a:pt x="2177721" y="313112"/>
                    <a:pt x="2178044" y="351058"/>
                  </a:cubicBezTo>
                  <a:cubicBezTo>
                    <a:pt x="2180590" y="701444"/>
                    <a:pt x="2206175" y="648065"/>
                    <a:pt x="2117443" y="648065"/>
                  </a:cubicBezTo>
                  <a:cubicBezTo>
                    <a:pt x="2011965" y="648065"/>
                    <a:pt x="2009257" y="646255"/>
                    <a:pt x="1902344" y="646255"/>
                  </a:cubicBezTo>
                  <a:cubicBezTo>
                    <a:pt x="1899099" y="646237"/>
                    <a:pt x="1885330" y="324046"/>
                    <a:pt x="1902363" y="324046"/>
                  </a:cubicBezTo>
                  <a:close/>
                  <a:moveTo>
                    <a:pt x="1895011" y="1329353"/>
                  </a:moveTo>
                  <a:cubicBezTo>
                    <a:pt x="1895047" y="1335053"/>
                    <a:pt x="1666556" y="1334640"/>
                    <a:pt x="1611764" y="1333887"/>
                  </a:cubicBezTo>
                  <a:cubicBezTo>
                    <a:pt x="1606188" y="1013848"/>
                    <a:pt x="1607102" y="1100315"/>
                    <a:pt x="1605345" y="1007287"/>
                  </a:cubicBezTo>
                  <a:cubicBezTo>
                    <a:pt x="1737843" y="1009349"/>
                    <a:pt x="1785248" y="1005979"/>
                    <a:pt x="1891246" y="1005835"/>
                  </a:cubicBezTo>
                  <a:cubicBezTo>
                    <a:pt x="1891246" y="1007126"/>
                    <a:pt x="1894832" y="1284076"/>
                    <a:pt x="1895011" y="1329353"/>
                  </a:cubicBezTo>
                  <a:close/>
                  <a:moveTo>
                    <a:pt x="1890995" y="989184"/>
                  </a:moveTo>
                  <a:cubicBezTo>
                    <a:pt x="1563857" y="989668"/>
                    <a:pt x="1605220" y="1004186"/>
                    <a:pt x="1604574" y="962369"/>
                  </a:cubicBezTo>
                  <a:cubicBezTo>
                    <a:pt x="1602978" y="859734"/>
                    <a:pt x="1602925" y="838099"/>
                    <a:pt x="1601024" y="717737"/>
                  </a:cubicBezTo>
                  <a:cubicBezTo>
                    <a:pt x="1599948" y="646900"/>
                    <a:pt x="1550302" y="663014"/>
                    <a:pt x="1885706" y="662888"/>
                  </a:cubicBezTo>
                  <a:cubicBezTo>
                    <a:pt x="1886603" y="703559"/>
                    <a:pt x="1890977" y="987839"/>
                    <a:pt x="1890995" y="989184"/>
                  </a:cubicBezTo>
                  <a:close/>
                  <a:moveTo>
                    <a:pt x="1879789" y="323992"/>
                  </a:moveTo>
                  <a:cubicBezTo>
                    <a:pt x="1880829" y="543548"/>
                    <a:pt x="1883178" y="561508"/>
                    <a:pt x="1885294" y="646255"/>
                  </a:cubicBezTo>
                  <a:cubicBezTo>
                    <a:pt x="1679340" y="646344"/>
                    <a:pt x="1638604" y="646541"/>
                    <a:pt x="1599931" y="647491"/>
                  </a:cubicBezTo>
                  <a:cubicBezTo>
                    <a:pt x="1596004" y="390563"/>
                    <a:pt x="1596936" y="443100"/>
                    <a:pt x="1594157" y="321859"/>
                  </a:cubicBezTo>
                  <a:cubicBezTo>
                    <a:pt x="1733791" y="318095"/>
                    <a:pt x="1788457" y="323526"/>
                    <a:pt x="1879789" y="323992"/>
                  </a:cubicBezTo>
                  <a:close/>
                  <a:moveTo>
                    <a:pt x="1592436" y="1084972"/>
                  </a:moveTo>
                  <a:cubicBezTo>
                    <a:pt x="1599948" y="1372658"/>
                    <a:pt x="1602781" y="1333762"/>
                    <a:pt x="1579957" y="1333368"/>
                  </a:cubicBezTo>
                  <a:cubicBezTo>
                    <a:pt x="1313366" y="1328367"/>
                    <a:pt x="1312613" y="1337741"/>
                    <a:pt x="1312470" y="1329209"/>
                  </a:cubicBezTo>
                  <a:cubicBezTo>
                    <a:pt x="1306123" y="949230"/>
                    <a:pt x="1284285" y="1006355"/>
                    <a:pt x="1364859" y="1006033"/>
                  </a:cubicBezTo>
                  <a:cubicBezTo>
                    <a:pt x="1463596" y="1005638"/>
                    <a:pt x="1509836" y="1005513"/>
                    <a:pt x="1579688" y="1006821"/>
                  </a:cubicBezTo>
                  <a:cubicBezTo>
                    <a:pt x="1594498" y="1007108"/>
                    <a:pt x="1590087" y="994848"/>
                    <a:pt x="1592436" y="1084972"/>
                  </a:cubicBezTo>
                  <a:close/>
                  <a:moveTo>
                    <a:pt x="1586340" y="718024"/>
                  </a:moveTo>
                  <a:cubicBezTo>
                    <a:pt x="1591109" y="1022953"/>
                    <a:pt x="1594104" y="990421"/>
                    <a:pt x="1579957" y="990152"/>
                  </a:cubicBezTo>
                  <a:cubicBezTo>
                    <a:pt x="1266194" y="984254"/>
                    <a:pt x="1305190" y="1005101"/>
                    <a:pt x="1304527" y="962405"/>
                  </a:cubicBezTo>
                  <a:cubicBezTo>
                    <a:pt x="1302626" y="841092"/>
                    <a:pt x="1305531" y="841451"/>
                    <a:pt x="1303595" y="717701"/>
                  </a:cubicBezTo>
                  <a:cubicBezTo>
                    <a:pt x="1302375" y="640537"/>
                    <a:pt x="1259363" y="673464"/>
                    <a:pt x="1580011" y="664699"/>
                  </a:cubicBezTo>
                  <a:cubicBezTo>
                    <a:pt x="1587774" y="664484"/>
                    <a:pt x="1585408" y="656525"/>
                    <a:pt x="1586340" y="718024"/>
                  </a:cubicBezTo>
                  <a:close/>
                  <a:moveTo>
                    <a:pt x="1579473" y="322271"/>
                  </a:moveTo>
                  <a:cubicBezTo>
                    <a:pt x="1587667" y="684129"/>
                    <a:pt x="1586950" y="647832"/>
                    <a:pt x="1579635" y="648011"/>
                  </a:cubicBezTo>
                  <a:cubicBezTo>
                    <a:pt x="1508885" y="650054"/>
                    <a:pt x="1496478" y="649320"/>
                    <a:pt x="1364805" y="649678"/>
                  </a:cubicBezTo>
                  <a:cubicBezTo>
                    <a:pt x="1282241" y="649893"/>
                    <a:pt x="1305531" y="704079"/>
                    <a:pt x="1296333" y="350717"/>
                  </a:cubicBezTo>
                  <a:cubicBezTo>
                    <a:pt x="1295096" y="301730"/>
                    <a:pt x="1261407" y="331395"/>
                    <a:pt x="1579473" y="322271"/>
                  </a:cubicBezTo>
                  <a:close/>
                  <a:moveTo>
                    <a:pt x="1297803" y="1329532"/>
                  </a:moveTo>
                  <a:cubicBezTo>
                    <a:pt x="1297911" y="1336236"/>
                    <a:pt x="1013139" y="1331432"/>
                    <a:pt x="1013050" y="1328994"/>
                  </a:cubicBezTo>
                  <a:cubicBezTo>
                    <a:pt x="999441" y="952295"/>
                    <a:pt x="1004013" y="1005423"/>
                    <a:pt x="1042310" y="1005423"/>
                  </a:cubicBezTo>
                  <a:cubicBezTo>
                    <a:pt x="1144920" y="1005423"/>
                    <a:pt x="1147699" y="1006248"/>
                    <a:pt x="1257337" y="1006248"/>
                  </a:cubicBezTo>
                  <a:cubicBezTo>
                    <a:pt x="1300744" y="1006248"/>
                    <a:pt x="1291134" y="953891"/>
                    <a:pt x="1297803" y="1329532"/>
                  </a:cubicBezTo>
                  <a:close/>
                  <a:moveTo>
                    <a:pt x="1288928" y="717988"/>
                  </a:moveTo>
                  <a:cubicBezTo>
                    <a:pt x="1293895" y="1034138"/>
                    <a:pt x="1297803" y="989614"/>
                    <a:pt x="1257337" y="989614"/>
                  </a:cubicBezTo>
                  <a:cubicBezTo>
                    <a:pt x="968406" y="989614"/>
                    <a:pt x="1007868" y="996120"/>
                    <a:pt x="1007348" y="962369"/>
                  </a:cubicBezTo>
                  <a:cubicBezTo>
                    <a:pt x="1001916" y="615604"/>
                    <a:pt x="987375" y="665272"/>
                    <a:pt x="1042310" y="665272"/>
                  </a:cubicBezTo>
                  <a:cubicBezTo>
                    <a:pt x="1335527" y="665272"/>
                    <a:pt x="1287942" y="654679"/>
                    <a:pt x="1288928" y="717988"/>
                  </a:cubicBezTo>
                  <a:close/>
                  <a:moveTo>
                    <a:pt x="1042310" y="322486"/>
                  </a:moveTo>
                  <a:cubicBezTo>
                    <a:pt x="1262214" y="322540"/>
                    <a:pt x="1262805" y="322540"/>
                    <a:pt x="1280932" y="322576"/>
                  </a:cubicBezTo>
                  <a:cubicBezTo>
                    <a:pt x="1282653" y="394076"/>
                    <a:pt x="1287691" y="648441"/>
                    <a:pt x="1287727" y="649857"/>
                  </a:cubicBezTo>
                  <a:cubicBezTo>
                    <a:pt x="1195140" y="649947"/>
                    <a:pt x="1279264" y="649947"/>
                    <a:pt x="1001181" y="648549"/>
                  </a:cubicBezTo>
                  <a:cubicBezTo>
                    <a:pt x="995102" y="263354"/>
                    <a:pt x="982982" y="322486"/>
                    <a:pt x="1042310" y="322486"/>
                  </a:cubicBezTo>
                  <a:close/>
                  <a:moveTo>
                    <a:pt x="993901" y="1084828"/>
                  </a:moveTo>
                  <a:cubicBezTo>
                    <a:pt x="994331" y="1167979"/>
                    <a:pt x="995371" y="1247546"/>
                    <a:pt x="998330" y="1329639"/>
                  </a:cubicBezTo>
                  <a:cubicBezTo>
                    <a:pt x="998401" y="1331557"/>
                    <a:pt x="714347" y="1342760"/>
                    <a:pt x="714347" y="1329711"/>
                  </a:cubicBezTo>
                  <a:cubicBezTo>
                    <a:pt x="714347" y="978895"/>
                    <a:pt x="697727" y="1006893"/>
                    <a:pt x="719798" y="1007036"/>
                  </a:cubicBezTo>
                  <a:cubicBezTo>
                    <a:pt x="1048281" y="1009277"/>
                    <a:pt x="993345" y="977855"/>
                    <a:pt x="993901" y="1084828"/>
                  </a:cubicBezTo>
                  <a:close/>
                  <a:moveTo>
                    <a:pt x="987590" y="718060"/>
                  </a:moveTo>
                  <a:cubicBezTo>
                    <a:pt x="992592" y="1038834"/>
                    <a:pt x="1011275" y="988305"/>
                    <a:pt x="934716" y="989757"/>
                  </a:cubicBezTo>
                  <a:cubicBezTo>
                    <a:pt x="667247" y="994436"/>
                    <a:pt x="708251" y="996210"/>
                    <a:pt x="707731" y="962405"/>
                  </a:cubicBezTo>
                  <a:cubicBezTo>
                    <a:pt x="702496" y="627936"/>
                    <a:pt x="699502" y="664914"/>
                    <a:pt x="719959" y="664591"/>
                  </a:cubicBezTo>
                  <a:cubicBezTo>
                    <a:pt x="1041539" y="659393"/>
                    <a:pt x="986622" y="656740"/>
                    <a:pt x="987590" y="718060"/>
                  </a:cubicBezTo>
                  <a:close/>
                  <a:moveTo>
                    <a:pt x="719887" y="321734"/>
                  </a:moveTo>
                  <a:cubicBezTo>
                    <a:pt x="1022355" y="319905"/>
                    <a:pt x="980956" y="313237"/>
                    <a:pt x="981691" y="353729"/>
                  </a:cubicBezTo>
                  <a:cubicBezTo>
                    <a:pt x="983215" y="436898"/>
                    <a:pt x="984112" y="497554"/>
                    <a:pt x="986496" y="648441"/>
                  </a:cubicBezTo>
                  <a:cubicBezTo>
                    <a:pt x="917899" y="647921"/>
                    <a:pt x="863035" y="645771"/>
                    <a:pt x="704038" y="648190"/>
                  </a:cubicBezTo>
                  <a:cubicBezTo>
                    <a:pt x="699591" y="277030"/>
                    <a:pt x="687453" y="321913"/>
                    <a:pt x="719887" y="321734"/>
                  </a:cubicBezTo>
                  <a:close/>
                  <a:moveTo>
                    <a:pt x="699663" y="1329711"/>
                  </a:moveTo>
                  <a:cubicBezTo>
                    <a:pt x="699663" y="1337831"/>
                    <a:pt x="724441" y="1334353"/>
                    <a:pt x="415644" y="1334067"/>
                  </a:cubicBezTo>
                  <a:cubicBezTo>
                    <a:pt x="416075" y="1186621"/>
                    <a:pt x="412094" y="1090815"/>
                    <a:pt x="410481" y="1007198"/>
                  </a:cubicBezTo>
                  <a:cubicBezTo>
                    <a:pt x="499966" y="1007162"/>
                    <a:pt x="585166" y="1006283"/>
                    <a:pt x="693854" y="1006893"/>
                  </a:cubicBezTo>
                  <a:cubicBezTo>
                    <a:pt x="695575" y="1093289"/>
                    <a:pt x="699663" y="1173446"/>
                    <a:pt x="699663" y="1329711"/>
                  </a:cubicBezTo>
                  <a:close/>
                  <a:moveTo>
                    <a:pt x="693047" y="962691"/>
                  </a:moveTo>
                  <a:cubicBezTo>
                    <a:pt x="693621" y="998863"/>
                    <a:pt x="740022" y="990385"/>
                    <a:pt x="410140" y="990546"/>
                  </a:cubicBezTo>
                  <a:cubicBezTo>
                    <a:pt x="406572" y="789058"/>
                    <a:pt x="405227" y="765290"/>
                    <a:pt x="404187" y="665326"/>
                  </a:cubicBezTo>
                  <a:cubicBezTo>
                    <a:pt x="606914" y="665469"/>
                    <a:pt x="640317" y="665667"/>
                    <a:pt x="689551" y="665039"/>
                  </a:cubicBezTo>
                  <a:cubicBezTo>
                    <a:pt x="692061" y="851847"/>
                    <a:pt x="691756" y="879953"/>
                    <a:pt x="693047" y="962691"/>
                  </a:cubicBezTo>
                  <a:close/>
                  <a:moveTo>
                    <a:pt x="683078" y="321913"/>
                  </a:moveTo>
                  <a:cubicBezTo>
                    <a:pt x="688314" y="486315"/>
                    <a:pt x="686700" y="436450"/>
                    <a:pt x="689336" y="648405"/>
                  </a:cubicBezTo>
                  <a:cubicBezTo>
                    <a:pt x="645642" y="648943"/>
                    <a:pt x="629165" y="648836"/>
                    <a:pt x="404044" y="648692"/>
                  </a:cubicBezTo>
                  <a:cubicBezTo>
                    <a:pt x="403219" y="546434"/>
                    <a:pt x="404994" y="573643"/>
                    <a:pt x="399867" y="323687"/>
                  </a:cubicBezTo>
                  <a:cubicBezTo>
                    <a:pt x="491521" y="323634"/>
                    <a:pt x="418101" y="322988"/>
                    <a:pt x="683078" y="321913"/>
                  </a:cubicBezTo>
                  <a:close/>
                  <a:moveTo>
                    <a:pt x="182491" y="322074"/>
                  </a:moveTo>
                  <a:cubicBezTo>
                    <a:pt x="287916" y="322074"/>
                    <a:pt x="287306" y="323544"/>
                    <a:pt x="385165" y="323652"/>
                  </a:cubicBezTo>
                  <a:cubicBezTo>
                    <a:pt x="390436" y="581888"/>
                    <a:pt x="388517" y="549212"/>
                    <a:pt x="389360" y="648656"/>
                  </a:cubicBezTo>
                  <a:cubicBezTo>
                    <a:pt x="187386" y="648513"/>
                    <a:pt x="155561" y="648388"/>
                    <a:pt x="106059" y="648764"/>
                  </a:cubicBezTo>
                  <a:cubicBezTo>
                    <a:pt x="102132" y="254607"/>
                    <a:pt x="74360" y="322074"/>
                    <a:pt x="182491" y="322074"/>
                  </a:cubicBezTo>
                  <a:close/>
                  <a:moveTo>
                    <a:pt x="182491" y="665165"/>
                  </a:moveTo>
                  <a:cubicBezTo>
                    <a:pt x="429073" y="665326"/>
                    <a:pt x="389109" y="647706"/>
                    <a:pt x="390203" y="718060"/>
                  </a:cubicBezTo>
                  <a:cubicBezTo>
                    <a:pt x="392139" y="842508"/>
                    <a:pt x="393071" y="840411"/>
                    <a:pt x="394990" y="962656"/>
                  </a:cubicBezTo>
                  <a:cubicBezTo>
                    <a:pt x="395617" y="1002752"/>
                    <a:pt x="440064" y="990205"/>
                    <a:pt x="110577" y="990044"/>
                  </a:cubicBezTo>
                  <a:cubicBezTo>
                    <a:pt x="104015" y="605333"/>
                    <a:pt x="85296" y="665165"/>
                    <a:pt x="182491" y="665165"/>
                  </a:cubicBezTo>
                  <a:close/>
                  <a:moveTo>
                    <a:pt x="116027" y="1328851"/>
                  </a:moveTo>
                  <a:cubicBezTo>
                    <a:pt x="114826" y="946542"/>
                    <a:pt x="82625" y="1006678"/>
                    <a:pt x="182491" y="1006732"/>
                  </a:cubicBezTo>
                  <a:cubicBezTo>
                    <a:pt x="275921" y="1006732"/>
                    <a:pt x="290964" y="1007198"/>
                    <a:pt x="395761" y="1007198"/>
                  </a:cubicBezTo>
                  <a:cubicBezTo>
                    <a:pt x="397643" y="1106051"/>
                    <a:pt x="401355" y="1182211"/>
                    <a:pt x="400906" y="1334067"/>
                  </a:cubicBezTo>
                  <a:cubicBezTo>
                    <a:pt x="399114" y="1334067"/>
                    <a:pt x="116045" y="1334067"/>
                    <a:pt x="116027" y="1328851"/>
                  </a:cubicBezTo>
                  <a:close/>
                  <a:moveTo>
                    <a:pt x="119290" y="1573734"/>
                  </a:moveTo>
                  <a:cubicBezTo>
                    <a:pt x="118035" y="1507037"/>
                    <a:pt x="116404" y="1416555"/>
                    <a:pt x="116117" y="1349697"/>
                  </a:cubicBezTo>
                  <a:cubicBezTo>
                    <a:pt x="279650" y="1349033"/>
                    <a:pt x="265630" y="1350701"/>
                    <a:pt x="400889" y="1350701"/>
                  </a:cubicBezTo>
                  <a:cubicBezTo>
                    <a:pt x="400458" y="1693486"/>
                    <a:pt x="414102" y="1674630"/>
                    <a:pt x="397392" y="1674630"/>
                  </a:cubicBezTo>
                  <a:cubicBezTo>
                    <a:pt x="62867" y="1674630"/>
                    <a:pt x="121657" y="1700907"/>
                    <a:pt x="119290" y="1573734"/>
                  </a:cubicBezTo>
                  <a:close/>
                  <a:moveTo>
                    <a:pt x="121388" y="1696014"/>
                  </a:moveTo>
                  <a:cubicBezTo>
                    <a:pt x="121281" y="1689543"/>
                    <a:pt x="405729" y="1689202"/>
                    <a:pt x="405837" y="1696300"/>
                  </a:cubicBezTo>
                  <a:cubicBezTo>
                    <a:pt x="411467" y="2055344"/>
                    <a:pt x="422404" y="2016466"/>
                    <a:pt x="397374" y="2016466"/>
                  </a:cubicBezTo>
                  <a:cubicBezTo>
                    <a:pt x="200725" y="2016430"/>
                    <a:pt x="165799" y="2016304"/>
                    <a:pt x="127269" y="2016663"/>
                  </a:cubicBezTo>
                  <a:cubicBezTo>
                    <a:pt x="126283" y="1977390"/>
                    <a:pt x="121550" y="1706159"/>
                    <a:pt x="121388" y="1696014"/>
                  </a:cubicBezTo>
                  <a:close/>
                  <a:moveTo>
                    <a:pt x="133222" y="2307271"/>
                  </a:moveTo>
                  <a:cubicBezTo>
                    <a:pt x="129169" y="1983306"/>
                    <a:pt x="111312" y="2033082"/>
                    <a:pt x="182491" y="2033082"/>
                  </a:cubicBezTo>
                  <a:cubicBezTo>
                    <a:pt x="197391" y="2033082"/>
                    <a:pt x="400207" y="2033117"/>
                    <a:pt x="412865" y="2033135"/>
                  </a:cubicBezTo>
                  <a:cubicBezTo>
                    <a:pt x="413887" y="2119136"/>
                    <a:pt x="413206" y="2076745"/>
                    <a:pt x="417455" y="2361600"/>
                  </a:cubicBezTo>
                  <a:cubicBezTo>
                    <a:pt x="81567" y="2361850"/>
                    <a:pt x="134046" y="2372336"/>
                    <a:pt x="133222" y="2307271"/>
                  </a:cubicBezTo>
                  <a:close/>
                  <a:moveTo>
                    <a:pt x="138815" y="2674040"/>
                  </a:moveTo>
                  <a:cubicBezTo>
                    <a:pt x="135427" y="2461205"/>
                    <a:pt x="134746" y="2420392"/>
                    <a:pt x="134136" y="2376280"/>
                  </a:cubicBezTo>
                  <a:cubicBezTo>
                    <a:pt x="246338" y="2375097"/>
                    <a:pt x="289494" y="2378341"/>
                    <a:pt x="417724" y="2378251"/>
                  </a:cubicBezTo>
                  <a:cubicBezTo>
                    <a:pt x="420898" y="2586264"/>
                    <a:pt x="418047" y="2562478"/>
                    <a:pt x="420880" y="2704798"/>
                  </a:cubicBezTo>
                  <a:cubicBezTo>
                    <a:pt x="90370" y="2705873"/>
                    <a:pt x="139335" y="2707648"/>
                    <a:pt x="138815" y="2674040"/>
                  </a:cubicBezTo>
                  <a:close/>
                  <a:moveTo>
                    <a:pt x="143925" y="3040880"/>
                  </a:moveTo>
                  <a:cubicBezTo>
                    <a:pt x="135750" y="2666475"/>
                    <a:pt x="127233" y="2719227"/>
                    <a:pt x="182509" y="2719227"/>
                  </a:cubicBezTo>
                  <a:cubicBezTo>
                    <a:pt x="288256" y="2719227"/>
                    <a:pt x="290229" y="2721467"/>
                    <a:pt x="397410" y="2721467"/>
                  </a:cubicBezTo>
                  <a:cubicBezTo>
                    <a:pt x="425326" y="2721467"/>
                    <a:pt x="424770" y="2669505"/>
                    <a:pt x="428302" y="3040270"/>
                  </a:cubicBezTo>
                  <a:cubicBezTo>
                    <a:pt x="428374" y="3048426"/>
                    <a:pt x="433932" y="3046311"/>
                    <a:pt x="397410" y="3046311"/>
                  </a:cubicBezTo>
                  <a:cubicBezTo>
                    <a:pt x="114109" y="3046311"/>
                    <a:pt x="144069" y="3047243"/>
                    <a:pt x="143925" y="3040880"/>
                  </a:cubicBezTo>
                  <a:close/>
                  <a:moveTo>
                    <a:pt x="144409" y="3062461"/>
                  </a:moveTo>
                  <a:cubicBezTo>
                    <a:pt x="188408" y="3062425"/>
                    <a:pt x="427155" y="3062998"/>
                    <a:pt x="428500" y="3062998"/>
                  </a:cubicBezTo>
                  <a:cubicBezTo>
                    <a:pt x="432301" y="3440522"/>
                    <a:pt x="450373" y="3389133"/>
                    <a:pt x="397392" y="3389133"/>
                  </a:cubicBezTo>
                  <a:cubicBezTo>
                    <a:pt x="183657" y="3389097"/>
                    <a:pt x="171788" y="3389115"/>
                    <a:pt x="147762" y="3389061"/>
                  </a:cubicBezTo>
                  <a:cubicBezTo>
                    <a:pt x="146077" y="3267139"/>
                    <a:pt x="148784" y="3262371"/>
                    <a:pt x="144409" y="3062461"/>
                  </a:cubicBezTo>
                  <a:close/>
                  <a:moveTo>
                    <a:pt x="155221" y="3732097"/>
                  </a:moveTo>
                  <a:cubicBezTo>
                    <a:pt x="148730" y="3413528"/>
                    <a:pt x="149322" y="3499529"/>
                    <a:pt x="147995" y="3405695"/>
                  </a:cubicBezTo>
                  <a:cubicBezTo>
                    <a:pt x="456039" y="3406483"/>
                    <a:pt x="434022" y="3403938"/>
                    <a:pt x="434076" y="3408079"/>
                  </a:cubicBezTo>
                  <a:cubicBezTo>
                    <a:pt x="439867" y="3778611"/>
                    <a:pt x="455734" y="3730018"/>
                    <a:pt x="397374" y="3730018"/>
                  </a:cubicBezTo>
                  <a:cubicBezTo>
                    <a:pt x="280636" y="3730036"/>
                    <a:pt x="279417" y="3732671"/>
                    <a:pt x="155221" y="3732097"/>
                  </a:cubicBezTo>
                  <a:close/>
                  <a:moveTo>
                    <a:pt x="155579" y="3748749"/>
                  </a:moveTo>
                  <a:cubicBezTo>
                    <a:pt x="253491" y="3749179"/>
                    <a:pt x="267907" y="3747136"/>
                    <a:pt x="439383" y="3746616"/>
                  </a:cubicBezTo>
                  <a:cubicBezTo>
                    <a:pt x="445479" y="4135468"/>
                    <a:pt x="459697" y="4072822"/>
                    <a:pt x="397392" y="4072822"/>
                  </a:cubicBezTo>
                  <a:cubicBezTo>
                    <a:pt x="289906" y="4072822"/>
                    <a:pt x="289798" y="4074848"/>
                    <a:pt x="182491" y="4074848"/>
                  </a:cubicBezTo>
                  <a:cubicBezTo>
                    <a:pt x="150093" y="4074848"/>
                    <a:pt x="163397" y="4116719"/>
                    <a:pt x="155579" y="3748749"/>
                  </a:cubicBezTo>
                  <a:close/>
                  <a:moveTo>
                    <a:pt x="163002" y="4386337"/>
                  </a:moveTo>
                  <a:cubicBezTo>
                    <a:pt x="157659" y="4043964"/>
                    <a:pt x="157605" y="4091481"/>
                    <a:pt x="182491" y="4091481"/>
                  </a:cubicBezTo>
                  <a:cubicBezTo>
                    <a:pt x="489728" y="4091481"/>
                    <a:pt x="445210" y="4069596"/>
                    <a:pt x="446375" y="4141957"/>
                  </a:cubicBezTo>
                  <a:cubicBezTo>
                    <a:pt x="448240" y="4261315"/>
                    <a:pt x="445963" y="4264505"/>
                    <a:pt x="447881" y="4386588"/>
                  </a:cubicBezTo>
                  <a:cubicBezTo>
                    <a:pt x="448437" y="4421666"/>
                    <a:pt x="458477" y="4414228"/>
                    <a:pt x="397410" y="4414228"/>
                  </a:cubicBezTo>
                  <a:cubicBezTo>
                    <a:pt x="125817" y="4414228"/>
                    <a:pt x="163594" y="4424767"/>
                    <a:pt x="163002" y="4386337"/>
                  </a:cubicBezTo>
                  <a:close/>
                  <a:moveTo>
                    <a:pt x="169510" y="4753249"/>
                  </a:moveTo>
                  <a:cubicBezTo>
                    <a:pt x="160546" y="4379687"/>
                    <a:pt x="157856" y="4431310"/>
                    <a:pt x="182491" y="4431310"/>
                  </a:cubicBezTo>
                  <a:cubicBezTo>
                    <a:pt x="503659" y="4431310"/>
                    <a:pt x="448312" y="4410123"/>
                    <a:pt x="449567" y="4508905"/>
                  </a:cubicBezTo>
                  <a:cubicBezTo>
                    <a:pt x="450553" y="4587252"/>
                    <a:pt x="451772" y="4675744"/>
                    <a:pt x="453816" y="4753715"/>
                  </a:cubicBezTo>
                  <a:cubicBezTo>
                    <a:pt x="453941" y="4758734"/>
                    <a:pt x="462386" y="4757264"/>
                    <a:pt x="397410" y="4757264"/>
                  </a:cubicBezTo>
                  <a:cubicBezTo>
                    <a:pt x="150774" y="4757264"/>
                    <a:pt x="169833" y="4767212"/>
                    <a:pt x="169510" y="4753249"/>
                  </a:cubicBezTo>
                  <a:close/>
                  <a:moveTo>
                    <a:pt x="176449" y="5101538"/>
                  </a:moveTo>
                  <a:cubicBezTo>
                    <a:pt x="170479" y="4739107"/>
                    <a:pt x="163199" y="4776874"/>
                    <a:pt x="182491" y="4776874"/>
                  </a:cubicBezTo>
                  <a:cubicBezTo>
                    <a:pt x="508393" y="4776874"/>
                    <a:pt x="454174" y="4738874"/>
                    <a:pt x="456326" y="4875888"/>
                  </a:cubicBezTo>
                  <a:cubicBezTo>
                    <a:pt x="458226" y="4997487"/>
                    <a:pt x="459571" y="4995498"/>
                    <a:pt x="461400" y="5101789"/>
                  </a:cubicBezTo>
                  <a:cubicBezTo>
                    <a:pt x="426581" y="5101646"/>
                    <a:pt x="193213" y="5101538"/>
                    <a:pt x="176449" y="5101538"/>
                  </a:cubicBezTo>
                  <a:close/>
                  <a:moveTo>
                    <a:pt x="182491" y="5118172"/>
                  </a:moveTo>
                  <a:cubicBezTo>
                    <a:pt x="435080" y="5118333"/>
                    <a:pt x="431601" y="5118315"/>
                    <a:pt x="461687" y="5118459"/>
                  </a:cubicBezTo>
                  <a:cubicBezTo>
                    <a:pt x="464161" y="5291285"/>
                    <a:pt x="463372" y="5283470"/>
                    <a:pt x="466187" y="5442693"/>
                  </a:cubicBezTo>
                  <a:cubicBezTo>
                    <a:pt x="394362" y="5441850"/>
                    <a:pt x="290139" y="5442782"/>
                    <a:pt x="182276" y="5442782"/>
                  </a:cubicBezTo>
                  <a:cubicBezTo>
                    <a:pt x="180627" y="5092952"/>
                    <a:pt x="169385" y="5118172"/>
                    <a:pt x="182491" y="5118172"/>
                  </a:cubicBezTo>
                  <a:close/>
                  <a:moveTo>
                    <a:pt x="182491" y="5459398"/>
                  </a:moveTo>
                  <a:cubicBezTo>
                    <a:pt x="510759" y="5459398"/>
                    <a:pt x="466277" y="5448267"/>
                    <a:pt x="467012" y="5487683"/>
                  </a:cubicBezTo>
                  <a:cubicBezTo>
                    <a:pt x="473735" y="5844593"/>
                    <a:pt x="486573" y="5786411"/>
                    <a:pt x="397392" y="5786411"/>
                  </a:cubicBezTo>
                  <a:cubicBezTo>
                    <a:pt x="293940" y="5786411"/>
                    <a:pt x="290677" y="5784278"/>
                    <a:pt x="187404" y="5784206"/>
                  </a:cubicBezTo>
                  <a:cubicBezTo>
                    <a:pt x="179210" y="5434734"/>
                    <a:pt x="183764" y="5459398"/>
                    <a:pt x="182491" y="5459398"/>
                  </a:cubicBezTo>
                  <a:close/>
                  <a:moveTo>
                    <a:pt x="190506" y="6099209"/>
                  </a:moveTo>
                  <a:cubicBezTo>
                    <a:pt x="188641" y="5980173"/>
                    <a:pt x="190667" y="5976481"/>
                    <a:pt x="188749" y="5854434"/>
                  </a:cubicBezTo>
                  <a:cubicBezTo>
                    <a:pt x="187619" y="5780998"/>
                    <a:pt x="139981" y="5801754"/>
                    <a:pt x="469970" y="5803206"/>
                  </a:cubicBezTo>
                  <a:cubicBezTo>
                    <a:pt x="471458" y="5971390"/>
                    <a:pt x="475743" y="5972125"/>
                    <a:pt x="477554" y="6127798"/>
                  </a:cubicBezTo>
                  <a:cubicBezTo>
                    <a:pt x="154020" y="6121991"/>
                    <a:pt x="191277" y="6148501"/>
                    <a:pt x="190506" y="6099209"/>
                  </a:cubicBezTo>
                  <a:close/>
                  <a:moveTo>
                    <a:pt x="196028" y="6465978"/>
                  </a:moveTo>
                  <a:cubicBezTo>
                    <a:pt x="194199" y="6378525"/>
                    <a:pt x="193088" y="6313334"/>
                    <a:pt x="192137" y="6221525"/>
                  </a:cubicBezTo>
                  <a:cubicBezTo>
                    <a:pt x="191133" y="6124967"/>
                    <a:pt x="171232" y="6147031"/>
                    <a:pt x="290067" y="6144791"/>
                  </a:cubicBezTo>
                  <a:cubicBezTo>
                    <a:pt x="367343" y="6143429"/>
                    <a:pt x="432355" y="6143626"/>
                    <a:pt x="477734" y="6144468"/>
                  </a:cubicBezTo>
                  <a:cubicBezTo>
                    <a:pt x="478540" y="6237532"/>
                    <a:pt x="475528" y="6283042"/>
                    <a:pt x="481427" y="6471731"/>
                  </a:cubicBezTo>
                  <a:cubicBezTo>
                    <a:pt x="170568" y="6471731"/>
                    <a:pt x="196100" y="6469114"/>
                    <a:pt x="196028" y="6465978"/>
                  </a:cubicBezTo>
                  <a:close/>
                  <a:moveTo>
                    <a:pt x="196458" y="6486107"/>
                  </a:moveTo>
                  <a:cubicBezTo>
                    <a:pt x="292093" y="6486304"/>
                    <a:pt x="262618" y="6488365"/>
                    <a:pt x="481947" y="6488365"/>
                  </a:cubicBezTo>
                  <a:cubicBezTo>
                    <a:pt x="486752" y="6644935"/>
                    <a:pt x="484009" y="6705770"/>
                    <a:pt x="485407" y="6812384"/>
                  </a:cubicBezTo>
                  <a:cubicBezTo>
                    <a:pt x="199022" y="6813549"/>
                    <a:pt x="295464" y="6814140"/>
                    <a:pt x="202859" y="6814373"/>
                  </a:cubicBezTo>
                  <a:cubicBezTo>
                    <a:pt x="202841" y="6812545"/>
                    <a:pt x="196494" y="6487487"/>
                    <a:pt x="196458" y="6486107"/>
                  </a:cubicBezTo>
                  <a:close/>
                  <a:moveTo>
                    <a:pt x="203164" y="6833069"/>
                  </a:moveTo>
                  <a:cubicBezTo>
                    <a:pt x="203128" y="6830756"/>
                    <a:pt x="178708" y="6830398"/>
                    <a:pt x="485640" y="6829036"/>
                  </a:cubicBezTo>
                  <a:cubicBezTo>
                    <a:pt x="487577" y="6954596"/>
                    <a:pt x="490697" y="6960009"/>
                    <a:pt x="493063" y="7157034"/>
                  </a:cubicBezTo>
                  <a:cubicBezTo>
                    <a:pt x="367253" y="7156586"/>
                    <a:pt x="298638" y="7157177"/>
                    <a:pt x="208076" y="7157249"/>
                  </a:cubicBezTo>
                  <a:cubicBezTo>
                    <a:pt x="205817" y="7051065"/>
                    <a:pt x="204867" y="6939450"/>
                    <a:pt x="203164" y="6833069"/>
                  </a:cubicBezTo>
                  <a:close/>
                  <a:moveTo>
                    <a:pt x="212774" y="7445061"/>
                  </a:moveTo>
                  <a:cubicBezTo>
                    <a:pt x="211429" y="7118550"/>
                    <a:pt x="183226" y="7174152"/>
                    <a:pt x="289960" y="7173721"/>
                  </a:cubicBezTo>
                  <a:cubicBezTo>
                    <a:pt x="362896" y="7173525"/>
                    <a:pt x="411377" y="7173453"/>
                    <a:pt x="493260" y="7173686"/>
                  </a:cubicBezTo>
                  <a:cubicBezTo>
                    <a:pt x="497169" y="7526366"/>
                    <a:pt x="493314" y="7096826"/>
                    <a:pt x="496273" y="7499766"/>
                  </a:cubicBezTo>
                  <a:cubicBezTo>
                    <a:pt x="156548" y="7501540"/>
                    <a:pt x="213043" y="7508190"/>
                    <a:pt x="212774" y="7445061"/>
                  </a:cubicBezTo>
                  <a:close/>
                  <a:moveTo>
                    <a:pt x="218099" y="7812044"/>
                  </a:moveTo>
                  <a:cubicBezTo>
                    <a:pt x="212487" y="7454005"/>
                    <a:pt x="190828" y="7512653"/>
                    <a:pt x="289763" y="7515235"/>
                  </a:cubicBezTo>
                  <a:cubicBezTo>
                    <a:pt x="350776" y="7516902"/>
                    <a:pt x="402269" y="7516902"/>
                    <a:pt x="496416" y="7516436"/>
                  </a:cubicBezTo>
                  <a:cubicBezTo>
                    <a:pt x="498155" y="7692686"/>
                    <a:pt x="502351" y="7682326"/>
                    <a:pt x="504215" y="7840061"/>
                  </a:cubicBezTo>
                  <a:cubicBezTo>
                    <a:pt x="176252" y="7836081"/>
                    <a:pt x="218852" y="7858110"/>
                    <a:pt x="218099" y="7812044"/>
                  </a:cubicBezTo>
                  <a:close/>
                  <a:moveTo>
                    <a:pt x="223263" y="8185177"/>
                  </a:moveTo>
                  <a:cubicBezTo>
                    <a:pt x="222958" y="8095411"/>
                    <a:pt x="223083" y="8115325"/>
                    <a:pt x="218870" y="7858343"/>
                  </a:cubicBezTo>
                  <a:cubicBezTo>
                    <a:pt x="305791" y="7857806"/>
                    <a:pt x="329584" y="7854615"/>
                    <a:pt x="504395" y="7856748"/>
                  </a:cubicBezTo>
                  <a:cubicBezTo>
                    <a:pt x="505183" y="7946334"/>
                    <a:pt x="506439" y="8148181"/>
                    <a:pt x="506923" y="8185195"/>
                  </a:cubicBezTo>
                  <a:lnTo>
                    <a:pt x="223263" y="8185177"/>
                  </a:lnTo>
                  <a:close/>
                  <a:moveTo>
                    <a:pt x="504897" y="6828946"/>
                  </a:moveTo>
                  <a:cubicBezTo>
                    <a:pt x="807669" y="6827710"/>
                    <a:pt x="784343" y="6831384"/>
                    <a:pt x="784379" y="6833391"/>
                  </a:cubicBezTo>
                  <a:cubicBezTo>
                    <a:pt x="790224" y="7206953"/>
                    <a:pt x="823017" y="7155385"/>
                    <a:pt x="719798" y="7156640"/>
                  </a:cubicBezTo>
                  <a:cubicBezTo>
                    <a:pt x="649981" y="7157393"/>
                    <a:pt x="607901" y="7157375"/>
                    <a:pt x="507783" y="7157088"/>
                  </a:cubicBezTo>
                  <a:cubicBezTo>
                    <a:pt x="503426" y="6803189"/>
                    <a:pt x="494444" y="6829000"/>
                    <a:pt x="504897" y="6828946"/>
                  </a:cubicBezTo>
                  <a:close/>
                  <a:moveTo>
                    <a:pt x="510831" y="7445097"/>
                  </a:moveTo>
                  <a:cubicBezTo>
                    <a:pt x="510831" y="7117385"/>
                    <a:pt x="476443" y="7173901"/>
                    <a:pt x="612329" y="7173901"/>
                  </a:cubicBezTo>
                  <a:cubicBezTo>
                    <a:pt x="713630" y="7173901"/>
                    <a:pt x="709614" y="7173005"/>
                    <a:pt x="791945" y="7172718"/>
                  </a:cubicBezTo>
                  <a:cubicBezTo>
                    <a:pt x="791587" y="7376841"/>
                    <a:pt x="794688" y="7406954"/>
                    <a:pt x="797037" y="7498960"/>
                  </a:cubicBezTo>
                  <a:cubicBezTo>
                    <a:pt x="460199" y="7499318"/>
                    <a:pt x="510831" y="7517978"/>
                    <a:pt x="510831" y="7445097"/>
                  </a:cubicBezTo>
                  <a:close/>
                  <a:moveTo>
                    <a:pt x="518523" y="7812009"/>
                  </a:moveTo>
                  <a:cubicBezTo>
                    <a:pt x="512983" y="7457106"/>
                    <a:pt x="478020" y="7516113"/>
                    <a:pt x="612329" y="7516113"/>
                  </a:cubicBezTo>
                  <a:cubicBezTo>
                    <a:pt x="719439" y="7516113"/>
                    <a:pt x="704683" y="7515737"/>
                    <a:pt x="797432" y="7515629"/>
                  </a:cubicBezTo>
                  <a:cubicBezTo>
                    <a:pt x="800731" y="7661964"/>
                    <a:pt x="797790" y="7680336"/>
                    <a:pt x="800390" y="7840186"/>
                  </a:cubicBezTo>
                  <a:cubicBezTo>
                    <a:pt x="473968" y="7840527"/>
                    <a:pt x="519114" y="7850546"/>
                    <a:pt x="518523" y="7812009"/>
                  </a:cubicBezTo>
                  <a:close/>
                  <a:moveTo>
                    <a:pt x="521625" y="8185212"/>
                  </a:moveTo>
                  <a:cubicBezTo>
                    <a:pt x="521087" y="8144434"/>
                    <a:pt x="519832" y="7941996"/>
                    <a:pt x="519079" y="7856927"/>
                  </a:cubicBezTo>
                  <a:cubicBezTo>
                    <a:pt x="617511" y="7858057"/>
                    <a:pt x="726234" y="7856910"/>
                    <a:pt x="800677" y="7856820"/>
                  </a:cubicBezTo>
                  <a:cubicBezTo>
                    <a:pt x="805123" y="8129916"/>
                    <a:pt x="804585" y="8103298"/>
                    <a:pt x="806450" y="8182685"/>
                  </a:cubicBezTo>
                  <a:cubicBezTo>
                    <a:pt x="705705" y="8183026"/>
                    <a:pt x="749937" y="8185230"/>
                    <a:pt x="521625" y="8185212"/>
                  </a:cubicBezTo>
                  <a:close/>
                  <a:moveTo>
                    <a:pt x="810161" y="7444792"/>
                  </a:moveTo>
                  <a:cubicBezTo>
                    <a:pt x="799960" y="7130022"/>
                    <a:pt x="804747" y="7172664"/>
                    <a:pt x="827391" y="7172664"/>
                  </a:cubicBezTo>
                  <a:cubicBezTo>
                    <a:pt x="1132011" y="7172664"/>
                    <a:pt x="1090522" y="7165709"/>
                    <a:pt x="1090666" y="7200339"/>
                  </a:cubicBezTo>
                  <a:cubicBezTo>
                    <a:pt x="1092154" y="7552069"/>
                    <a:pt x="1112826" y="7497651"/>
                    <a:pt x="1042328" y="7497651"/>
                  </a:cubicBezTo>
                  <a:cubicBezTo>
                    <a:pt x="773030" y="7497651"/>
                    <a:pt x="812528" y="7518282"/>
                    <a:pt x="810161" y="7444792"/>
                  </a:cubicBezTo>
                  <a:close/>
                  <a:moveTo>
                    <a:pt x="814626" y="7812081"/>
                  </a:moveTo>
                  <a:cubicBezTo>
                    <a:pt x="809372" y="7476124"/>
                    <a:pt x="809516" y="7515611"/>
                    <a:pt x="827391" y="7515611"/>
                  </a:cubicBezTo>
                  <a:cubicBezTo>
                    <a:pt x="1142643" y="7515611"/>
                    <a:pt x="1094234" y="7496755"/>
                    <a:pt x="1095345" y="7567663"/>
                  </a:cubicBezTo>
                  <a:cubicBezTo>
                    <a:pt x="1100348" y="7888725"/>
                    <a:pt x="1122598" y="7841709"/>
                    <a:pt x="1042310" y="7841709"/>
                  </a:cubicBezTo>
                  <a:cubicBezTo>
                    <a:pt x="777512" y="7841709"/>
                    <a:pt x="815199" y="7848144"/>
                    <a:pt x="814626" y="7812081"/>
                  </a:cubicBezTo>
                  <a:close/>
                  <a:moveTo>
                    <a:pt x="1105457" y="8179566"/>
                  </a:moveTo>
                  <a:cubicBezTo>
                    <a:pt x="1105440" y="8189227"/>
                    <a:pt x="1129913" y="8182631"/>
                    <a:pt x="827374" y="8182631"/>
                  </a:cubicBezTo>
                  <a:cubicBezTo>
                    <a:pt x="817907" y="8182631"/>
                    <a:pt x="821242" y="8219233"/>
                    <a:pt x="815343" y="7856784"/>
                  </a:cubicBezTo>
                  <a:cubicBezTo>
                    <a:pt x="943071" y="7856712"/>
                    <a:pt x="913703" y="7858576"/>
                    <a:pt x="1102194" y="7858290"/>
                  </a:cubicBezTo>
                  <a:cubicBezTo>
                    <a:pt x="1102230" y="7860387"/>
                    <a:pt x="1105529" y="8119842"/>
                    <a:pt x="1105457" y="8179566"/>
                  </a:cubicBezTo>
                  <a:close/>
                  <a:moveTo>
                    <a:pt x="1108308" y="7444989"/>
                  </a:moveTo>
                  <a:cubicBezTo>
                    <a:pt x="1104328" y="7128534"/>
                    <a:pt x="1090038" y="7174170"/>
                    <a:pt x="1149922" y="7173363"/>
                  </a:cubicBezTo>
                  <a:cubicBezTo>
                    <a:pt x="1427002" y="7169617"/>
                    <a:pt x="1389512" y="7168147"/>
                    <a:pt x="1390319" y="7200536"/>
                  </a:cubicBezTo>
                  <a:cubicBezTo>
                    <a:pt x="1398656" y="7547265"/>
                    <a:pt x="1398459" y="7499085"/>
                    <a:pt x="1364913" y="7498709"/>
                  </a:cubicBezTo>
                  <a:cubicBezTo>
                    <a:pt x="1062947" y="7495446"/>
                    <a:pt x="1109169" y="7514877"/>
                    <a:pt x="1108308" y="7444989"/>
                  </a:cubicBezTo>
                  <a:close/>
                  <a:moveTo>
                    <a:pt x="1116215" y="7812009"/>
                  </a:moveTo>
                  <a:cubicBezTo>
                    <a:pt x="1110854" y="7469492"/>
                    <a:pt x="1090648" y="7514321"/>
                    <a:pt x="1149779" y="7514554"/>
                  </a:cubicBezTo>
                  <a:cubicBezTo>
                    <a:pt x="1439965" y="7515719"/>
                    <a:pt x="1393994" y="7501720"/>
                    <a:pt x="1395016" y="7567663"/>
                  </a:cubicBezTo>
                  <a:cubicBezTo>
                    <a:pt x="1396917" y="7688653"/>
                    <a:pt x="1397957" y="7696629"/>
                    <a:pt x="1399767" y="7812296"/>
                  </a:cubicBezTo>
                  <a:cubicBezTo>
                    <a:pt x="1400359" y="7850941"/>
                    <a:pt x="1426661" y="7841261"/>
                    <a:pt x="1257337" y="7841387"/>
                  </a:cubicBezTo>
                  <a:cubicBezTo>
                    <a:pt x="1090038" y="7841387"/>
                    <a:pt x="1116843" y="7851407"/>
                    <a:pt x="1116215" y="7812009"/>
                  </a:cubicBezTo>
                  <a:close/>
                  <a:moveTo>
                    <a:pt x="1364769" y="8184065"/>
                  </a:moveTo>
                  <a:cubicBezTo>
                    <a:pt x="1297552" y="8184603"/>
                    <a:pt x="1286705" y="8184513"/>
                    <a:pt x="1120124" y="8184459"/>
                  </a:cubicBezTo>
                  <a:cubicBezTo>
                    <a:pt x="1120213" y="8122298"/>
                    <a:pt x="1116932" y="7860459"/>
                    <a:pt x="1116896" y="7858290"/>
                  </a:cubicBezTo>
                  <a:cubicBezTo>
                    <a:pt x="1251402" y="7858021"/>
                    <a:pt x="1093032" y="7858146"/>
                    <a:pt x="1400359" y="7857931"/>
                  </a:cubicBezTo>
                  <a:cubicBezTo>
                    <a:pt x="1404071" y="8245044"/>
                    <a:pt x="1418988" y="8183617"/>
                    <a:pt x="1364769" y="8184065"/>
                  </a:cubicBezTo>
                  <a:close/>
                  <a:moveTo>
                    <a:pt x="1402529" y="7077808"/>
                  </a:moveTo>
                  <a:cubicBezTo>
                    <a:pt x="1400664" y="6958683"/>
                    <a:pt x="1401309" y="6960762"/>
                    <a:pt x="1399301" y="6833033"/>
                  </a:cubicBezTo>
                  <a:cubicBezTo>
                    <a:pt x="1399265" y="6830111"/>
                    <a:pt x="1375419" y="6830165"/>
                    <a:pt x="1683571" y="6830111"/>
                  </a:cubicBezTo>
                  <a:cubicBezTo>
                    <a:pt x="1683589" y="6831438"/>
                    <a:pt x="1684593" y="6882648"/>
                    <a:pt x="1687067" y="7155744"/>
                  </a:cubicBezTo>
                  <a:cubicBezTo>
                    <a:pt x="1347683" y="7155744"/>
                    <a:pt x="1404196" y="7184315"/>
                    <a:pt x="1402529" y="7077808"/>
                  </a:cubicBezTo>
                  <a:close/>
                  <a:moveTo>
                    <a:pt x="1472328" y="7174259"/>
                  </a:moveTo>
                  <a:cubicBezTo>
                    <a:pt x="1579886" y="7174259"/>
                    <a:pt x="1580226" y="7172377"/>
                    <a:pt x="1687193" y="7172377"/>
                  </a:cubicBezTo>
                  <a:cubicBezTo>
                    <a:pt x="1688788" y="7385068"/>
                    <a:pt x="1690527" y="7406936"/>
                    <a:pt x="1692446" y="7498135"/>
                  </a:cubicBezTo>
                  <a:cubicBezTo>
                    <a:pt x="1575152" y="7498135"/>
                    <a:pt x="1534973" y="7499927"/>
                    <a:pt x="1408840" y="7499103"/>
                  </a:cubicBezTo>
                  <a:cubicBezTo>
                    <a:pt x="1405684" y="7118049"/>
                    <a:pt x="1382089" y="7174259"/>
                    <a:pt x="1472328" y="7174259"/>
                  </a:cubicBezTo>
                  <a:close/>
                  <a:moveTo>
                    <a:pt x="1414452" y="7812009"/>
                  </a:moveTo>
                  <a:cubicBezTo>
                    <a:pt x="1408983" y="7461498"/>
                    <a:pt x="1389530" y="7515934"/>
                    <a:pt x="1472328" y="7515934"/>
                  </a:cubicBezTo>
                  <a:cubicBezTo>
                    <a:pt x="1736570" y="7515934"/>
                    <a:pt x="1692536" y="7492668"/>
                    <a:pt x="1693701" y="7567663"/>
                  </a:cubicBezTo>
                  <a:cubicBezTo>
                    <a:pt x="1697986" y="7838698"/>
                    <a:pt x="1697663" y="7818927"/>
                    <a:pt x="1698040" y="7841799"/>
                  </a:cubicBezTo>
                  <a:cubicBezTo>
                    <a:pt x="1368947" y="7842247"/>
                    <a:pt x="1415061" y="7850726"/>
                    <a:pt x="1414452" y="7812009"/>
                  </a:cubicBezTo>
                  <a:close/>
                  <a:moveTo>
                    <a:pt x="1687372" y="8183922"/>
                  </a:moveTo>
                  <a:cubicBezTo>
                    <a:pt x="1386589" y="8183922"/>
                    <a:pt x="1417948" y="8185230"/>
                    <a:pt x="1417876" y="8179548"/>
                  </a:cubicBezTo>
                  <a:cubicBezTo>
                    <a:pt x="1412641" y="7792023"/>
                    <a:pt x="1399301" y="7857949"/>
                    <a:pt x="1472345" y="7857895"/>
                  </a:cubicBezTo>
                  <a:cubicBezTo>
                    <a:pt x="1580190" y="7857895"/>
                    <a:pt x="1579778" y="7858469"/>
                    <a:pt x="1687372" y="7858469"/>
                  </a:cubicBezTo>
                  <a:cubicBezTo>
                    <a:pt x="1702182" y="7858469"/>
                    <a:pt x="1697896" y="7846764"/>
                    <a:pt x="1699905" y="7934845"/>
                  </a:cubicBezTo>
                  <a:cubicBezTo>
                    <a:pt x="1706502" y="8222101"/>
                    <a:pt x="1708475" y="8183922"/>
                    <a:pt x="1687372" y="8183922"/>
                  </a:cubicBezTo>
                  <a:close/>
                  <a:moveTo>
                    <a:pt x="1702110" y="7200268"/>
                  </a:moveTo>
                  <a:cubicBezTo>
                    <a:pt x="1701841" y="7157052"/>
                    <a:pt x="1661285" y="7176446"/>
                    <a:pt x="1984873" y="7172108"/>
                  </a:cubicBezTo>
                  <a:cubicBezTo>
                    <a:pt x="1988136" y="7372019"/>
                    <a:pt x="1988065" y="7376590"/>
                    <a:pt x="1990144" y="7445383"/>
                  </a:cubicBezTo>
                  <a:cubicBezTo>
                    <a:pt x="1992475" y="7522369"/>
                    <a:pt x="2037460" y="7498942"/>
                    <a:pt x="1707148" y="7498153"/>
                  </a:cubicBezTo>
                  <a:cubicBezTo>
                    <a:pt x="1705749" y="7431743"/>
                    <a:pt x="1703060" y="7353431"/>
                    <a:pt x="1702110" y="7200268"/>
                  </a:cubicBezTo>
                  <a:close/>
                  <a:moveTo>
                    <a:pt x="1707471" y="7514787"/>
                  </a:moveTo>
                  <a:cubicBezTo>
                    <a:pt x="2045439" y="7515629"/>
                    <a:pt x="1991955" y="7502562"/>
                    <a:pt x="1992959" y="7567610"/>
                  </a:cubicBezTo>
                  <a:cubicBezTo>
                    <a:pt x="1994860" y="7690231"/>
                    <a:pt x="1995936" y="7685248"/>
                    <a:pt x="1997998" y="7812277"/>
                  </a:cubicBezTo>
                  <a:cubicBezTo>
                    <a:pt x="1998589" y="7850044"/>
                    <a:pt x="2044309" y="7840419"/>
                    <a:pt x="1712724" y="7841745"/>
                  </a:cubicBezTo>
                  <a:cubicBezTo>
                    <a:pt x="1711899" y="7792901"/>
                    <a:pt x="1708349" y="7560082"/>
                    <a:pt x="1707471" y="7514787"/>
                  </a:cubicBezTo>
                  <a:close/>
                  <a:moveTo>
                    <a:pt x="1718103" y="8183868"/>
                  </a:moveTo>
                  <a:cubicBezTo>
                    <a:pt x="1717690" y="8042463"/>
                    <a:pt x="1714463" y="7938035"/>
                    <a:pt x="1713029" y="7858397"/>
                  </a:cubicBezTo>
                  <a:cubicBezTo>
                    <a:pt x="1811586" y="7857985"/>
                    <a:pt x="1844253" y="7854579"/>
                    <a:pt x="1998553" y="7856766"/>
                  </a:cubicBezTo>
                  <a:cubicBezTo>
                    <a:pt x="1999450" y="7971840"/>
                    <a:pt x="1995971" y="7911561"/>
                    <a:pt x="2000992" y="8179745"/>
                  </a:cubicBezTo>
                  <a:cubicBezTo>
                    <a:pt x="2001063" y="8183760"/>
                    <a:pt x="2025931" y="8183187"/>
                    <a:pt x="1718103" y="8183868"/>
                  </a:cubicBezTo>
                  <a:close/>
                  <a:moveTo>
                    <a:pt x="2004847" y="7444846"/>
                  </a:moveTo>
                  <a:cubicBezTo>
                    <a:pt x="2002534" y="7368470"/>
                    <a:pt x="2002677" y="7363290"/>
                    <a:pt x="1999557" y="7171911"/>
                  </a:cubicBezTo>
                  <a:cubicBezTo>
                    <a:pt x="2196475" y="7168828"/>
                    <a:pt x="2198322" y="7172951"/>
                    <a:pt x="2283953" y="7174116"/>
                  </a:cubicBezTo>
                  <a:cubicBezTo>
                    <a:pt x="2285512" y="7261497"/>
                    <a:pt x="2289546" y="7497472"/>
                    <a:pt x="2289564" y="7498798"/>
                  </a:cubicBezTo>
                  <a:cubicBezTo>
                    <a:pt x="1958051" y="7500250"/>
                    <a:pt x="2007124" y="7520074"/>
                    <a:pt x="2004847" y="7444846"/>
                  </a:cubicBezTo>
                  <a:close/>
                  <a:moveTo>
                    <a:pt x="2006729" y="7516705"/>
                  </a:moveTo>
                  <a:cubicBezTo>
                    <a:pt x="2126354" y="7516758"/>
                    <a:pt x="2159666" y="7516956"/>
                    <a:pt x="2225037" y="7516077"/>
                  </a:cubicBezTo>
                  <a:cubicBezTo>
                    <a:pt x="2306902" y="7514966"/>
                    <a:pt x="2289600" y="7459401"/>
                    <a:pt x="2295140" y="7812332"/>
                  </a:cubicBezTo>
                  <a:cubicBezTo>
                    <a:pt x="2295732" y="7849686"/>
                    <a:pt x="2341075" y="7845169"/>
                    <a:pt x="2013076" y="7840347"/>
                  </a:cubicBezTo>
                  <a:cubicBezTo>
                    <a:pt x="2012753" y="7812224"/>
                    <a:pt x="2006765" y="7518121"/>
                    <a:pt x="2006729" y="7516705"/>
                  </a:cubicBezTo>
                  <a:close/>
                  <a:moveTo>
                    <a:pt x="2015748" y="8182505"/>
                  </a:moveTo>
                  <a:cubicBezTo>
                    <a:pt x="2010530" y="7928141"/>
                    <a:pt x="2014134" y="7970174"/>
                    <a:pt x="2013237" y="7856999"/>
                  </a:cubicBezTo>
                  <a:cubicBezTo>
                    <a:pt x="2095694" y="7858218"/>
                    <a:pt x="2106094" y="7857339"/>
                    <a:pt x="2224911" y="7858146"/>
                  </a:cubicBezTo>
                  <a:cubicBezTo>
                    <a:pt x="2325190" y="7858827"/>
                    <a:pt x="2287754" y="7802616"/>
                    <a:pt x="2301075" y="8180229"/>
                  </a:cubicBezTo>
                  <a:cubicBezTo>
                    <a:pt x="2301398" y="8189514"/>
                    <a:pt x="2310326" y="8180552"/>
                    <a:pt x="2015748" y="8182505"/>
                  </a:cubicBezTo>
                  <a:close/>
                  <a:moveTo>
                    <a:pt x="2303280" y="7444989"/>
                  </a:moveTo>
                  <a:cubicBezTo>
                    <a:pt x="2297722" y="7130596"/>
                    <a:pt x="2287216" y="7174421"/>
                    <a:pt x="2332469" y="7174421"/>
                  </a:cubicBezTo>
                  <a:cubicBezTo>
                    <a:pt x="2622404" y="7174421"/>
                    <a:pt x="2583498" y="7160188"/>
                    <a:pt x="2584771" y="7200644"/>
                  </a:cubicBezTo>
                  <a:cubicBezTo>
                    <a:pt x="2595242" y="7546495"/>
                    <a:pt x="2596389" y="7497669"/>
                    <a:pt x="2547532" y="7497669"/>
                  </a:cubicBezTo>
                  <a:cubicBezTo>
                    <a:pt x="2260375" y="7497651"/>
                    <a:pt x="2304607" y="7515343"/>
                    <a:pt x="2303280" y="7444989"/>
                  </a:cubicBezTo>
                  <a:close/>
                  <a:moveTo>
                    <a:pt x="2309824" y="7812044"/>
                  </a:moveTo>
                  <a:cubicBezTo>
                    <a:pt x="2304464" y="7469635"/>
                    <a:pt x="2292935" y="7515343"/>
                    <a:pt x="2332487" y="7515343"/>
                  </a:cubicBezTo>
                  <a:cubicBezTo>
                    <a:pt x="2636587" y="7515343"/>
                    <a:pt x="2589522" y="7497651"/>
                    <a:pt x="2590616" y="7567610"/>
                  </a:cubicBezTo>
                  <a:cubicBezTo>
                    <a:pt x="2595654" y="7889657"/>
                    <a:pt x="2607703" y="7839989"/>
                    <a:pt x="2547532" y="7839989"/>
                  </a:cubicBezTo>
                  <a:cubicBezTo>
                    <a:pt x="2272603" y="7840006"/>
                    <a:pt x="2310488" y="7854525"/>
                    <a:pt x="2309824" y="7812044"/>
                  </a:cubicBezTo>
                  <a:close/>
                  <a:moveTo>
                    <a:pt x="2315921" y="8184316"/>
                  </a:moveTo>
                  <a:cubicBezTo>
                    <a:pt x="2311115" y="8040473"/>
                    <a:pt x="2311904" y="7965764"/>
                    <a:pt x="2310488" y="7858469"/>
                  </a:cubicBezTo>
                  <a:cubicBezTo>
                    <a:pt x="2454443" y="7858612"/>
                    <a:pt x="2398234" y="7856855"/>
                    <a:pt x="2594883" y="7856605"/>
                  </a:cubicBezTo>
                  <a:lnTo>
                    <a:pt x="2600118" y="8184388"/>
                  </a:lnTo>
                  <a:cubicBezTo>
                    <a:pt x="2554380" y="8184639"/>
                    <a:pt x="2317337" y="8184334"/>
                    <a:pt x="2315921" y="8184316"/>
                  </a:cubicBezTo>
                  <a:close/>
                  <a:moveTo>
                    <a:pt x="2603812" y="7445850"/>
                  </a:moveTo>
                  <a:cubicBezTo>
                    <a:pt x="2601158" y="7125254"/>
                    <a:pt x="2580145" y="7172879"/>
                    <a:pt x="2655090" y="7172664"/>
                  </a:cubicBezTo>
                  <a:cubicBezTo>
                    <a:pt x="2921322" y="7171947"/>
                    <a:pt x="2882470" y="7164795"/>
                    <a:pt x="2883545" y="7200626"/>
                  </a:cubicBezTo>
                  <a:cubicBezTo>
                    <a:pt x="2893890" y="7542462"/>
                    <a:pt x="2887490" y="7499623"/>
                    <a:pt x="2870295" y="7499354"/>
                  </a:cubicBezTo>
                  <a:cubicBezTo>
                    <a:pt x="2558325" y="7493905"/>
                    <a:pt x="2604421" y="7517422"/>
                    <a:pt x="2603812" y="7445850"/>
                  </a:cubicBezTo>
                  <a:close/>
                  <a:moveTo>
                    <a:pt x="2608868" y="7812044"/>
                  </a:moveTo>
                  <a:cubicBezTo>
                    <a:pt x="2603346" y="7459239"/>
                    <a:pt x="2590347" y="7514267"/>
                    <a:pt x="2655036" y="7514697"/>
                  </a:cubicBezTo>
                  <a:cubicBezTo>
                    <a:pt x="2926952" y="7516902"/>
                    <a:pt x="2886665" y="7499551"/>
                    <a:pt x="2887741" y="7567663"/>
                  </a:cubicBezTo>
                  <a:cubicBezTo>
                    <a:pt x="2892600" y="7878167"/>
                    <a:pt x="2907445" y="7840347"/>
                    <a:pt x="2870295" y="7840043"/>
                  </a:cubicBezTo>
                  <a:cubicBezTo>
                    <a:pt x="2569262" y="7837605"/>
                    <a:pt x="2609513" y="7852572"/>
                    <a:pt x="2608868" y="7812044"/>
                  </a:cubicBezTo>
                  <a:close/>
                  <a:moveTo>
                    <a:pt x="2898749" y="8179566"/>
                  </a:moveTo>
                  <a:cubicBezTo>
                    <a:pt x="2898731" y="8189443"/>
                    <a:pt x="2925536" y="8181430"/>
                    <a:pt x="2655036" y="8183975"/>
                  </a:cubicBezTo>
                  <a:cubicBezTo>
                    <a:pt x="2598558" y="8184513"/>
                    <a:pt x="2615591" y="8233859"/>
                    <a:pt x="2609585" y="7856587"/>
                  </a:cubicBezTo>
                  <a:cubicBezTo>
                    <a:pt x="2729801" y="7856354"/>
                    <a:pt x="2727058" y="7855762"/>
                    <a:pt x="2894590" y="7856891"/>
                  </a:cubicBezTo>
                  <a:cubicBezTo>
                    <a:pt x="2897835" y="8057071"/>
                    <a:pt x="2898946" y="8082685"/>
                    <a:pt x="2898749" y="8179566"/>
                  </a:cubicBezTo>
                  <a:close/>
                  <a:moveTo>
                    <a:pt x="2977746" y="7173650"/>
                  </a:moveTo>
                  <a:cubicBezTo>
                    <a:pt x="3086523" y="7173650"/>
                    <a:pt x="3082722" y="7172180"/>
                    <a:pt x="3180114" y="7172037"/>
                  </a:cubicBezTo>
                  <a:cubicBezTo>
                    <a:pt x="3183019" y="7357912"/>
                    <a:pt x="3183001" y="7370746"/>
                    <a:pt x="3185403" y="7445778"/>
                  </a:cubicBezTo>
                  <a:cubicBezTo>
                    <a:pt x="3187412" y="7509822"/>
                    <a:pt x="3243638" y="7504229"/>
                    <a:pt x="2901708" y="7499838"/>
                  </a:cubicBezTo>
                  <a:cubicBezTo>
                    <a:pt x="2900022" y="7112832"/>
                    <a:pt x="2872088" y="7173650"/>
                    <a:pt x="2977746" y="7173650"/>
                  </a:cubicBezTo>
                  <a:close/>
                  <a:moveTo>
                    <a:pt x="2908539" y="7812009"/>
                  </a:moveTo>
                  <a:cubicBezTo>
                    <a:pt x="2903088" y="7462662"/>
                    <a:pt x="2876266" y="7516902"/>
                    <a:pt x="2977746" y="7516902"/>
                  </a:cubicBezTo>
                  <a:cubicBezTo>
                    <a:pt x="3083762" y="7516902"/>
                    <a:pt x="3083816" y="7515791"/>
                    <a:pt x="3187340" y="7515754"/>
                  </a:cubicBezTo>
                  <a:cubicBezTo>
                    <a:pt x="3188792" y="7580354"/>
                    <a:pt x="3189509" y="7657142"/>
                    <a:pt x="3192342" y="7840742"/>
                  </a:cubicBezTo>
                  <a:cubicBezTo>
                    <a:pt x="2863895" y="7840724"/>
                    <a:pt x="2909130" y="7850241"/>
                    <a:pt x="2908539" y="7812009"/>
                  </a:cubicBezTo>
                  <a:close/>
                  <a:moveTo>
                    <a:pt x="3192844" y="8182219"/>
                  </a:moveTo>
                  <a:cubicBezTo>
                    <a:pt x="3055416" y="8182219"/>
                    <a:pt x="2913433" y="8191002"/>
                    <a:pt x="2913451" y="8179620"/>
                  </a:cubicBezTo>
                  <a:cubicBezTo>
                    <a:pt x="2914240" y="7800250"/>
                    <a:pt x="2881017" y="7857160"/>
                    <a:pt x="2977746" y="7857160"/>
                  </a:cubicBezTo>
                  <a:cubicBezTo>
                    <a:pt x="3070871" y="7857160"/>
                    <a:pt x="3091185" y="7857376"/>
                    <a:pt x="3192611" y="7857376"/>
                  </a:cubicBezTo>
                  <a:cubicBezTo>
                    <a:pt x="3197882" y="8209697"/>
                    <a:pt x="3198528" y="8182219"/>
                    <a:pt x="3192844" y="8182219"/>
                  </a:cubicBezTo>
                  <a:close/>
                  <a:moveTo>
                    <a:pt x="3194798" y="7172019"/>
                  </a:moveTo>
                  <a:cubicBezTo>
                    <a:pt x="3300420" y="7172055"/>
                    <a:pt x="3300779" y="7174331"/>
                    <a:pt x="3407942" y="7174331"/>
                  </a:cubicBezTo>
                  <a:cubicBezTo>
                    <a:pt x="3506661" y="7174331"/>
                    <a:pt x="3472291" y="7127548"/>
                    <a:pt x="3484752" y="7445437"/>
                  </a:cubicBezTo>
                  <a:cubicBezTo>
                    <a:pt x="3487351" y="7511686"/>
                    <a:pt x="3540727" y="7498762"/>
                    <a:pt x="3201683" y="7499085"/>
                  </a:cubicBezTo>
                  <a:cubicBezTo>
                    <a:pt x="3198492" y="7371571"/>
                    <a:pt x="3199890" y="7498081"/>
                    <a:pt x="3194798" y="7172019"/>
                  </a:cubicBezTo>
                  <a:close/>
                  <a:moveTo>
                    <a:pt x="3206596" y="7812044"/>
                  </a:moveTo>
                  <a:cubicBezTo>
                    <a:pt x="3204713" y="7691396"/>
                    <a:pt x="3204929" y="7689370"/>
                    <a:pt x="3203028" y="7567341"/>
                  </a:cubicBezTo>
                  <a:cubicBezTo>
                    <a:pt x="3202024" y="7503799"/>
                    <a:pt x="3145762" y="7512457"/>
                    <a:pt x="3487029" y="7514267"/>
                  </a:cubicBezTo>
                  <a:cubicBezTo>
                    <a:pt x="3488786" y="7584656"/>
                    <a:pt x="3489001" y="7652356"/>
                    <a:pt x="3491744" y="7841010"/>
                  </a:cubicBezTo>
                  <a:cubicBezTo>
                    <a:pt x="3159155" y="7846872"/>
                    <a:pt x="3207134" y="7845456"/>
                    <a:pt x="3206596" y="7812044"/>
                  </a:cubicBezTo>
                  <a:close/>
                  <a:moveTo>
                    <a:pt x="3211311" y="8182219"/>
                  </a:moveTo>
                  <a:cubicBezTo>
                    <a:pt x="3211311" y="8123499"/>
                    <a:pt x="3208192" y="7916346"/>
                    <a:pt x="3207295" y="7857376"/>
                  </a:cubicBezTo>
                  <a:cubicBezTo>
                    <a:pt x="3294181" y="7857447"/>
                    <a:pt x="3399677" y="7859257"/>
                    <a:pt x="3491959" y="7857662"/>
                  </a:cubicBezTo>
                  <a:cubicBezTo>
                    <a:pt x="3493465" y="7967001"/>
                    <a:pt x="3493124" y="8012798"/>
                    <a:pt x="3496585" y="8179781"/>
                  </a:cubicBezTo>
                  <a:cubicBezTo>
                    <a:pt x="3496746" y="8186557"/>
                    <a:pt x="3519463" y="8182667"/>
                    <a:pt x="3211311" y="8182219"/>
                  </a:cubicBezTo>
                  <a:close/>
                  <a:moveTo>
                    <a:pt x="3499400" y="7444720"/>
                  </a:moveTo>
                  <a:cubicBezTo>
                    <a:pt x="3487100" y="7131653"/>
                    <a:pt x="3493214" y="7174116"/>
                    <a:pt x="3515447" y="7173937"/>
                  </a:cubicBezTo>
                  <a:cubicBezTo>
                    <a:pt x="3821805" y="7171875"/>
                    <a:pt x="3780424" y="7162823"/>
                    <a:pt x="3780693" y="7200375"/>
                  </a:cubicBezTo>
                  <a:cubicBezTo>
                    <a:pt x="3781303" y="7284530"/>
                    <a:pt x="3781823" y="7305251"/>
                    <a:pt x="3784924" y="7500196"/>
                  </a:cubicBezTo>
                  <a:cubicBezTo>
                    <a:pt x="3452138" y="7496862"/>
                    <a:pt x="3502179" y="7515486"/>
                    <a:pt x="3499400" y="7444720"/>
                  </a:cubicBezTo>
                  <a:close/>
                  <a:moveTo>
                    <a:pt x="3505980" y="7812009"/>
                  </a:moveTo>
                  <a:cubicBezTo>
                    <a:pt x="3500744" y="7477630"/>
                    <a:pt x="3497213" y="7514321"/>
                    <a:pt x="3515357" y="7514446"/>
                  </a:cubicBezTo>
                  <a:cubicBezTo>
                    <a:pt x="3836274" y="7516597"/>
                    <a:pt x="3784960" y="7502759"/>
                    <a:pt x="3786000" y="7567628"/>
                  </a:cubicBezTo>
                  <a:cubicBezTo>
                    <a:pt x="3787901" y="7688904"/>
                    <a:pt x="3786484" y="7686592"/>
                    <a:pt x="3788456" y="7812332"/>
                  </a:cubicBezTo>
                  <a:cubicBezTo>
                    <a:pt x="3789030" y="7848575"/>
                    <a:pt x="3819456" y="7839505"/>
                    <a:pt x="3622861" y="7839469"/>
                  </a:cubicBezTo>
                  <a:cubicBezTo>
                    <a:pt x="3484196" y="7839469"/>
                    <a:pt x="3506589" y="7850671"/>
                    <a:pt x="3505980" y="7812009"/>
                  </a:cubicBezTo>
                  <a:close/>
                  <a:moveTo>
                    <a:pt x="3511305" y="8179387"/>
                  </a:moveTo>
                  <a:cubicBezTo>
                    <a:pt x="3503792" y="7818318"/>
                    <a:pt x="3505119" y="7857429"/>
                    <a:pt x="3515518" y="7857232"/>
                  </a:cubicBezTo>
                  <a:cubicBezTo>
                    <a:pt x="3589997" y="7855726"/>
                    <a:pt x="3603031" y="7856103"/>
                    <a:pt x="3789156" y="7856139"/>
                  </a:cubicBezTo>
                  <a:cubicBezTo>
                    <a:pt x="3789191" y="7858164"/>
                    <a:pt x="3793118" y="8096487"/>
                    <a:pt x="3794983" y="8182738"/>
                  </a:cubicBezTo>
                  <a:cubicBezTo>
                    <a:pt x="3522726" y="8183814"/>
                    <a:pt x="3511502" y="8188062"/>
                    <a:pt x="3511305" y="8179387"/>
                  </a:cubicBezTo>
                  <a:close/>
                  <a:moveTo>
                    <a:pt x="3793979" y="7077772"/>
                  </a:moveTo>
                  <a:cubicBezTo>
                    <a:pt x="3789335" y="6780676"/>
                    <a:pt x="3769415" y="6830093"/>
                    <a:pt x="3837888" y="6830093"/>
                  </a:cubicBezTo>
                  <a:cubicBezTo>
                    <a:pt x="3839232" y="6830093"/>
                    <a:pt x="4072905" y="6830201"/>
                    <a:pt x="4072959" y="6833356"/>
                  </a:cubicBezTo>
                  <a:cubicBezTo>
                    <a:pt x="4078750" y="7202885"/>
                    <a:pt x="4091086" y="7154292"/>
                    <a:pt x="4053022" y="7154292"/>
                  </a:cubicBezTo>
                  <a:cubicBezTo>
                    <a:pt x="3742127" y="7154292"/>
                    <a:pt x="3795592" y="7180694"/>
                    <a:pt x="3793979" y="7077772"/>
                  </a:cubicBezTo>
                  <a:close/>
                  <a:moveTo>
                    <a:pt x="3795162" y="7172736"/>
                  </a:moveTo>
                  <a:cubicBezTo>
                    <a:pt x="3995433" y="7172144"/>
                    <a:pt x="3959771" y="7170620"/>
                    <a:pt x="4079217" y="7170979"/>
                  </a:cubicBezTo>
                  <a:cubicBezTo>
                    <a:pt x="4079683" y="7223534"/>
                    <a:pt x="4079916" y="7220630"/>
                    <a:pt x="4081978" y="7499300"/>
                  </a:cubicBezTo>
                  <a:cubicBezTo>
                    <a:pt x="3944155" y="7499264"/>
                    <a:pt x="3894670" y="7500985"/>
                    <a:pt x="3799609" y="7500322"/>
                  </a:cubicBezTo>
                  <a:cubicBezTo>
                    <a:pt x="3795055" y="7213657"/>
                    <a:pt x="3796130" y="7285677"/>
                    <a:pt x="3795162" y="7172736"/>
                  </a:cubicBezTo>
                  <a:close/>
                  <a:moveTo>
                    <a:pt x="3803141" y="7812044"/>
                  </a:moveTo>
                  <a:cubicBezTo>
                    <a:pt x="3797762" y="7468667"/>
                    <a:pt x="3791128" y="7517081"/>
                    <a:pt x="3837888" y="7517081"/>
                  </a:cubicBezTo>
                  <a:cubicBezTo>
                    <a:pt x="4126639" y="7517081"/>
                    <a:pt x="4081762" y="7500214"/>
                    <a:pt x="4082802" y="7567663"/>
                  </a:cubicBezTo>
                  <a:cubicBezTo>
                    <a:pt x="4087751" y="7884136"/>
                    <a:pt x="4104748" y="7841100"/>
                    <a:pt x="4053004" y="7841100"/>
                  </a:cubicBezTo>
                  <a:cubicBezTo>
                    <a:pt x="3763391" y="7841100"/>
                    <a:pt x="3803696" y="7845868"/>
                    <a:pt x="3803141" y="7812044"/>
                  </a:cubicBezTo>
                  <a:close/>
                  <a:moveTo>
                    <a:pt x="4053004" y="8184459"/>
                  </a:moveTo>
                  <a:cubicBezTo>
                    <a:pt x="3781410" y="8184459"/>
                    <a:pt x="3809703" y="8182972"/>
                    <a:pt x="3809613" y="8178490"/>
                  </a:cubicBezTo>
                  <a:cubicBezTo>
                    <a:pt x="3800953" y="7804606"/>
                    <a:pt x="3793512" y="7856139"/>
                    <a:pt x="3837888" y="7856139"/>
                  </a:cubicBezTo>
                  <a:cubicBezTo>
                    <a:pt x="3945302" y="7856139"/>
                    <a:pt x="3945356" y="7857734"/>
                    <a:pt x="4053004" y="7857734"/>
                  </a:cubicBezTo>
                  <a:cubicBezTo>
                    <a:pt x="4098598" y="7857734"/>
                    <a:pt x="4089544" y="7842570"/>
                    <a:pt x="4090010" y="7934683"/>
                  </a:cubicBezTo>
                  <a:cubicBezTo>
                    <a:pt x="4091247" y="8232640"/>
                    <a:pt x="4112529" y="8184459"/>
                    <a:pt x="4053004" y="8184459"/>
                  </a:cubicBezTo>
                  <a:close/>
                  <a:moveTo>
                    <a:pt x="4092735" y="7077772"/>
                  </a:moveTo>
                  <a:cubicBezTo>
                    <a:pt x="4090817" y="6955295"/>
                    <a:pt x="4089544" y="6955098"/>
                    <a:pt x="4087625" y="6833069"/>
                  </a:cubicBezTo>
                  <a:cubicBezTo>
                    <a:pt x="4087589" y="6831366"/>
                    <a:pt x="4220822" y="6828068"/>
                    <a:pt x="4370442" y="6830075"/>
                  </a:cubicBezTo>
                  <a:cubicBezTo>
                    <a:pt x="4370461" y="6831545"/>
                    <a:pt x="4374997" y="7112797"/>
                    <a:pt x="4375893" y="7155707"/>
                  </a:cubicBezTo>
                  <a:cubicBezTo>
                    <a:pt x="4035289" y="7155833"/>
                    <a:pt x="4094295" y="7174743"/>
                    <a:pt x="4092735" y="7077772"/>
                  </a:cubicBezTo>
                  <a:close/>
                  <a:moveTo>
                    <a:pt x="4160472" y="7171660"/>
                  </a:moveTo>
                  <a:cubicBezTo>
                    <a:pt x="4223745" y="7172503"/>
                    <a:pt x="4238931" y="7172395"/>
                    <a:pt x="4376252" y="7172341"/>
                  </a:cubicBezTo>
                  <a:cubicBezTo>
                    <a:pt x="4384356" y="7534253"/>
                    <a:pt x="4383979" y="7498816"/>
                    <a:pt x="4375624" y="7498888"/>
                  </a:cubicBezTo>
                  <a:cubicBezTo>
                    <a:pt x="4295014" y="7499533"/>
                    <a:pt x="4290245" y="7499372"/>
                    <a:pt x="4096680" y="7499300"/>
                  </a:cubicBezTo>
                  <a:cubicBezTo>
                    <a:pt x="4093990" y="7114177"/>
                    <a:pt x="4073605" y="7170477"/>
                    <a:pt x="4160472" y="7171660"/>
                  </a:cubicBezTo>
                  <a:close/>
                  <a:moveTo>
                    <a:pt x="4103457" y="7812009"/>
                  </a:moveTo>
                  <a:cubicBezTo>
                    <a:pt x="4101520" y="7687972"/>
                    <a:pt x="4099387" y="7688707"/>
                    <a:pt x="4097486" y="7567377"/>
                  </a:cubicBezTo>
                  <a:cubicBezTo>
                    <a:pt x="4096339" y="7494013"/>
                    <a:pt x="4049561" y="7518103"/>
                    <a:pt x="4382204" y="7515521"/>
                  </a:cubicBezTo>
                  <a:cubicBezTo>
                    <a:pt x="4385001" y="7700967"/>
                    <a:pt x="4384266" y="7731008"/>
                    <a:pt x="4386364" y="7842749"/>
                  </a:cubicBezTo>
                  <a:cubicBezTo>
                    <a:pt x="4058150" y="7842892"/>
                    <a:pt x="4104049" y="7850475"/>
                    <a:pt x="4103457" y="7812009"/>
                  </a:cubicBezTo>
                  <a:close/>
                  <a:moveTo>
                    <a:pt x="4375732" y="8183993"/>
                  </a:moveTo>
                  <a:cubicBezTo>
                    <a:pt x="4084165" y="8182416"/>
                    <a:pt x="4108513" y="8188206"/>
                    <a:pt x="4108316" y="8179441"/>
                  </a:cubicBezTo>
                  <a:cubicBezTo>
                    <a:pt x="4099512" y="7794962"/>
                    <a:pt x="4090889" y="7857501"/>
                    <a:pt x="4160490" y="7858612"/>
                  </a:cubicBezTo>
                  <a:cubicBezTo>
                    <a:pt x="4222508" y="7859616"/>
                    <a:pt x="4239361" y="7859455"/>
                    <a:pt x="4386723" y="7859383"/>
                  </a:cubicBezTo>
                  <a:cubicBezTo>
                    <a:pt x="4394432" y="8221903"/>
                    <a:pt x="4401675" y="8184119"/>
                    <a:pt x="4375732" y="8183993"/>
                  </a:cubicBezTo>
                  <a:close/>
                  <a:moveTo>
                    <a:pt x="4390954" y="7172323"/>
                  </a:moveTo>
                  <a:cubicBezTo>
                    <a:pt x="4718451" y="7172180"/>
                    <a:pt x="4675152" y="7160870"/>
                    <a:pt x="4676102" y="7200554"/>
                  </a:cubicBezTo>
                  <a:cubicBezTo>
                    <a:pt x="4678522" y="7305807"/>
                    <a:pt x="4678236" y="7319788"/>
                    <a:pt x="4680602" y="7443484"/>
                  </a:cubicBezTo>
                  <a:cubicBezTo>
                    <a:pt x="4682037" y="7517386"/>
                    <a:pt x="4731952" y="7496307"/>
                    <a:pt x="4396637" y="7498709"/>
                  </a:cubicBezTo>
                  <a:cubicBezTo>
                    <a:pt x="4392675" y="7236278"/>
                    <a:pt x="4393625" y="7293044"/>
                    <a:pt x="4390954" y="7172323"/>
                  </a:cubicBezTo>
                  <a:close/>
                  <a:moveTo>
                    <a:pt x="4397677" y="7567377"/>
                  </a:moveTo>
                  <a:cubicBezTo>
                    <a:pt x="4396637" y="7498977"/>
                    <a:pt x="4345736" y="7514840"/>
                    <a:pt x="4681911" y="7514644"/>
                  </a:cubicBezTo>
                  <a:cubicBezTo>
                    <a:pt x="4682180" y="7530005"/>
                    <a:pt x="4686608" y="7801953"/>
                    <a:pt x="4686770" y="7812314"/>
                  </a:cubicBezTo>
                  <a:cubicBezTo>
                    <a:pt x="4687308" y="7846334"/>
                    <a:pt x="4733870" y="7842570"/>
                    <a:pt x="4401066" y="7842749"/>
                  </a:cubicBezTo>
                  <a:cubicBezTo>
                    <a:pt x="4399058" y="7739630"/>
                    <a:pt x="4399434" y="7680014"/>
                    <a:pt x="4397677" y="7567377"/>
                  </a:cubicBezTo>
                  <a:close/>
                  <a:moveTo>
                    <a:pt x="4408041" y="8184155"/>
                  </a:moveTo>
                  <a:cubicBezTo>
                    <a:pt x="4405513" y="7936045"/>
                    <a:pt x="4403881" y="7973812"/>
                    <a:pt x="4401389" y="7859365"/>
                  </a:cubicBezTo>
                  <a:cubicBezTo>
                    <a:pt x="4580036" y="7859275"/>
                    <a:pt x="4613941" y="7856264"/>
                    <a:pt x="4687397" y="7856085"/>
                  </a:cubicBezTo>
                  <a:cubicBezTo>
                    <a:pt x="4688868" y="7969259"/>
                    <a:pt x="4685981" y="7772898"/>
                    <a:pt x="4691395" y="8181806"/>
                  </a:cubicBezTo>
                  <a:cubicBezTo>
                    <a:pt x="4691395" y="8183097"/>
                    <a:pt x="4484115" y="8184513"/>
                    <a:pt x="4408041" y="8184155"/>
                  </a:cubicBezTo>
                  <a:close/>
                  <a:moveTo>
                    <a:pt x="4698406" y="7172198"/>
                  </a:moveTo>
                  <a:cubicBezTo>
                    <a:pt x="5015630" y="7172198"/>
                    <a:pt x="4973567" y="7158127"/>
                    <a:pt x="4974087" y="7200411"/>
                  </a:cubicBezTo>
                  <a:cubicBezTo>
                    <a:pt x="4978498" y="7553360"/>
                    <a:pt x="5001465" y="7499461"/>
                    <a:pt x="4913504" y="7499461"/>
                  </a:cubicBezTo>
                  <a:cubicBezTo>
                    <a:pt x="4809855" y="7499461"/>
                    <a:pt x="4806305" y="7497973"/>
                    <a:pt x="4698406" y="7497973"/>
                  </a:cubicBezTo>
                  <a:cubicBezTo>
                    <a:pt x="4695878" y="7497973"/>
                    <a:pt x="4684869" y="7172216"/>
                    <a:pt x="4698406" y="7172198"/>
                  </a:cubicBezTo>
                  <a:close/>
                  <a:moveTo>
                    <a:pt x="4701436" y="7812009"/>
                  </a:moveTo>
                  <a:cubicBezTo>
                    <a:pt x="4695340" y="7438214"/>
                    <a:pt x="4696990" y="7537085"/>
                    <a:pt x="4696595" y="7514625"/>
                  </a:cubicBezTo>
                  <a:cubicBezTo>
                    <a:pt x="4815808" y="7514625"/>
                    <a:pt x="4801446" y="7516543"/>
                    <a:pt x="4980381" y="7516024"/>
                  </a:cubicBezTo>
                  <a:cubicBezTo>
                    <a:pt x="4980417" y="7517422"/>
                    <a:pt x="4985813" y="7809679"/>
                    <a:pt x="4986261" y="7842426"/>
                  </a:cubicBezTo>
                  <a:cubicBezTo>
                    <a:pt x="4899609" y="7843592"/>
                    <a:pt x="4845355" y="7842408"/>
                    <a:pt x="4806126" y="7841118"/>
                  </a:cubicBezTo>
                  <a:cubicBezTo>
                    <a:pt x="4682897" y="7837264"/>
                    <a:pt x="4702028" y="7850044"/>
                    <a:pt x="4701436" y="7812009"/>
                  </a:cubicBezTo>
                  <a:close/>
                  <a:moveTo>
                    <a:pt x="4706116" y="8182434"/>
                  </a:moveTo>
                  <a:cubicBezTo>
                    <a:pt x="4702135" y="7909105"/>
                    <a:pt x="4703193" y="7939917"/>
                    <a:pt x="4702081" y="7856085"/>
                  </a:cubicBezTo>
                  <a:cubicBezTo>
                    <a:pt x="4805713" y="7856174"/>
                    <a:pt x="4806377" y="7859508"/>
                    <a:pt x="4913504" y="7859508"/>
                  </a:cubicBezTo>
                  <a:cubicBezTo>
                    <a:pt x="5010610" y="7859508"/>
                    <a:pt x="4984558" y="7797562"/>
                    <a:pt x="4990385" y="8183169"/>
                  </a:cubicBezTo>
                  <a:cubicBezTo>
                    <a:pt x="4792517" y="8183223"/>
                    <a:pt x="4812060" y="8182470"/>
                    <a:pt x="4706116" y="8182434"/>
                  </a:cubicBezTo>
                  <a:close/>
                  <a:moveTo>
                    <a:pt x="4993272" y="7444846"/>
                  </a:moveTo>
                  <a:cubicBezTo>
                    <a:pt x="4983967" y="7127064"/>
                    <a:pt x="4980434" y="7171194"/>
                    <a:pt x="5021008" y="7171732"/>
                  </a:cubicBezTo>
                  <a:cubicBezTo>
                    <a:pt x="5102892" y="7172951"/>
                    <a:pt x="5128064" y="7172126"/>
                    <a:pt x="5236411" y="7172861"/>
                  </a:cubicBezTo>
                  <a:cubicBezTo>
                    <a:pt x="5288621" y="7173220"/>
                    <a:pt x="5274225" y="7122601"/>
                    <a:pt x="5277971" y="7499497"/>
                  </a:cubicBezTo>
                  <a:cubicBezTo>
                    <a:pt x="4946351" y="7498224"/>
                    <a:pt x="4995406" y="7518354"/>
                    <a:pt x="4993272" y="7444846"/>
                  </a:cubicBezTo>
                  <a:close/>
                  <a:moveTo>
                    <a:pt x="5000515" y="7812009"/>
                  </a:moveTo>
                  <a:cubicBezTo>
                    <a:pt x="4995173" y="7470890"/>
                    <a:pt x="4984271" y="7516059"/>
                    <a:pt x="5021134" y="7515862"/>
                  </a:cubicBezTo>
                  <a:cubicBezTo>
                    <a:pt x="5326901" y="7514644"/>
                    <a:pt x="5277864" y="7503566"/>
                    <a:pt x="5278886" y="7567663"/>
                  </a:cubicBezTo>
                  <a:cubicBezTo>
                    <a:pt x="5283907" y="7887918"/>
                    <a:pt x="5299684" y="7840401"/>
                    <a:pt x="5236411" y="7840652"/>
                  </a:cubicBezTo>
                  <a:cubicBezTo>
                    <a:pt x="4959457" y="7841405"/>
                    <a:pt x="5001125" y="7851532"/>
                    <a:pt x="5000515" y="7812009"/>
                  </a:cubicBezTo>
                  <a:close/>
                  <a:moveTo>
                    <a:pt x="5288676" y="8179566"/>
                  </a:moveTo>
                  <a:cubicBezTo>
                    <a:pt x="5288676" y="8183671"/>
                    <a:pt x="5312772" y="8183043"/>
                    <a:pt x="5005070" y="8183151"/>
                  </a:cubicBezTo>
                  <a:cubicBezTo>
                    <a:pt x="4999547" y="7817834"/>
                    <a:pt x="4994079" y="7858989"/>
                    <a:pt x="5021224" y="7858487"/>
                  </a:cubicBezTo>
                  <a:cubicBezTo>
                    <a:pt x="5102444" y="7856963"/>
                    <a:pt x="5121556" y="7857752"/>
                    <a:pt x="5236465" y="7857286"/>
                  </a:cubicBezTo>
                  <a:cubicBezTo>
                    <a:pt x="5294664" y="7857143"/>
                    <a:pt x="5289859" y="7804606"/>
                    <a:pt x="5288676" y="817956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53" name="Google Shape;1053;p19"/>
          <p:cNvGrpSpPr/>
          <p:nvPr/>
        </p:nvGrpSpPr>
        <p:grpSpPr>
          <a:xfrm>
            <a:off x="2693357" y="1992409"/>
            <a:ext cx="2338305" cy="3302820"/>
            <a:chOff x="2693357" y="1992409"/>
            <a:chExt cx="2338305" cy="3302820"/>
          </a:xfrm>
        </p:grpSpPr>
        <p:sp>
          <p:nvSpPr>
            <p:cNvPr id="1054" name="Google Shape;1054;p19"/>
            <p:cNvSpPr/>
            <p:nvPr/>
          </p:nvSpPr>
          <p:spPr>
            <a:xfrm rot="-104517">
              <a:off x="2742026" y="2025722"/>
              <a:ext cx="2240966" cy="3236195"/>
            </a:xfrm>
            <a:custGeom>
              <a:avLst/>
              <a:gdLst/>
              <a:ahLst/>
              <a:cxnLst/>
              <a:rect l="l" t="t" r="r" b="b"/>
              <a:pathLst>
                <a:path w="4481654" h="6471987" extrusionOk="0">
                  <a:moveTo>
                    <a:pt x="1315481" y="6441891"/>
                  </a:moveTo>
                  <a:cubicBezTo>
                    <a:pt x="1283424" y="6441891"/>
                    <a:pt x="1253181" y="6438073"/>
                    <a:pt x="1218934" y="6427783"/>
                  </a:cubicBezTo>
                  <a:cubicBezTo>
                    <a:pt x="1159640" y="6408574"/>
                    <a:pt x="1027719" y="6197794"/>
                    <a:pt x="974671" y="6038622"/>
                  </a:cubicBezTo>
                  <a:cubicBezTo>
                    <a:pt x="901266" y="5816439"/>
                    <a:pt x="941914" y="5745273"/>
                    <a:pt x="897690" y="5736173"/>
                  </a:cubicBezTo>
                  <a:cubicBezTo>
                    <a:pt x="516387" y="5658212"/>
                    <a:pt x="191593" y="5379865"/>
                    <a:pt x="12273" y="5043063"/>
                  </a:cubicBezTo>
                  <a:cubicBezTo>
                    <a:pt x="-4274" y="5043063"/>
                    <a:pt x="702" y="4966952"/>
                    <a:pt x="702" y="105560"/>
                  </a:cubicBezTo>
                  <a:cubicBezTo>
                    <a:pt x="238292" y="75815"/>
                    <a:pt x="475454" y="52775"/>
                    <a:pt x="714379" y="52723"/>
                  </a:cubicBezTo>
                  <a:cubicBezTo>
                    <a:pt x="2500827" y="52309"/>
                    <a:pt x="3412236" y="-23672"/>
                    <a:pt x="4356947" y="7510"/>
                  </a:cubicBezTo>
                  <a:cubicBezTo>
                    <a:pt x="4404022" y="9348"/>
                    <a:pt x="4486510" y="4544655"/>
                    <a:pt x="4481431" y="6437270"/>
                  </a:cubicBezTo>
                  <a:cubicBezTo>
                    <a:pt x="4481431" y="6512591"/>
                    <a:pt x="3729800" y="6441891"/>
                    <a:pt x="1315481" y="644189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055" name="Google Shape;1055;p19"/>
            <p:cNvGrpSpPr/>
            <p:nvPr/>
          </p:nvGrpSpPr>
          <p:grpSpPr>
            <a:xfrm rot="-104517">
              <a:off x="2906174" y="2255820"/>
              <a:ext cx="1846311" cy="2734812"/>
              <a:chOff x="5813364" y="4509254"/>
              <a:chExt cx="3692393" cy="5469285"/>
            </a:xfrm>
          </p:grpSpPr>
          <p:grpSp>
            <p:nvGrpSpPr>
              <p:cNvPr id="1056" name="Google Shape;1056;p19"/>
              <p:cNvGrpSpPr/>
              <p:nvPr/>
            </p:nvGrpSpPr>
            <p:grpSpPr>
              <a:xfrm>
                <a:off x="5813407" y="4509254"/>
                <a:ext cx="3692347" cy="74343"/>
                <a:chOff x="5813407" y="4509254"/>
                <a:chExt cx="3692347" cy="74343"/>
              </a:xfrm>
            </p:grpSpPr>
            <p:grpSp>
              <p:nvGrpSpPr>
                <p:cNvPr id="1057" name="Google Shape;1057;p19"/>
                <p:cNvGrpSpPr/>
                <p:nvPr/>
              </p:nvGrpSpPr>
              <p:grpSpPr>
                <a:xfrm>
                  <a:off x="5813407" y="4509254"/>
                  <a:ext cx="66144" cy="74309"/>
                  <a:chOff x="5813407" y="4509254"/>
                  <a:chExt cx="66144" cy="74309"/>
                </a:xfrm>
              </p:grpSpPr>
              <p:sp>
                <p:nvSpPr>
                  <p:cNvPr id="1058" name="Google Shape;1058;p19"/>
                  <p:cNvSpPr/>
                  <p:nvPr/>
                </p:nvSpPr>
                <p:spPr>
                  <a:xfrm>
                    <a:off x="5856147" y="4511025"/>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9" name="Google Shape;1059;p19"/>
                  <p:cNvSpPr/>
                  <p:nvPr/>
                </p:nvSpPr>
                <p:spPr>
                  <a:xfrm>
                    <a:off x="5813407" y="4509254"/>
                    <a:ext cx="66144" cy="74309"/>
                  </a:xfrm>
                  <a:custGeom>
                    <a:avLst/>
                    <a:gdLst/>
                    <a:ahLst/>
                    <a:cxnLst/>
                    <a:rect l="l" t="t" r="r" b="b"/>
                    <a:pathLst>
                      <a:path w="66144" h="74309" extrusionOk="0">
                        <a:moveTo>
                          <a:pt x="66023" y="36616"/>
                        </a:moveTo>
                        <a:cubicBezTo>
                          <a:pt x="63146" y="2457"/>
                          <a:pt x="31854" y="-3173"/>
                          <a:pt x="45679" y="3454"/>
                        </a:cubicBezTo>
                        <a:cubicBezTo>
                          <a:pt x="35339" y="-1763"/>
                          <a:pt x="25271" y="-934"/>
                          <a:pt x="16214" y="5020"/>
                        </a:cubicBezTo>
                        <a:cubicBezTo>
                          <a:pt x="-19031" y="28643"/>
                          <a:pt x="9424" y="86800"/>
                          <a:pt x="42297" y="71902"/>
                        </a:cubicBezTo>
                        <a:cubicBezTo>
                          <a:pt x="70597" y="58893"/>
                          <a:pt x="65660" y="32008"/>
                          <a:pt x="66023" y="366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60" name="Google Shape;1060;p19"/>
                <p:cNvGrpSpPr/>
                <p:nvPr/>
              </p:nvGrpSpPr>
              <p:grpSpPr>
                <a:xfrm>
                  <a:off x="6266715" y="4509277"/>
                  <a:ext cx="66124" cy="74320"/>
                  <a:chOff x="6266715" y="4509277"/>
                  <a:chExt cx="66124" cy="74320"/>
                </a:xfrm>
              </p:grpSpPr>
              <p:sp>
                <p:nvSpPr>
                  <p:cNvPr id="1061" name="Google Shape;1061;p19"/>
                  <p:cNvSpPr/>
                  <p:nvPr/>
                </p:nvSpPr>
                <p:spPr>
                  <a:xfrm>
                    <a:off x="6309421" y="4511025"/>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2" name="Google Shape;1062;p19"/>
                  <p:cNvSpPr/>
                  <p:nvPr/>
                </p:nvSpPr>
                <p:spPr>
                  <a:xfrm>
                    <a:off x="6266715" y="45092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63" name="Google Shape;1063;p19"/>
                <p:cNvGrpSpPr/>
                <p:nvPr/>
              </p:nvGrpSpPr>
              <p:grpSpPr>
                <a:xfrm>
                  <a:off x="6719996" y="4509277"/>
                  <a:ext cx="66124" cy="74320"/>
                  <a:chOff x="6719996" y="4509277"/>
                  <a:chExt cx="66124" cy="74320"/>
                </a:xfrm>
              </p:grpSpPr>
              <p:sp>
                <p:nvSpPr>
                  <p:cNvPr id="1064" name="Google Shape;1064;p19"/>
                  <p:cNvSpPr/>
                  <p:nvPr/>
                </p:nvSpPr>
                <p:spPr>
                  <a:xfrm>
                    <a:off x="6762697" y="4511025"/>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5" name="Google Shape;1065;p19"/>
                  <p:cNvSpPr/>
                  <p:nvPr/>
                </p:nvSpPr>
                <p:spPr>
                  <a:xfrm>
                    <a:off x="6719996" y="4509277"/>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66" name="Google Shape;1066;p19"/>
                <p:cNvGrpSpPr/>
                <p:nvPr/>
              </p:nvGrpSpPr>
              <p:grpSpPr>
                <a:xfrm>
                  <a:off x="7173265" y="4509277"/>
                  <a:ext cx="66124" cy="74320"/>
                  <a:chOff x="7173265" y="4509277"/>
                  <a:chExt cx="66124" cy="74320"/>
                </a:xfrm>
              </p:grpSpPr>
              <p:sp>
                <p:nvSpPr>
                  <p:cNvPr id="1067" name="Google Shape;1067;p19"/>
                  <p:cNvSpPr/>
                  <p:nvPr/>
                </p:nvSpPr>
                <p:spPr>
                  <a:xfrm>
                    <a:off x="7215972" y="4511025"/>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8" name="Google Shape;1068;p19"/>
                  <p:cNvSpPr/>
                  <p:nvPr/>
                </p:nvSpPr>
                <p:spPr>
                  <a:xfrm>
                    <a:off x="7173265" y="4509277"/>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69" name="Google Shape;1069;p19"/>
                <p:cNvGrpSpPr/>
                <p:nvPr/>
              </p:nvGrpSpPr>
              <p:grpSpPr>
                <a:xfrm>
                  <a:off x="7626547" y="4509277"/>
                  <a:ext cx="66124" cy="74320"/>
                  <a:chOff x="7626547" y="4509277"/>
                  <a:chExt cx="66124" cy="74320"/>
                </a:xfrm>
              </p:grpSpPr>
              <p:sp>
                <p:nvSpPr>
                  <p:cNvPr id="1070" name="Google Shape;1070;p19"/>
                  <p:cNvSpPr/>
                  <p:nvPr/>
                </p:nvSpPr>
                <p:spPr>
                  <a:xfrm>
                    <a:off x="7669244" y="4511025"/>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1" name="Google Shape;1071;p19"/>
                  <p:cNvSpPr/>
                  <p:nvPr/>
                </p:nvSpPr>
                <p:spPr>
                  <a:xfrm>
                    <a:off x="7626547" y="45092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72" name="Google Shape;1072;p19"/>
                <p:cNvGrpSpPr/>
                <p:nvPr/>
              </p:nvGrpSpPr>
              <p:grpSpPr>
                <a:xfrm>
                  <a:off x="8079816" y="4509277"/>
                  <a:ext cx="66124" cy="74320"/>
                  <a:chOff x="8079816" y="4509277"/>
                  <a:chExt cx="66124" cy="74320"/>
                </a:xfrm>
              </p:grpSpPr>
              <p:sp>
                <p:nvSpPr>
                  <p:cNvPr id="1073" name="Google Shape;1073;p19"/>
                  <p:cNvSpPr/>
                  <p:nvPr/>
                </p:nvSpPr>
                <p:spPr>
                  <a:xfrm>
                    <a:off x="8122522" y="4511025"/>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4" name="Google Shape;1074;p19"/>
                  <p:cNvSpPr/>
                  <p:nvPr/>
                </p:nvSpPr>
                <p:spPr>
                  <a:xfrm>
                    <a:off x="8079816" y="45092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75" name="Google Shape;1075;p19"/>
                <p:cNvGrpSpPr/>
                <p:nvPr/>
              </p:nvGrpSpPr>
              <p:grpSpPr>
                <a:xfrm>
                  <a:off x="8533098" y="4509277"/>
                  <a:ext cx="66124" cy="74320"/>
                  <a:chOff x="8533098" y="4509277"/>
                  <a:chExt cx="66124" cy="74320"/>
                </a:xfrm>
              </p:grpSpPr>
              <p:sp>
                <p:nvSpPr>
                  <p:cNvPr id="1076" name="Google Shape;1076;p19"/>
                  <p:cNvSpPr/>
                  <p:nvPr/>
                </p:nvSpPr>
                <p:spPr>
                  <a:xfrm>
                    <a:off x="8575794" y="4511025"/>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7" name="Google Shape;1077;p19"/>
                  <p:cNvSpPr/>
                  <p:nvPr/>
                </p:nvSpPr>
                <p:spPr>
                  <a:xfrm>
                    <a:off x="8533098" y="4509277"/>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78" name="Google Shape;1078;p19"/>
                <p:cNvGrpSpPr/>
                <p:nvPr/>
              </p:nvGrpSpPr>
              <p:grpSpPr>
                <a:xfrm>
                  <a:off x="8986367" y="4509277"/>
                  <a:ext cx="66124" cy="74320"/>
                  <a:chOff x="8986367" y="4509277"/>
                  <a:chExt cx="66124" cy="74320"/>
                </a:xfrm>
              </p:grpSpPr>
              <p:sp>
                <p:nvSpPr>
                  <p:cNvPr id="1079" name="Google Shape;1079;p19"/>
                  <p:cNvSpPr/>
                  <p:nvPr/>
                </p:nvSpPr>
                <p:spPr>
                  <a:xfrm>
                    <a:off x="9029073" y="4511025"/>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0" name="Google Shape;1080;p19"/>
                  <p:cNvSpPr/>
                  <p:nvPr/>
                </p:nvSpPr>
                <p:spPr>
                  <a:xfrm>
                    <a:off x="8986367" y="4509277"/>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81" name="Google Shape;1081;p19"/>
                <p:cNvGrpSpPr/>
                <p:nvPr/>
              </p:nvGrpSpPr>
              <p:grpSpPr>
                <a:xfrm>
                  <a:off x="9439610" y="4509254"/>
                  <a:ext cx="66144" cy="74309"/>
                  <a:chOff x="9439610" y="4509254"/>
                  <a:chExt cx="66144" cy="74309"/>
                </a:xfrm>
              </p:grpSpPr>
              <p:sp>
                <p:nvSpPr>
                  <p:cNvPr id="1082" name="Google Shape;1082;p19"/>
                  <p:cNvSpPr/>
                  <p:nvPr/>
                </p:nvSpPr>
                <p:spPr>
                  <a:xfrm>
                    <a:off x="9482345" y="4511025"/>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3" name="Google Shape;1083;p19"/>
                  <p:cNvSpPr/>
                  <p:nvPr/>
                </p:nvSpPr>
                <p:spPr>
                  <a:xfrm>
                    <a:off x="9439610" y="4509254"/>
                    <a:ext cx="66144" cy="74309"/>
                  </a:xfrm>
                  <a:custGeom>
                    <a:avLst/>
                    <a:gdLst/>
                    <a:ahLst/>
                    <a:cxnLst/>
                    <a:rect l="l" t="t" r="r" b="b"/>
                    <a:pathLst>
                      <a:path w="66144" h="74309" extrusionOk="0">
                        <a:moveTo>
                          <a:pt x="66023" y="36616"/>
                        </a:moveTo>
                        <a:cubicBezTo>
                          <a:pt x="63146" y="2457"/>
                          <a:pt x="31854" y="-3173"/>
                          <a:pt x="45679" y="3454"/>
                        </a:cubicBezTo>
                        <a:cubicBezTo>
                          <a:pt x="35339" y="-1763"/>
                          <a:pt x="25271" y="-934"/>
                          <a:pt x="16214" y="5020"/>
                        </a:cubicBezTo>
                        <a:cubicBezTo>
                          <a:pt x="-19031" y="28643"/>
                          <a:pt x="9424" y="86800"/>
                          <a:pt x="42298" y="71902"/>
                        </a:cubicBezTo>
                        <a:cubicBezTo>
                          <a:pt x="70597" y="58893"/>
                          <a:pt x="65660" y="32008"/>
                          <a:pt x="66023" y="366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084" name="Google Shape;1084;p19"/>
              <p:cNvGrpSpPr/>
              <p:nvPr/>
            </p:nvGrpSpPr>
            <p:grpSpPr>
              <a:xfrm>
                <a:off x="5813364" y="4999688"/>
                <a:ext cx="3692393" cy="74355"/>
                <a:chOff x="5813364" y="4999688"/>
                <a:chExt cx="3692393" cy="74355"/>
              </a:xfrm>
            </p:grpSpPr>
            <p:grpSp>
              <p:nvGrpSpPr>
                <p:cNvPr id="1085" name="Google Shape;1085;p19"/>
                <p:cNvGrpSpPr/>
                <p:nvPr/>
              </p:nvGrpSpPr>
              <p:grpSpPr>
                <a:xfrm>
                  <a:off x="5813364" y="4999688"/>
                  <a:ext cx="66193" cy="74337"/>
                  <a:chOff x="5813364" y="4999688"/>
                  <a:chExt cx="66193" cy="74337"/>
                </a:xfrm>
              </p:grpSpPr>
              <p:sp>
                <p:nvSpPr>
                  <p:cNvPr id="1086" name="Google Shape;1086;p19"/>
                  <p:cNvSpPr/>
                  <p:nvPr/>
                </p:nvSpPr>
                <p:spPr>
                  <a:xfrm>
                    <a:off x="5856147" y="5001481"/>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7" name="Google Shape;1087;p19"/>
                  <p:cNvSpPr/>
                  <p:nvPr/>
                </p:nvSpPr>
                <p:spPr>
                  <a:xfrm>
                    <a:off x="5813364" y="4999688"/>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88" name="Google Shape;1088;p19"/>
                <p:cNvGrpSpPr/>
                <p:nvPr/>
              </p:nvGrpSpPr>
              <p:grpSpPr>
                <a:xfrm>
                  <a:off x="6266715" y="4999723"/>
                  <a:ext cx="66124" cy="74320"/>
                  <a:chOff x="6266715" y="4999723"/>
                  <a:chExt cx="66124" cy="74320"/>
                </a:xfrm>
              </p:grpSpPr>
              <p:sp>
                <p:nvSpPr>
                  <p:cNvPr id="1089" name="Google Shape;1089;p19"/>
                  <p:cNvSpPr/>
                  <p:nvPr/>
                </p:nvSpPr>
                <p:spPr>
                  <a:xfrm>
                    <a:off x="6309421" y="5001481"/>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0" name="Google Shape;1090;p19"/>
                  <p:cNvSpPr/>
                  <p:nvPr/>
                </p:nvSpPr>
                <p:spPr>
                  <a:xfrm>
                    <a:off x="6266715" y="4999723"/>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91" name="Google Shape;1091;p19"/>
                <p:cNvGrpSpPr/>
                <p:nvPr/>
              </p:nvGrpSpPr>
              <p:grpSpPr>
                <a:xfrm>
                  <a:off x="6719996" y="4999723"/>
                  <a:ext cx="66124" cy="74320"/>
                  <a:chOff x="6719996" y="4999723"/>
                  <a:chExt cx="66124" cy="74320"/>
                </a:xfrm>
              </p:grpSpPr>
              <p:sp>
                <p:nvSpPr>
                  <p:cNvPr id="1092" name="Google Shape;1092;p19"/>
                  <p:cNvSpPr/>
                  <p:nvPr/>
                </p:nvSpPr>
                <p:spPr>
                  <a:xfrm>
                    <a:off x="6762697" y="5001481"/>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3" name="Google Shape;1093;p19"/>
                  <p:cNvSpPr/>
                  <p:nvPr/>
                </p:nvSpPr>
                <p:spPr>
                  <a:xfrm>
                    <a:off x="6719996" y="4999723"/>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94" name="Google Shape;1094;p19"/>
                <p:cNvGrpSpPr/>
                <p:nvPr/>
              </p:nvGrpSpPr>
              <p:grpSpPr>
                <a:xfrm>
                  <a:off x="7173265" y="4999723"/>
                  <a:ext cx="66124" cy="74320"/>
                  <a:chOff x="7173265" y="4999723"/>
                  <a:chExt cx="66124" cy="74320"/>
                </a:xfrm>
              </p:grpSpPr>
              <p:sp>
                <p:nvSpPr>
                  <p:cNvPr id="1095" name="Google Shape;1095;p19"/>
                  <p:cNvSpPr/>
                  <p:nvPr/>
                </p:nvSpPr>
                <p:spPr>
                  <a:xfrm>
                    <a:off x="7215972" y="5001481"/>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6" name="Google Shape;1096;p19"/>
                  <p:cNvSpPr/>
                  <p:nvPr/>
                </p:nvSpPr>
                <p:spPr>
                  <a:xfrm>
                    <a:off x="7173265" y="4999723"/>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97" name="Google Shape;1097;p19"/>
                <p:cNvGrpSpPr/>
                <p:nvPr/>
              </p:nvGrpSpPr>
              <p:grpSpPr>
                <a:xfrm>
                  <a:off x="7626547" y="4999723"/>
                  <a:ext cx="66124" cy="74320"/>
                  <a:chOff x="7626547" y="4999723"/>
                  <a:chExt cx="66124" cy="74320"/>
                </a:xfrm>
              </p:grpSpPr>
              <p:sp>
                <p:nvSpPr>
                  <p:cNvPr id="1098" name="Google Shape;1098;p19"/>
                  <p:cNvSpPr/>
                  <p:nvPr/>
                </p:nvSpPr>
                <p:spPr>
                  <a:xfrm>
                    <a:off x="7669244" y="5001481"/>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9" name="Google Shape;1099;p19"/>
                  <p:cNvSpPr/>
                  <p:nvPr/>
                </p:nvSpPr>
                <p:spPr>
                  <a:xfrm>
                    <a:off x="7626547" y="4999723"/>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00" name="Google Shape;1100;p19"/>
                <p:cNvGrpSpPr/>
                <p:nvPr/>
              </p:nvGrpSpPr>
              <p:grpSpPr>
                <a:xfrm>
                  <a:off x="8079816" y="4999723"/>
                  <a:ext cx="66124" cy="74320"/>
                  <a:chOff x="8079816" y="4999723"/>
                  <a:chExt cx="66124" cy="74320"/>
                </a:xfrm>
              </p:grpSpPr>
              <p:sp>
                <p:nvSpPr>
                  <p:cNvPr id="1101" name="Google Shape;1101;p19"/>
                  <p:cNvSpPr/>
                  <p:nvPr/>
                </p:nvSpPr>
                <p:spPr>
                  <a:xfrm>
                    <a:off x="8122522" y="5001481"/>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2" name="Google Shape;1102;p19"/>
                  <p:cNvSpPr/>
                  <p:nvPr/>
                </p:nvSpPr>
                <p:spPr>
                  <a:xfrm>
                    <a:off x="8079816" y="4999723"/>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03" name="Google Shape;1103;p19"/>
                <p:cNvGrpSpPr/>
                <p:nvPr/>
              </p:nvGrpSpPr>
              <p:grpSpPr>
                <a:xfrm>
                  <a:off x="8533098" y="4999723"/>
                  <a:ext cx="66124" cy="74320"/>
                  <a:chOff x="8533098" y="4999723"/>
                  <a:chExt cx="66124" cy="74320"/>
                </a:xfrm>
              </p:grpSpPr>
              <p:sp>
                <p:nvSpPr>
                  <p:cNvPr id="1104" name="Google Shape;1104;p19"/>
                  <p:cNvSpPr/>
                  <p:nvPr/>
                </p:nvSpPr>
                <p:spPr>
                  <a:xfrm>
                    <a:off x="8575794" y="5001481"/>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5" name="Google Shape;1105;p19"/>
                  <p:cNvSpPr/>
                  <p:nvPr/>
                </p:nvSpPr>
                <p:spPr>
                  <a:xfrm>
                    <a:off x="8533098" y="4999723"/>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06" name="Google Shape;1106;p19"/>
                <p:cNvGrpSpPr/>
                <p:nvPr/>
              </p:nvGrpSpPr>
              <p:grpSpPr>
                <a:xfrm>
                  <a:off x="8986367" y="4999723"/>
                  <a:ext cx="66124" cy="74320"/>
                  <a:chOff x="8986367" y="4999723"/>
                  <a:chExt cx="66124" cy="74320"/>
                </a:xfrm>
              </p:grpSpPr>
              <p:sp>
                <p:nvSpPr>
                  <p:cNvPr id="1107" name="Google Shape;1107;p19"/>
                  <p:cNvSpPr/>
                  <p:nvPr/>
                </p:nvSpPr>
                <p:spPr>
                  <a:xfrm>
                    <a:off x="9029073" y="5001481"/>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8" name="Google Shape;1108;p19"/>
                  <p:cNvSpPr/>
                  <p:nvPr/>
                </p:nvSpPr>
                <p:spPr>
                  <a:xfrm>
                    <a:off x="8986367" y="4999723"/>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09" name="Google Shape;1109;p19"/>
                <p:cNvGrpSpPr/>
                <p:nvPr/>
              </p:nvGrpSpPr>
              <p:grpSpPr>
                <a:xfrm>
                  <a:off x="9439566" y="4999688"/>
                  <a:ext cx="66191" cy="74337"/>
                  <a:chOff x="9439566" y="4999688"/>
                  <a:chExt cx="66191" cy="74337"/>
                </a:xfrm>
              </p:grpSpPr>
              <p:sp>
                <p:nvSpPr>
                  <p:cNvPr id="1110" name="Google Shape;1110;p19"/>
                  <p:cNvSpPr/>
                  <p:nvPr/>
                </p:nvSpPr>
                <p:spPr>
                  <a:xfrm>
                    <a:off x="9482345" y="5001481"/>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1" name="Google Shape;1111;p19"/>
                  <p:cNvSpPr/>
                  <p:nvPr/>
                </p:nvSpPr>
                <p:spPr>
                  <a:xfrm>
                    <a:off x="9439566" y="4999688"/>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12" name="Google Shape;1112;p19"/>
              <p:cNvGrpSpPr/>
              <p:nvPr/>
            </p:nvGrpSpPr>
            <p:grpSpPr>
              <a:xfrm>
                <a:off x="5813364" y="5490135"/>
                <a:ext cx="3692393" cy="74355"/>
                <a:chOff x="5813364" y="5490135"/>
                <a:chExt cx="3692393" cy="74355"/>
              </a:xfrm>
            </p:grpSpPr>
            <p:grpSp>
              <p:nvGrpSpPr>
                <p:cNvPr id="1113" name="Google Shape;1113;p19"/>
                <p:cNvGrpSpPr/>
                <p:nvPr/>
              </p:nvGrpSpPr>
              <p:grpSpPr>
                <a:xfrm>
                  <a:off x="5813364" y="5490135"/>
                  <a:ext cx="66193" cy="74337"/>
                  <a:chOff x="5813364" y="5490135"/>
                  <a:chExt cx="66193" cy="74337"/>
                </a:xfrm>
              </p:grpSpPr>
              <p:sp>
                <p:nvSpPr>
                  <p:cNvPr id="1114" name="Google Shape;1114;p19"/>
                  <p:cNvSpPr/>
                  <p:nvPr/>
                </p:nvSpPr>
                <p:spPr>
                  <a:xfrm>
                    <a:off x="5856147" y="5491928"/>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5" name="Google Shape;1115;p19"/>
                  <p:cNvSpPr/>
                  <p:nvPr/>
                </p:nvSpPr>
                <p:spPr>
                  <a:xfrm>
                    <a:off x="5813364" y="5490135"/>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16" name="Google Shape;1116;p19"/>
                <p:cNvGrpSpPr/>
                <p:nvPr/>
              </p:nvGrpSpPr>
              <p:grpSpPr>
                <a:xfrm>
                  <a:off x="6266715" y="5490170"/>
                  <a:ext cx="66124" cy="74320"/>
                  <a:chOff x="6266715" y="5490170"/>
                  <a:chExt cx="66124" cy="74320"/>
                </a:xfrm>
              </p:grpSpPr>
              <p:sp>
                <p:nvSpPr>
                  <p:cNvPr id="1117" name="Google Shape;1117;p19"/>
                  <p:cNvSpPr/>
                  <p:nvPr/>
                </p:nvSpPr>
                <p:spPr>
                  <a:xfrm>
                    <a:off x="6309421" y="5491928"/>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8" name="Google Shape;1118;p19"/>
                  <p:cNvSpPr/>
                  <p:nvPr/>
                </p:nvSpPr>
                <p:spPr>
                  <a:xfrm>
                    <a:off x="6266715" y="549017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19" name="Google Shape;1119;p19"/>
                <p:cNvGrpSpPr/>
                <p:nvPr/>
              </p:nvGrpSpPr>
              <p:grpSpPr>
                <a:xfrm>
                  <a:off x="6719996" y="5490170"/>
                  <a:ext cx="66124" cy="74320"/>
                  <a:chOff x="6719996" y="5490170"/>
                  <a:chExt cx="66124" cy="74320"/>
                </a:xfrm>
              </p:grpSpPr>
              <p:sp>
                <p:nvSpPr>
                  <p:cNvPr id="1120" name="Google Shape;1120;p19"/>
                  <p:cNvSpPr/>
                  <p:nvPr/>
                </p:nvSpPr>
                <p:spPr>
                  <a:xfrm>
                    <a:off x="6762697" y="5491928"/>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1" name="Google Shape;1121;p19"/>
                  <p:cNvSpPr/>
                  <p:nvPr/>
                </p:nvSpPr>
                <p:spPr>
                  <a:xfrm>
                    <a:off x="6719996" y="5490170"/>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22" name="Google Shape;1122;p19"/>
                <p:cNvGrpSpPr/>
                <p:nvPr/>
              </p:nvGrpSpPr>
              <p:grpSpPr>
                <a:xfrm>
                  <a:off x="7173265" y="5490170"/>
                  <a:ext cx="66124" cy="74320"/>
                  <a:chOff x="7173265" y="5490170"/>
                  <a:chExt cx="66124" cy="74320"/>
                </a:xfrm>
              </p:grpSpPr>
              <p:sp>
                <p:nvSpPr>
                  <p:cNvPr id="1123" name="Google Shape;1123;p19"/>
                  <p:cNvSpPr/>
                  <p:nvPr/>
                </p:nvSpPr>
                <p:spPr>
                  <a:xfrm>
                    <a:off x="7215972" y="5491928"/>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4" name="Google Shape;1124;p19"/>
                  <p:cNvSpPr/>
                  <p:nvPr/>
                </p:nvSpPr>
                <p:spPr>
                  <a:xfrm>
                    <a:off x="7173265" y="5490170"/>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25" name="Google Shape;1125;p19"/>
                <p:cNvGrpSpPr/>
                <p:nvPr/>
              </p:nvGrpSpPr>
              <p:grpSpPr>
                <a:xfrm>
                  <a:off x="7626547" y="5490170"/>
                  <a:ext cx="66124" cy="74320"/>
                  <a:chOff x="7626547" y="5490170"/>
                  <a:chExt cx="66124" cy="74320"/>
                </a:xfrm>
              </p:grpSpPr>
              <p:sp>
                <p:nvSpPr>
                  <p:cNvPr id="1126" name="Google Shape;1126;p19"/>
                  <p:cNvSpPr/>
                  <p:nvPr/>
                </p:nvSpPr>
                <p:spPr>
                  <a:xfrm>
                    <a:off x="7669244" y="5491928"/>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7" name="Google Shape;1127;p19"/>
                  <p:cNvSpPr/>
                  <p:nvPr/>
                </p:nvSpPr>
                <p:spPr>
                  <a:xfrm>
                    <a:off x="7626547" y="549017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28" name="Google Shape;1128;p19"/>
                <p:cNvGrpSpPr/>
                <p:nvPr/>
              </p:nvGrpSpPr>
              <p:grpSpPr>
                <a:xfrm>
                  <a:off x="8079816" y="5490170"/>
                  <a:ext cx="66124" cy="74320"/>
                  <a:chOff x="8079816" y="5490170"/>
                  <a:chExt cx="66124" cy="74320"/>
                </a:xfrm>
              </p:grpSpPr>
              <p:sp>
                <p:nvSpPr>
                  <p:cNvPr id="1129" name="Google Shape;1129;p19"/>
                  <p:cNvSpPr/>
                  <p:nvPr/>
                </p:nvSpPr>
                <p:spPr>
                  <a:xfrm>
                    <a:off x="8122522" y="5491928"/>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0" name="Google Shape;1130;p19"/>
                  <p:cNvSpPr/>
                  <p:nvPr/>
                </p:nvSpPr>
                <p:spPr>
                  <a:xfrm>
                    <a:off x="8079816" y="549017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31" name="Google Shape;1131;p19"/>
                <p:cNvGrpSpPr/>
                <p:nvPr/>
              </p:nvGrpSpPr>
              <p:grpSpPr>
                <a:xfrm>
                  <a:off x="8533098" y="5490170"/>
                  <a:ext cx="66124" cy="74320"/>
                  <a:chOff x="8533098" y="5490170"/>
                  <a:chExt cx="66124" cy="74320"/>
                </a:xfrm>
              </p:grpSpPr>
              <p:sp>
                <p:nvSpPr>
                  <p:cNvPr id="1132" name="Google Shape;1132;p19"/>
                  <p:cNvSpPr/>
                  <p:nvPr/>
                </p:nvSpPr>
                <p:spPr>
                  <a:xfrm>
                    <a:off x="8575794" y="5491928"/>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3" name="Google Shape;1133;p19"/>
                  <p:cNvSpPr/>
                  <p:nvPr/>
                </p:nvSpPr>
                <p:spPr>
                  <a:xfrm>
                    <a:off x="8533098" y="5490170"/>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34" name="Google Shape;1134;p19"/>
                <p:cNvGrpSpPr/>
                <p:nvPr/>
              </p:nvGrpSpPr>
              <p:grpSpPr>
                <a:xfrm>
                  <a:off x="8986367" y="5490170"/>
                  <a:ext cx="66124" cy="74320"/>
                  <a:chOff x="8986367" y="5490170"/>
                  <a:chExt cx="66124" cy="74320"/>
                </a:xfrm>
              </p:grpSpPr>
              <p:sp>
                <p:nvSpPr>
                  <p:cNvPr id="1135" name="Google Shape;1135;p19"/>
                  <p:cNvSpPr/>
                  <p:nvPr/>
                </p:nvSpPr>
                <p:spPr>
                  <a:xfrm>
                    <a:off x="9029073" y="5491928"/>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6" name="Google Shape;1136;p19"/>
                  <p:cNvSpPr/>
                  <p:nvPr/>
                </p:nvSpPr>
                <p:spPr>
                  <a:xfrm>
                    <a:off x="8986367" y="5490170"/>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37" name="Google Shape;1137;p19"/>
                <p:cNvGrpSpPr/>
                <p:nvPr/>
              </p:nvGrpSpPr>
              <p:grpSpPr>
                <a:xfrm>
                  <a:off x="9439566" y="5490135"/>
                  <a:ext cx="66191" cy="74337"/>
                  <a:chOff x="9439566" y="5490135"/>
                  <a:chExt cx="66191" cy="74337"/>
                </a:xfrm>
              </p:grpSpPr>
              <p:sp>
                <p:nvSpPr>
                  <p:cNvPr id="1138" name="Google Shape;1138;p19"/>
                  <p:cNvSpPr/>
                  <p:nvPr/>
                </p:nvSpPr>
                <p:spPr>
                  <a:xfrm>
                    <a:off x="9482345" y="5491928"/>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9" name="Google Shape;1139;p19"/>
                  <p:cNvSpPr/>
                  <p:nvPr/>
                </p:nvSpPr>
                <p:spPr>
                  <a:xfrm>
                    <a:off x="9439566" y="5490135"/>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40" name="Google Shape;1140;p19"/>
              <p:cNvGrpSpPr/>
              <p:nvPr/>
            </p:nvGrpSpPr>
            <p:grpSpPr>
              <a:xfrm>
                <a:off x="5813364" y="5980595"/>
                <a:ext cx="3692393" cy="74355"/>
                <a:chOff x="5813364" y="5980595"/>
                <a:chExt cx="3692393" cy="74355"/>
              </a:xfrm>
            </p:grpSpPr>
            <p:grpSp>
              <p:nvGrpSpPr>
                <p:cNvPr id="1141" name="Google Shape;1141;p19"/>
                <p:cNvGrpSpPr/>
                <p:nvPr/>
              </p:nvGrpSpPr>
              <p:grpSpPr>
                <a:xfrm>
                  <a:off x="5813364" y="5980595"/>
                  <a:ext cx="66193" cy="74337"/>
                  <a:chOff x="5813364" y="5980595"/>
                  <a:chExt cx="66193" cy="74337"/>
                </a:xfrm>
              </p:grpSpPr>
              <p:sp>
                <p:nvSpPr>
                  <p:cNvPr id="1142" name="Google Shape;1142;p19"/>
                  <p:cNvSpPr/>
                  <p:nvPr/>
                </p:nvSpPr>
                <p:spPr>
                  <a:xfrm>
                    <a:off x="5856147" y="5982379"/>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3" name="Google Shape;1143;p19"/>
                  <p:cNvSpPr/>
                  <p:nvPr/>
                </p:nvSpPr>
                <p:spPr>
                  <a:xfrm>
                    <a:off x="5813364" y="5980595"/>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70"/>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44" name="Google Shape;1144;p19"/>
                <p:cNvGrpSpPr/>
                <p:nvPr/>
              </p:nvGrpSpPr>
              <p:grpSpPr>
                <a:xfrm>
                  <a:off x="6266715" y="5980630"/>
                  <a:ext cx="66124" cy="74320"/>
                  <a:chOff x="6266715" y="5980630"/>
                  <a:chExt cx="66124" cy="74320"/>
                </a:xfrm>
              </p:grpSpPr>
              <p:sp>
                <p:nvSpPr>
                  <p:cNvPr id="1145" name="Google Shape;1145;p19"/>
                  <p:cNvSpPr/>
                  <p:nvPr/>
                </p:nvSpPr>
                <p:spPr>
                  <a:xfrm>
                    <a:off x="6309421" y="5982379"/>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6" name="Google Shape;1146;p19"/>
                  <p:cNvSpPr/>
                  <p:nvPr/>
                </p:nvSpPr>
                <p:spPr>
                  <a:xfrm>
                    <a:off x="6266715" y="598063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47" name="Google Shape;1147;p19"/>
                <p:cNvGrpSpPr/>
                <p:nvPr/>
              </p:nvGrpSpPr>
              <p:grpSpPr>
                <a:xfrm>
                  <a:off x="6719996" y="5980630"/>
                  <a:ext cx="66124" cy="74320"/>
                  <a:chOff x="6719996" y="5980630"/>
                  <a:chExt cx="66124" cy="74320"/>
                </a:xfrm>
              </p:grpSpPr>
              <p:sp>
                <p:nvSpPr>
                  <p:cNvPr id="1148" name="Google Shape;1148;p19"/>
                  <p:cNvSpPr/>
                  <p:nvPr/>
                </p:nvSpPr>
                <p:spPr>
                  <a:xfrm>
                    <a:off x="6762697" y="5982379"/>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9" name="Google Shape;1149;p19"/>
                  <p:cNvSpPr/>
                  <p:nvPr/>
                </p:nvSpPr>
                <p:spPr>
                  <a:xfrm>
                    <a:off x="6719996" y="5980630"/>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50" name="Google Shape;1150;p19"/>
                <p:cNvGrpSpPr/>
                <p:nvPr/>
              </p:nvGrpSpPr>
              <p:grpSpPr>
                <a:xfrm>
                  <a:off x="7173265" y="5980630"/>
                  <a:ext cx="66124" cy="74320"/>
                  <a:chOff x="7173265" y="5980630"/>
                  <a:chExt cx="66124" cy="74320"/>
                </a:xfrm>
              </p:grpSpPr>
              <p:sp>
                <p:nvSpPr>
                  <p:cNvPr id="1151" name="Google Shape;1151;p19"/>
                  <p:cNvSpPr/>
                  <p:nvPr/>
                </p:nvSpPr>
                <p:spPr>
                  <a:xfrm>
                    <a:off x="7215972" y="5982379"/>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2" name="Google Shape;1152;p19"/>
                  <p:cNvSpPr/>
                  <p:nvPr/>
                </p:nvSpPr>
                <p:spPr>
                  <a:xfrm>
                    <a:off x="7173265" y="5980630"/>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53" name="Google Shape;1153;p19"/>
                <p:cNvGrpSpPr/>
                <p:nvPr/>
              </p:nvGrpSpPr>
              <p:grpSpPr>
                <a:xfrm>
                  <a:off x="7626547" y="5980630"/>
                  <a:ext cx="66124" cy="74320"/>
                  <a:chOff x="7626547" y="5980630"/>
                  <a:chExt cx="66124" cy="74320"/>
                </a:xfrm>
              </p:grpSpPr>
              <p:sp>
                <p:nvSpPr>
                  <p:cNvPr id="1154" name="Google Shape;1154;p19"/>
                  <p:cNvSpPr/>
                  <p:nvPr/>
                </p:nvSpPr>
                <p:spPr>
                  <a:xfrm>
                    <a:off x="7669244" y="5982379"/>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5" name="Google Shape;1155;p19"/>
                  <p:cNvSpPr/>
                  <p:nvPr/>
                </p:nvSpPr>
                <p:spPr>
                  <a:xfrm>
                    <a:off x="7626547" y="598063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56" name="Google Shape;1156;p19"/>
                <p:cNvGrpSpPr/>
                <p:nvPr/>
              </p:nvGrpSpPr>
              <p:grpSpPr>
                <a:xfrm>
                  <a:off x="8079816" y="5980630"/>
                  <a:ext cx="66124" cy="74320"/>
                  <a:chOff x="8079816" y="5980630"/>
                  <a:chExt cx="66124" cy="74320"/>
                </a:xfrm>
              </p:grpSpPr>
              <p:sp>
                <p:nvSpPr>
                  <p:cNvPr id="1157" name="Google Shape;1157;p19"/>
                  <p:cNvSpPr/>
                  <p:nvPr/>
                </p:nvSpPr>
                <p:spPr>
                  <a:xfrm>
                    <a:off x="8122522" y="5982379"/>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8" name="Google Shape;1158;p19"/>
                  <p:cNvSpPr/>
                  <p:nvPr/>
                </p:nvSpPr>
                <p:spPr>
                  <a:xfrm>
                    <a:off x="8079816" y="5980630"/>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59" name="Google Shape;1159;p19"/>
                <p:cNvGrpSpPr/>
                <p:nvPr/>
              </p:nvGrpSpPr>
              <p:grpSpPr>
                <a:xfrm>
                  <a:off x="8533098" y="5980630"/>
                  <a:ext cx="66124" cy="74320"/>
                  <a:chOff x="8533098" y="5980630"/>
                  <a:chExt cx="66124" cy="74320"/>
                </a:xfrm>
              </p:grpSpPr>
              <p:sp>
                <p:nvSpPr>
                  <p:cNvPr id="1160" name="Google Shape;1160;p19"/>
                  <p:cNvSpPr/>
                  <p:nvPr/>
                </p:nvSpPr>
                <p:spPr>
                  <a:xfrm>
                    <a:off x="8575794" y="5982379"/>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1" name="Google Shape;1161;p19"/>
                  <p:cNvSpPr/>
                  <p:nvPr/>
                </p:nvSpPr>
                <p:spPr>
                  <a:xfrm>
                    <a:off x="8533098" y="5980630"/>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62" name="Google Shape;1162;p19"/>
                <p:cNvGrpSpPr/>
                <p:nvPr/>
              </p:nvGrpSpPr>
              <p:grpSpPr>
                <a:xfrm>
                  <a:off x="8986367" y="5980630"/>
                  <a:ext cx="66124" cy="74320"/>
                  <a:chOff x="8986367" y="5980630"/>
                  <a:chExt cx="66124" cy="74320"/>
                </a:xfrm>
              </p:grpSpPr>
              <p:sp>
                <p:nvSpPr>
                  <p:cNvPr id="1163" name="Google Shape;1163;p19"/>
                  <p:cNvSpPr/>
                  <p:nvPr/>
                </p:nvSpPr>
                <p:spPr>
                  <a:xfrm>
                    <a:off x="9029073" y="5982379"/>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4" name="Google Shape;1164;p19"/>
                  <p:cNvSpPr/>
                  <p:nvPr/>
                </p:nvSpPr>
                <p:spPr>
                  <a:xfrm>
                    <a:off x="8986367" y="5980630"/>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65" name="Google Shape;1165;p19"/>
                <p:cNvGrpSpPr/>
                <p:nvPr/>
              </p:nvGrpSpPr>
              <p:grpSpPr>
                <a:xfrm>
                  <a:off x="9439566" y="5980595"/>
                  <a:ext cx="66191" cy="74337"/>
                  <a:chOff x="9439566" y="5980595"/>
                  <a:chExt cx="66191" cy="74337"/>
                </a:xfrm>
              </p:grpSpPr>
              <p:sp>
                <p:nvSpPr>
                  <p:cNvPr id="1166" name="Google Shape;1166;p19"/>
                  <p:cNvSpPr/>
                  <p:nvPr/>
                </p:nvSpPr>
                <p:spPr>
                  <a:xfrm>
                    <a:off x="9482345" y="5982379"/>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7" name="Google Shape;1167;p19"/>
                  <p:cNvSpPr/>
                  <p:nvPr/>
                </p:nvSpPr>
                <p:spPr>
                  <a:xfrm>
                    <a:off x="9439566" y="5980595"/>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70"/>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68" name="Google Shape;1168;p19"/>
              <p:cNvGrpSpPr/>
              <p:nvPr/>
            </p:nvGrpSpPr>
            <p:grpSpPr>
              <a:xfrm>
                <a:off x="5813364" y="6471042"/>
                <a:ext cx="3692393" cy="74355"/>
                <a:chOff x="5813364" y="6471042"/>
                <a:chExt cx="3692393" cy="74355"/>
              </a:xfrm>
            </p:grpSpPr>
            <p:grpSp>
              <p:nvGrpSpPr>
                <p:cNvPr id="1169" name="Google Shape;1169;p19"/>
                <p:cNvGrpSpPr/>
                <p:nvPr/>
              </p:nvGrpSpPr>
              <p:grpSpPr>
                <a:xfrm>
                  <a:off x="5813364" y="6471042"/>
                  <a:ext cx="66193" cy="74337"/>
                  <a:chOff x="5813364" y="6471042"/>
                  <a:chExt cx="66193" cy="74337"/>
                </a:xfrm>
              </p:grpSpPr>
              <p:sp>
                <p:nvSpPr>
                  <p:cNvPr id="1170" name="Google Shape;1170;p19"/>
                  <p:cNvSpPr/>
                  <p:nvPr/>
                </p:nvSpPr>
                <p:spPr>
                  <a:xfrm>
                    <a:off x="5856147" y="6472826"/>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1" name="Google Shape;1171;p19"/>
                  <p:cNvSpPr/>
                  <p:nvPr/>
                </p:nvSpPr>
                <p:spPr>
                  <a:xfrm>
                    <a:off x="5813364" y="6471042"/>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70"/>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72" name="Google Shape;1172;p19"/>
                <p:cNvGrpSpPr/>
                <p:nvPr/>
              </p:nvGrpSpPr>
              <p:grpSpPr>
                <a:xfrm>
                  <a:off x="6266715" y="6471077"/>
                  <a:ext cx="66124" cy="74320"/>
                  <a:chOff x="6266715" y="6471077"/>
                  <a:chExt cx="66124" cy="74320"/>
                </a:xfrm>
              </p:grpSpPr>
              <p:sp>
                <p:nvSpPr>
                  <p:cNvPr id="1173" name="Google Shape;1173;p19"/>
                  <p:cNvSpPr/>
                  <p:nvPr/>
                </p:nvSpPr>
                <p:spPr>
                  <a:xfrm>
                    <a:off x="6309421" y="64728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4" name="Google Shape;1174;p19"/>
                  <p:cNvSpPr/>
                  <p:nvPr/>
                </p:nvSpPr>
                <p:spPr>
                  <a:xfrm>
                    <a:off x="6266715" y="64710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75" name="Google Shape;1175;p19"/>
                <p:cNvGrpSpPr/>
                <p:nvPr/>
              </p:nvGrpSpPr>
              <p:grpSpPr>
                <a:xfrm>
                  <a:off x="6719996" y="6471077"/>
                  <a:ext cx="66124" cy="74320"/>
                  <a:chOff x="6719996" y="6471077"/>
                  <a:chExt cx="66124" cy="74320"/>
                </a:xfrm>
              </p:grpSpPr>
              <p:sp>
                <p:nvSpPr>
                  <p:cNvPr id="1176" name="Google Shape;1176;p19"/>
                  <p:cNvSpPr/>
                  <p:nvPr/>
                </p:nvSpPr>
                <p:spPr>
                  <a:xfrm>
                    <a:off x="6762697" y="6472826"/>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7" name="Google Shape;1177;p19"/>
                  <p:cNvSpPr/>
                  <p:nvPr/>
                </p:nvSpPr>
                <p:spPr>
                  <a:xfrm>
                    <a:off x="6719996" y="6471077"/>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78" name="Google Shape;1178;p19"/>
                <p:cNvGrpSpPr/>
                <p:nvPr/>
              </p:nvGrpSpPr>
              <p:grpSpPr>
                <a:xfrm>
                  <a:off x="7173265" y="6471077"/>
                  <a:ext cx="66124" cy="74320"/>
                  <a:chOff x="7173265" y="6471077"/>
                  <a:chExt cx="66124" cy="74320"/>
                </a:xfrm>
              </p:grpSpPr>
              <p:sp>
                <p:nvSpPr>
                  <p:cNvPr id="1179" name="Google Shape;1179;p19"/>
                  <p:cNvSpPr/>
                  <p:nvPr/>
                </p:nvSpPr>
                <p:spPr>
                  <a:xfrm>
                    <a:off x="7215972" y="64728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0" name="Google Shape;1180;p19"/>
                  <p:cNvSpPr/>
                  <p:nvPr/>
                </p:nvSpPr>
                <p:spPr>
                  <a:xfrm>
                    <a:off x="7173265" y="6471077"/>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81" name="Google Shape;1181;p19"/>
                <p:cNvGrpSpPr/>
                <p:nvPr/>
              </p:nvGrpSpPr>
              <p:grpSpPr>
                <a:xfrm>
                  <a:off x="7626547" y="6471077"/>
                  <a:ext cx="66124" cy="74320"/>
                  <a:chOff x="7626547" y="6471077"/>
                  <a:chExt cx="66124" cy="74320"/>
                </a:xfrm>
              </p:grpSpPr>
              <p:sp>
                <p:nvSpPr>
                  <p:cNvPr id="1182" name="Google Shape;1182;p19"/>
                  <p:cNvSpPr/>
                  <p:nvPr/>
                </p:nvSpPr>
                <p:spPr>
                  <a:xfrm>
                    <a:off x="7669244" y="64728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3" name="Google Shape;1183;p19"/>
                  <p:cNvSpPr/>
                  <p:nvPr/>
                </p:nvSpPr>
                <p:spPr>
                  <a:xfrm>
                    <a:off x="7626547" y="64710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84" name="Google Shape;1184;p19"/>
                <p:cNvGrpSpPr/>
                <p:nvPr/>
              </p:nvGrpSpPr>
              <p:grpSpPr>
                <a:xfrm>
                  <a:off x="8079816" y="6471077"/>
                  <a:ext cx="66124" cy="74320"/>
                  <a:chOff x="8079816" y="6471077"/>
                  <a:chExt cx="66124" cy="74320"/>
                </a:xfrm>
              </p:grpSpPr>
              <p:sp>
                <p:nvSpPr>
                  <p:cNvPr id="1185" name="Google Shape;1185;p19"/>
                  <p:cNvSpPr/>
                  <p:nvPr/>
                </p:nvSpPr>
                <p:spPr>
                  <a:xfrm>
                    <a:off x="8122522" y="64728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6" name="Google Shape;1186;p19"/>
                  <p:cNvSpPr/>
                  <p:nvPr/>
                </p:nvSpPr>
                <p:spPr>
                  <a:xfrm>
                    <a:off x="8079816" y="6471077"/>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87" name="Google Shape;1187;p19"/>
                <p:cNvGrpSpPr/>
                <p:nvPr/>
              </p:nvGrpSpPr>
              <p:grpSpPr>
                <a:xfrm>
                  <a:off x="8533098" y="6471077"/>
                  <a:ext cx="66124" cy="74320"/>
                  <a:chOff x="8533098" y="6471077"/>
                  <a:chExt cx="66124" cy="74320"/>
                </a:xfrm>
              </p:grpSpPr>
              <p:sp>
                <p:nvSpPr>
                  <p:cNvPr id="1188" name="Google Shape;1188;p19"/>
                  <p:cNvSpPr/>
                  <p:nvPr/>
                </p:nvSpPr>
                <p:spPr>
                  <a:xfrm>
                    <a:off x="8575794" y="64728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9" name="Google Shape;1189;p19"/>
                  <p:cNvSpPr/>
                  <p:nvPr/>
                </p:nvSpPr>
                <p:spPr>
                  <a:xfrm>
                    <a:off x="8533098" y="6471077"/>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90" name="Google Shape;1190;p19"/>
                <p:cNvGrpSpPr/>
                <p:nvPr/>
              </p:nvGrpSpPr>
              <p:grpSpPr>
                <a:xfrm>
                  <a:off x="8986367" y="6471077"/>
                  <a:ext cx="66124" cy="74320"/>
                  <a:chOff x="8986367" y="6471077"/>
                  <a:chExt cx="66124" cy="74320"/>
                </a:xfrm>
              </p:grpSpPr>
              <p:sp>
                <p:nvSpPr>
                  <p:cNvPr id="1191" name="Google Shape;1191;p19"/>
                  <p:cNvSpPr/>
                  <p:nvPr/>
                </p:nvSpPr>
                <p:spPr>
                  <a:xfrm>
                    <a:off x="9029073" y="64728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2" name="Google Shape;1192;p19"/>
                  <p:cNvSpPr/>
                  <p:nvPr/>
                </p:nvSpPr>
                <p:spPr>
                  <a:xfrm>
                    <a:off x="8986367" y="6471077"/>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193" name="Google Shape;1193;p19"/>
                <p:cNvGrpSpPr/>
                <p:nvPr/>
              </p:nvGrpSpPr>
              <p:grpSpPr>
                <a:xfrm>
                  <a:off x="9439566" y="6471042"/>
                  <a:ext cx="66191" cy="74337"/>
                  <a:chOff x="9439566" y="6471042"/>
                  <a:chExt cx="66191" cy="74337"/>
                </a:xfrm>
              </p:grpSpPr>
              <p:sp>
                <p:nvSpPr>
                  <p:cNvPr id="1194" name="Google Shape;1194;p19"/>
                  <p:cNvSpPr/>
                  <p:nvPr/>
                </p:nvSpPr>
                <p:spPr>
                  <a:xfrm>
                    <a:off x="9482345" y="64728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5" name="Google Shape;1195;p19"/>
                  <p:cNvSpPr/>
                  <p:nvPr/>
                </p:nvSpPr>
                <p:spPr>
                  <a:xfrm>
                    <a:off x="9439566" y="6471042"/>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70"/>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96" name="Google Shape;1196;p19"/>
              <p:cNvGrpSpPr/>
              <p:nvPr/>
            </p:nvGrpSpPr>
            <p:grpSpPr>
              <a:xfrm>
                <a:off x="5813364" y="6961489"/>
                <a:ext cx="3692393" cy="74355"/>
                <a:chOff x="5813364" y="6961489"/>
                <a:chExt cx="3692393" cy="74355"/>
              </a:xfrm>
            </p:grpSpPr>
            <p:grpSp>
              <p:nvGrpSpPr>
                <p:cNvPr id="1197" name="Google Shape;1197;p19"/>
                <p:cNvGrpSpPr/>
                <p:nvPr/>
              </p:nvGrpSpPr>
              <p:grpSpPr>
                <a:xfrm>
                  <a:off x="5813364" y="6961489"/>
                  <a:ext cx="66193" cy="74337"/>
                  <a:chOff x="5813364" y="6961489"/>
                  <a:chExt cx="66193" cy="74337"/>
                </a:xfrm>
              </p:grpSpPr>
              <p:sp>
                <p:nvSpPr>
                  <p:cNvPr id="1198" name="Google Shape;1198;p19"/>
                  <p:cNvSpPr/>
                  <p:nvPr/>
                </p:nvSpPr>
                <p:spPr>
                  <a:xfrm>
                    <a:off x="5856147" y="6963273"/>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9" name="Google Shape;1199;p19"/>
                  <p:cNvSpPr/>
                  <p:nvPr/>
                </p:nvSpPr>
                <p:spPr>
                  <a:xfrm>
                    <a:off x="5813364" y="6961489"/>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83"/>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00" name="Google Shape;1200;p19"/>
                <p:cNvGrpSpPr/>
                <p:nvPr/>
              </p:nvGrpSpPr>
              <p:grpSpPr>
                <a:xfrm>
                  <a:off x="6266715" y="6961524"/>
                  <a:ext cx="66124" cy="74320"/>
                  <a:chOff x="6266715" y="6961524"/>
                  <a:chExt cx="66124" cy="74320"/>
                </a:xfrm>
              </p:grpSpPr>
              <p:sp>
                <p:nvSpPr>
                  <p:cNvPr id="1201" name="Google Shape;1201;p19"/>
                  <p:cNvSpPr/>
                  <p:nvPr/>
                </p:nvSpPr>
                <p:spPr>
                  <a:xfrm>
                    <a:off x="6309421" y="69632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2" name="Google Shape;1202;p19"/>
                  <p:cNvSpPr/>
                  <p:nvPr/>
                </p:nvSpPr>
                <p:spPr>
                  <a:xfrm>
                    <a:off x="6266715" y="6961524"/>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03" name="Google Shape;1203;p19"/>
                <p:cNvGrpSpPr/>
                <p:nvPr/>
              </p:nvGrpSpPr>
              <p:grpSpPr>
                <a:xfrm>
                  <a:off x="6719996" y="6961524"/>
                  <a:ext cx="66124" cy="74320"/>
                  <a:chOff x="6719996" y="6961524"/>
                  <a:chExt cx="66124" cy="74320"/>
                </a:xfrm>
              </p:grpSpPr>
              <p:sp>
                <p:nvSpPr>
                  <p:cNvPr id="1204" name="Google Shape;1204;p19"/>
                  <p:cNvSpPr/>
                  <p:nvPr/>
                </p:nvSpPr>
                <p:spPr>
                  <a:xfrm>
                    <a:off x="6762697" y="6963273"/>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5" name="Google Shape;1205;p19"/>
                  <p:cNvSpPr/>
                  <p:nvPr/>
                </p:nvSpPr>
                <p:spPr>
                  <a:xfrm>
                    <a:off x="6719996" y="6961524"/>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06" name="Google Shape;1206;p19"/>
                <p:cNvGrpSpPr/>
                <p:nvPr/>
              </p:nvGrpSpPr>
              <p:grpSpPr>
                <a:xfrm>
                  <a:off x="7173265" y="6961524"/>
                  <a:ext cx="66124" cy="74320"/>
                  <a:chOff x="7173265" y="6961524"/>
                  <a:chExt cx="66124" cy="74320"/>
                </a:xfrm>
              </p:grpSpPr>
              <p:sp>
                <p:nvSpPr>
                  <p:cNvPr id="1207" name="Google Shape;1207;p19"/>
                  <p:cNvSpPr/>
                  <p:nvPr/>
                </p:nvSpPr>
                <p:spPr>
                  <a:xfrm>
                    <a:off x="7215972" y="69632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8" name="Google Shape;1208;p19"/>
                  <p:cNvSpPr/>
                  <p:nvPr/>
                </p:nvSpPr>
                <p:spPr>
                  <a:xfrm>
                    <a:off x="7173265" y="6961524"/>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09" name="Google Shape;1209;p19"/>
                <p:cNvGrpSpPr/>
                <p:nvPr/>
              </p:nvGrpSpPr>
              <p:grpSpPr>
                <a:xfrm>
                  <a:off x="7626547" y="6961524"/>
                  <a:ext cx="66124" cy="74320"/>
                  <a:chOff x="7626547" y="6961524"/>
                  <a:chExt cx="66124" cy="74320"/>
                </a:xfrm>
              </p:grpSpPr>
              <p:sp>
                <p:nvSpPr>
                  <p:cNvPr id="1210" name="Google Shape;1210;p19"/>
                  <p:cNvSpPr/>
                  <p:nvPr/>
                </p:nvSpPr>
                <p:spPr>
                  <a:xfrm>
                    <a:off x="7669244" y="69632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1" name="Google Shape;1211;p19"/>
                  <p:cNvSpPr/>
                  <p:nvPr/>
                </p:nvSpPr>
                <p:spPr>
                  <a:xfrm>
                    <a:off x="7626547" y="6961524"/>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12" name="Google Shape;1212;p19"/>
                <p:cNvGrpSpPr/>
                <p:nvPr/>
              </p:nvGrpSpPr>
              <p:grpSpPr>
                <a:xfrm>
                  <a:off x="8079816" y="6961524"/>
                  <a:ext cx="66124" cy="74320"/>
                  <a:chOff x="8079816" y="6961524"/>
                  <a:chExt cx="66124" cy="74320"/>
                </a:xfrm>
              </p:grpSpPr>
              <p:sp>
                <p:nvSpPr>
                  <p:cNvPr id="1213" name="Google Shape;1213;p19"/>
                  <p:cNvSpPr/>
                  <p:nvPr/>
                </p:nvSpPr>
                <p:spPr>
                  <a:xfrm>
                    <a:off x="8122522" y="69632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4" name="Google Shape;1214;p19"/>
                  <p:cNvSpPr/>
                  <p:nvPr/>
                </p:nvSpPr>
                <p:spPr>
                  <a:xfrm>
                    <a:off x="8079816" y="6961524"/>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15" name="Google Shape;1215;p19"/>
                <p:cNvGrpSpPr/>
                <p:nvPr/>
              </p:nvGrpSpPr>
              <p:grpSpPr>
                <a:xfrm>
                  <a:off x="8533098" y="6961524"/>
                  <a:ext cx="66124" cy="74320"/>
                  <a:chOff x="8533098" y="6961524"/>
                  <a:chExt cx="66124" cy="74320"/>
                </a:xfrm>
              </p:grpSpPr>
              <p:sp>
                <p:nvSpPr>
                  <p:cNvPr id="1216" name="Google Shape;1216;p19"/>
                  <p:cNvSpPr/>
                  <p:nvPr/>
                </p:nvSpPr>
                <p:spPr>
                  <a:xfrm>
                    <a:off x="8575794" y="69632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7" name="Google Shape;1217;p19"/>
                  <p:cNvSpPr/>
                  <p:nvPr/>
                </p:nvSpPr>
                <p:spPr>
                  <a:xfrm>
                    <a:off x="8533098" y="6961524"/>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18" name="Google Shape;1218;p19"/>
                <p:cNvGrpSpPr/>
                <p:nvPr/>
              </p:nvGrpSpPr>
              <p:grpSpPr>
                <a:xfrm>
                  <a:off x="8986367" y="6961524"/>
                  <a:ext cx="66124" cy="74320"/>
                  <a:chOff x="8986367" y="6961524"/>
                  <a:chExt cx="66124" cy="74320"/>
                </a:xfrm>
              </p:grpSpPr>
              <p:sp>
                <p:nvSpPr>
                  <p:cNvPr id="1219" name="Google Shape;1219;p19"/>
                  <p:cNvSpPr/>
                  <p:nvPr/>
                </p:nvSpPr>
                <p:spPr>
                  <a:xfrm>
                    <a:off x="9029073" y="69632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0" name="Google Shape;1220;p19"/>
                  <p:cNvSpPr/>
                  <p:nvPr/>
                </p:nvSpPr>
                <p:spPr>
                  <a:xfrm>
                    <a:off x="8986367" y="6961524"/>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21" name="Google Shape;1221;p19"/>
                <p:cNvGrpSpPr/>
                <p:nvPr/>
              </p:nvGrpSpPr>
              <p:grpSpPr>
                <a:xfrm>
                  <a:off x="9439566" y="6961489"/>
                  <a:ext cx="66191" cy="74337"/>
                  <a:chOff x="9439566" y="6961489"/>
                  <a:chExt cx="66191" cy="74337"/>
                </a:xfrm>
              </p:grpSpPr>
              <p:sp>
                <p:nvSpPr>
                  <p:cNvPr id="1222" name="Google Shape;1222;p19"/>
                  <p:cNvSpPr/>
                  <p:nvPr/>
                </p:nvSpPr>
                <p:spPr>
                  <a:xfrm>
                    <a:off x="9482345" y="69632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3" name="Google Shape;1223;p19"/>
                  <p:cNvSpPr/>
                  <p:nvPr/>
                </p:nvSpPr>
                <p:spPr>
                  <a:xfrm>
                    <a:off x="9439566" y="6961489"/>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83"/>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24" name="Google Shape;1224;p19"/>
              <p:cNvGrpSpPr/>
              <p:nvPr/>
            </p:nvGrpSpPr>
            <p:grpSpPr>
              <a:xfrm>
                <a:off x="5813364" y="7451936"/>
                <a:ext cx="3692393" cy="74355"/>
                <a:chOff x="5813364" y="7451936"/>
                <a:chExt cx="3692393" cy="74355"/>
              </a:xfrm>
            </p:grpSpPr>
            <p:grpSp>
              <p:nvGrpSpPr>
                <p:cNvPr id="1225" name="Google Shape;1225;p19"/>
                <p:cNvGrpSpPr/>
                <p:nvPr/>
              </p:nvGrpSpPr>
              <p:grpSpPr>
                <a:xfrm>
                  <a:off x="5813364" y="7451936"/>
                  <a:ext cx="66193" cy="74337"/>
                  <a:chOff x="5813364" y="7451936"/>
                  <a:chExt cx="66193" cy="74337"/>
                </a:xfrm>
              </p:grpSpPr>
              <p:sp>
                <p:nvSpPr>
                  <p:cNvPr id="1226" name="Google Shape;1226;p19"/>
                  <p:cNvSpPr/>
                  <p:nvPr/>
                </p:nvSpPr>
                <p:spPr>
                  <a:xfrm>
                    <a:off x="5856147" y="7453729"/>
                    <a:ext cx="37" cy="30"/>
                  </a:xfrm>
                  <a:custGeom>
                    <a:avLst/>
                    <a:gdLst/>
                    <a:ahLst/>
                    <a:cxnLst/>
                    <a:rect l="l" t="t" r="r" b="b"/>
                    <a:pathLst>
                      <a:path w="37" h="30"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7" name="Google Shape;1227;p19"/>
                  <p:cNvSpPr/>
                  <p:nvPr/>
                </p:nvSpPr>
                <p:spPr>
                  <a:xfrm>
                    <a:off x="5813364" y="7451936"/>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4"/>
                        </a:cubicBezTo>
                        <a:cubicBezTo>
                          <a:pt x="70679"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28" name="Google Shape;1228;p19"/>
                <p:cNvGrpSpPr/>
                <p:nvPr/>
              </p:nvGrpSpPr>
              <p:grpSpPr>
                <a:xfrm>
                  <a:off x="6266715" y="7451971"/>
                  <a:ext cx="66124" cy="74320"/>
                  <a:chOff x="6266715" y="7451971"/>
                  <a:chExt cx="66124" cy="74320"/>
                </a:xfrm>
              </p:grpSpPr>
              <p:sp>
                <p:nvSpPr>
                  <p:cNvPr id="1229" name="Google Shape;1229;p19"/>
                  <p:cNvSpPr/>
                  <p:nvPr/>
                </p:nvSpPr>
                <p:spPr>
                  <a:xfrm>
                    <a:off x="6309421" y="7453729"/>
                    <a:ext cx="31" cy="30"/>
                  </a:xfrm>
                  <a:custGeom>
                    <a:avLst/>
                    <a:gdLst/>
                    <a:ahLst/>
                    <a:cxnLst/>
                    <a:rect l="l" t="t" r="r" b="b"/>
                    <a:pathLst>
                      <a:path w="31" h="30"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0" name="Google Shape;1230;p19"/>
                  <p:cNvSpPr/>
                  <p:nvPr/>
                </p:nvSpPr>
                <p:spPr>
                  <a:xfrm>
                    <a:off x="6266715" y="7451971"/>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31" name="Google Shape;1231;p19"/>
                <p:cNvGrpSpPr/>
                <p:nvPr/>
              </p:nvGrpSpPr>
              <p:grpSpPr>
                <a:xfrm>
                  <a:off x="6719996" y="7451971"/>
                  <a:ext cx="66124" cy="74320"/>
                  <a:chOff x="6719996" y="7451971"/>
                  <a:chExt cx="66124" cy="74320"/>
                </a:xfrm>
              </p:grpSpPr>
              <p:sp>
                <p:nvSpPr>
                  <p:cNvPr id="1232" name="Google Shape;1232;p19"/>
                  <p:cNvSpPr/>
                  <p:nvPr/>
                </p:nvSpPr>
                <p:spPr>
                  <a:xfrm>
                    <a:off x="6762697" y="7453729"/>
                    <a:ext cx="37" cy="30"/>
                  </a:xfrm>
                  <a:custGeom>
                    <a:avLst/>
                    <a:gdLst/>
                    <a:ahLst/>
                    <a:cxnLst/>
                    <a:rect l="l" t="t" r="r" b="b"/>
                    <a:pathLst>
                      <a:path w="37" h="30"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3" name="Google Shape;1233;p19"/>
                  <p:cNvSpPr/>
                  <p:nvPr/>
                </p:nvSpPr>
                <p:spPr>
                  <a:xfrm>
                    <a:off x="6719996" y="7451971"/>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34" name="Google Shape;1234;p19"/>
                <p:cNvGrpSpPr/>
                <p:nvPr/>
              </p:nvGrpSpPr>
              <p:grpSpPr>
                <a:xfrm>
                  <a:off x="7173265" y="7451971"/>
                  <a:ext cx="66124" cy="74320"/>
                  <a:chOff x="7173265" y="7451971"/>
                  <a:chExt cx="66124" cy="74320"/>
                </a:xfrm>
              </p:grpSpPr>
              <p:sp>
                <p:nvSpPr>
                  <p:cNvPr id="1235" name="Google Shape;1235;p19"/>
                  <p:cNvSpPr/>
                  <p:nvPr/>
                </p:nvSpPr>
                <p:spPr>
                  <a:xfrm>
                    <a:off x="7215972" y="7453729"/>
                    <a:ext cx="31" cy="30"/>
                  </a:xfrm>
                  <a:custGeom>
                    <a:avLst/>
                    <a:gdLst/>
                    <a:ahLst/>
                    <a:cxnLst/>
                    <a:rect l="l" t="t" r="r" b="b"/>
                    <a:pathLst>
                      <a:path w="31" h="30"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6" name="Google Shape;1236;p19"/>
                  <p:cNvSpPr/>
                  <p:nvPr/>
                </p:nvSpPr>
                <p:spPr>
                  <a:xfrm>
                    <a:off x="7173265" y="7451971"/>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37" name="Google Shape;1237;p19"/>
                <p:cNvGrpSpPr/>
                <p:nvPr/>
              </p:nvGrpSpPr>
              <p:grpSpPr>
                <a:xfrm>
                  <a:off x="7626547" y="7451971"/>
                  <a:ext cx="66124" cy="74320"/>
                  <a:chOff x="7626547" y="7451971"/>
                  <a:chExt cx="66124" cy="74320"/>
                </a:xfrm>
              </p:grpSpPr>
              <p:sp>
                <p:nvSpPr>
                  <p:cNvPr id="1238" name="Google Shape;1238;p19"/>
                  <p:cNvSpPr/>
                  <p:nvPr/>
                </p:nvSpPr>
                <p:spPr>
                  <a:xfrm>
                    <a:off x="7669244" y="7453729"/>
                    <a:ext cx="28" cy="30"/>
                  </a:xfrm>
                  <a:custGeom>
                    <a:avLst/>
                    <a:gdLst/>
                    <a:ahLst/>
                    <a:cxnLst/>
                    <a:rect l="l" t="t" r="r" b="b"/>
                    <a:pathLst>
                      <a:path w="28" h="30"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9" name="Google Shape;1239;p19"/>
                  <p:cNvSpPr/>
                  <p:nvPr/>
                </p:nvSpPr>
                <p:spPr>
                  <a:xfrm>
                    <a:off x="7626547" y="7451971"/>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40" name="Google Shape;1240;p19"/>
                <p:cNvGrpSpPr/>
                <p:nvPr/>
              </p:nvGrpSpPr>
              <p:grpSpPr>
                <a:xfrm>
                  <a:off x="8079816" y="7451971"/>
                  <a:ext cx="66124" cy="74320"/>
                  <a:chOff x="8079816" y="7451971"/>
                  <a:chExt cx="66124" cy="74320"/>
                </a:xfrm>
              </p:grpSpPr>
              <p:sp>
                <p:nvSpPr>
                  <p:cNvPr id="1241" name="Google Shape;1241;p19"/>
                  <p:cNvSpPr/>
                  <p:nvPr/>
                </p:nvSpPr>
                <p:spPr>
                  <a:xfrm>
                    <a:off x="8122522" y="7453729"/>
                    <a:ext cx="31" cy="30"/>
                  </a:xfrm>
                  <a:custGeom>
                    <a:avLst/>
                    <a:gdLst/>
                    <a:ahLst/>
                    <a:cxnLst/>
                    <a:rect l="l" t="t" r="r" b="b"/>
                    <a:pathLst>
                      <a:path w="31" h="30"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2" name="Google Shape;1242;p19"/>
                  <p:cNvSpPr/>
                  <p:nvPr/>
                </p:nvSpPr>
                <p:spPr>
                  <a:xfrm>
                    <a:off x="8079816" y="7451971"/>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43" name="Google Shape;1243;p19"/>
                <p:cNvGrpSpPr/>
                <p:nvPr/>
              </p:nvGrpSpPr>
              <p:grpSpPr>
                <a:xfrm>
                  <a:off x="8533098" y="7451971"/>
                  <a:ext cx="66124" cy="74320"/>
                  <a:chOff x="8533098" y="7451971"/>
                  <a:chExt cx="66124" cy="74320"/>
                </a:xfrm>
              </p:grpSpPr>
              <p:sp>
                <p:nvSpPr>
                  <p:cNvPr id="1244" name="Google Shape;1244;p19"/>
                  <p:cNvSpPr/>
                  <p:nvPr/>
                </p:nvSpPr>
                <p:spPr>
                  <a:xfrm>
                    <a:off x="8575794" y="7453729"/>
                    <a:ext cx="28" cy="30"/>
                  </a:xfrm>
                  <a:custGeom>
                    <a:avLst/>
                    <a:gdLst/>
                    <a:ahLst/>
                    <a:cxnLst/>
                    <a:rect l="l" t="t" r="r" b="b"/>
                    <a:pathLst>
                      <a:path w="28" h="30"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5" name="Google Shape;1245;p19"/>
                  <p:cNvSpPr/>
                  <p:nvPr/>
                </p:nvSpPr>
                <p:spPr>
                  <a:xfrm>
                    <a:off x="8533098" y="7451971"/>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46" name="Google Shape;1246;p19"/>
                <p:cNvGrpSpPr/>
                <p:nvPr/>
              </p:nvGrpSpPr>
              <p:grpSpPr>
                <a:xfrm>
                  <a:off x="8986367" y="7451971"/>
                  <a:ext cx="66124" cy="74320"/>
                  <a:chOff x="8986367" y="7451971"/>
                  <a:chExt cx="66124" cy="74320"/>
                </a:xfrm>
              </p:grpSpPr>
              <p:sp>
                <p:nvSpPr>
                  <p:cNvPr id="1247" name="Google Shape;1247;p19"/>
                  <p:cNvSpPr/>
                  <p:nvPr/>
                </p:nvSpPr>
                <p:spPr>
                  <a:xfrm>
                    <a:off x="9029073" y="7453729"/>
                    <a:ext cx="31" cy="30"/>
                  </a:xfrm>
                  <a:custGeom>
                    <a:avLst/>
                    <a:gdLst/>
                    <a:ahLst/>
                    <a:cxnLst/>
                    <a:rect l="l" t="t" r="r" b="b"/>
                    <a:pathLst>
                      <a:path w="31" h="30"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8" name="Google Shape;1248;p19"/>
                  <p:cNvSpPr/>
                  <p:nvPr/>
                </p:nvSpPr>
                <p:spPr>
                  <a:xfrm>
                    <a:off x="8986367" y="7451971"/>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49" name="Google Shape;1249;p19"/>
                <p:cNvGrpSpPr/>
                <p:nvPr/>
              </p:nvGrpSpPr>
              <p:grpSpPr>
                <a:xfrm>
                  <a:off x="9439566" y="7451936"/>
                  <a:ext cx="66191" cy="74337"/>
                  <a:chOff x="9439566" y="7451936"/>
                  <a:chExt cx="66191" cy="74337"/>
                </a:xfrm>
              </p:grpSpPr>
              <p:sp>
                <p:nvSpPr>
                  <p:cNvPr id="1250" name="Google Shape;1250;p19"/>
                  <p:cNvSpPr/>
                  <p:nvPr/>
                </p:nvSpPr>
                <p:spPr>
                  <a:xfrm>
                    <a:off x="9482345" y="7453729"/>
                    <a:ext cx="28" cy="30"/>
                  </a:xfrm>
                  <a:custGeom>
                    <a:avLst/>
                    <a:gdLst/>
                    <a:ahLst/>
                    <a:cxnLst/>
                    <a:rect l="l" t="t" r="r" b="b"/>
                    <a:pathLst>
                      <a:path w="28" h="30"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1" name="Google Shape;1251;p19"/>
                  <p:cNvSpPr/>
                  <p:nvPr/>
                </p:nvSpPr>
                <p:spPr>
                  <a:xfrm>
                    <a:off x="9439566" y="7451936"/>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4"/>
                        </a:cubicBezTo>
                        <a:cubicBezTo>
                          <a:pt x="70666" y="58983"/>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52" name="Google Shape;1252;p19"/>
              <p:cNvGrpSpPr/>
              <p:nvPr/>
            </p:nvGrpSpPr>
            <p:grpSpPr>
              <a:xfrm>
                <a:off x="5813364" y="7942383"/>
                <a:ext cx="3692393" cy="74355"/>
                <a:chOff x="5813364" y="7942383"/>
                <a:chExt cx="3692393" cy="74355"/>
              </a:xfrm>
            </p:grpSpPr>
            <p:grpSp>
              <p:nvGrpSpPr>
                <p:cNvPr id="1253" name="Google Shape;1253;p19"/>
                <p:cNvGrpSpPr/>
                <p:nvPr/>
              </p:nvGrpSpPr>
              <p:grpSpPr>
                <a:xfrm>
                  <a:off x="5813364" y="7942383"/>
                  <a:ext cx="66193" cy="74337"/>
                  <a:chOff x="5813364" y="7942383"/>
                  <a:chExt cx="66193" cy="74337"/>
                </a:xfrm>
              </p:grpSpPr>
              <p:sp>
                <p:nvSpPr>
                  <p:cNvPr id="1254" name="Google Shape;1254;p19"/>
                  <p:cNvSpPr/>
                  <p:nvPr/>
                </p:nvSpPr>
                <p:spPr>
                  <a:xfrm>
                    <a:off x="5856147" y="7944176"/>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5" name="Google Shape;1255;p19"/>
                  <p:cNvSpPr/>
                  <p:nvPr/>
                </p:nvSpPr>
                <p:spPr>
                  <a:xfrm>
                    <a:off x="5813364" y="7942383"/>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0"/>
                          <a:pt x="42341" y="71915"/>
                        </a:cubicBezTo>
                        <a:cubicBezTo>
                          <a:pt x="70679" y="58984"/>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56" name="Google Shape;1256;p19"/>
                <p:cNvGrpSpPr/>
                <p:nvPr/>
              </p:nvGrpSpPr>
              <p:grpSpPr>
                <a:xfrm>
                  <a:off x="6266715" y="7942418"/>
                  <a:ext cx="66124" cy="74320"/>
                  <a:chOff x="6266715" y="7942418"/>
                  <a:chExt cx="66124" cy="74320"/>
                </a:xfrm>
              </p:grpSpPr>
              <p:sp>
                <p:nvSpPr>
                  <p:cNvPr id="1257" name="Google Shape;1257;p19"/>
                  <p:cNvSpPr/>
                  <p:nvPr/>
                </p:nvSpPr>
                <p:spPr>
                  <a:xfrm>
                    <a:off x="6309421" y="7944176"/>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8" name="Google Shape;1258;p19"/>
                  <p:cNvSpPr/>
                  <p:nvPr/>
                </p:nvSpPr>
                <p:spPr>
                  <a:xfrm>
                    <a:off x="6266715" y="7942418"/>
                    <a:ext cx="66124" cy="74320"/>
                  </a:xfrm>
                  <a:custGeom>
                    <a:avLst/>
                    <a:gdLst/>
                    <a:ahLst/>
                    <a:cxnLst/>
                    <a:rect l="l" t="t" r="r" b="b"/>
                    <a:pathLst>
                      <a:path w="66124" h="74320" extrusionOk="0">
                        <a:moveTo>
                          <a:pt x="65984" y="36594"/>
                        </a:moveTo>
                        <a:cubicBezTo>
                          <a:pt x="63212" y="2448"/>
                          <a:pt x="31725" y="-3248"/>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59" name="Google Shape;1259;p19"/>
                <p:cNvGrpSpPr/>
                <p:nvPr/>
              </p:nvGrpSpPr>
              <p:grpSpPr>
                <a:xfrm>
                  <a:off x="6719996" y="7942418"/>
                  <a:ext cx="66124" cy="74320"/>
                  <a:chOff x="6719996" y="7942418"/>
                  <a:chExt cx="66124" cy="74320"/>
                </a:xfrm>
              </p:grpSpPr>
              <p:sp>
                <p:nvSpPr>
                  <p:cNvPr id="1260" name="Google Shape;1260;p19"/>
                  <p:cNvSpPr/>
                  <p:nvPr/>
                </p:nvSpPr>
                <p:spPr>
                  <a:xfrm>
                    <a:off x="6762697" y="7944176"/>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1" name="Google Shape;1261;p19"/>
                  <p:cNvSpPr/>
                  <p:nvPr/>
                </p:nvSpPr>
                <p:spPr>
                  <a:xfrm>
                    <a:off x="6719996" y="7942418"/>
                    <a:ext cx="66124" cy="74320"/>
                  </a:xfrm>
                  <a:custGeom>
                    <a:avLst/>
                    <a:gdLst/>
                    <a:ahLst/>
                    <a:cxnLst/>
                    <a:rect l="l" t="t" r="r" b="b"/>
                    <a:pathLst>
                      <a:path w="66124" h="74320" extrusionOk="0">
                        <a:moveTo>
                          <a:pt x="65984" y="36594"/>
                        </a:moveTo>
                        <a:cubicBezTo>
                          <a:pt x="63211" y="2448"/>
                          <a:pt x="31725" y="-3248"/>
                          <a:pt x="45641" y="3432"/>
                        </a:cubicBezTo>
                        <a:cubicBezTo>
                          <a:pt x="35094" y="-1875"/>
                          <a:pt x="24870" y="-775"/>
                          <a:pt x="16176"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62" name="Google Shape;1262;p19"/>
                <p:cNvGrpSpPr/>
                <p:nvPr/>
              </p:nvGrpSpPr>
              <p:grpSpPr>
                <a:xfrm>
                  <a:off x="7173265" y="7942418"/>
                  <a:ext cx="66124" cy="74320"/>
                  <a:chOff x="7173265" y="7942418"/>
                  <a:chExt cx="66124" cy="74320"/>
                </a:xfrm>
              </p:grpSpPr>
              <p:sp>
                <p:nvSpPr>
                  <p:cNvPr id="1263" name="Google Shape;1263;p19"/>
                  <p:cNvSpPr/>
                  <p:nvPr/>
                </p:nvSpPr>
                <p:spPr>
                  <a:xfrm>
                    <a:off x="7215972" y="7944176"/>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4" name="Google Shape;1264;p19"/>
                  <p:cNvSpPr/>
                  <p:nvPr/>
                </p:nvSpPr>
                <p:spPr>
                  <a:xfrm>
                    <a:off x="7173265" y="7942418"/>
                    <a:ext cx="66124" cy="74320"/>
                  </a:xfrm>
                  <a:custGeom>
                    <a:avLst/>
                    <a:gdLst/>
                    <a:ahLst/>
                    <a:cxnLst/>
                    <a:rect l="l" t="t" r="r" b="b"/>
                    <a:pathLst>
                      <a:path w="66124" h="74320" extrusionOk="0">
                        <a:moveTo>
                          <a:pt x="65984" y="36594"/>
                        </a:moveTo>
                        <a:cubicBezTo>
                          <a:pt x="63211" y="2448"/>
                          <a:pt x="31725" y="-3248"/>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65" name="Google Shape;1265;p19"/>
                <p:cNvGrpSpPr/>
                <p:nvPr/>
              </p:nvGrpSpPr>
              <p:grpSpPr>
                <a:xfrm>
                  <a:off x="7626547" y="7942418"/>
                  <a:ext cx="66124" cy="74320"/>
                  <a:chOff x="7626547" y="7942418"/>
                  <a:chExt cx="66124" cy="74320"/>
                </a:xfrm>
              </p:grpSpPr>
              <p:sp>
                <p:nvSpPr>
                  <p:cNvPr id="1266" name="Google Shape;1266;p19"/>
                  <p:cNvSpPr/>
                  <p:nvPr/>
                </p:nvSpPr>
                <p:spPr>
                  <a:xfrm>
                    <a:off x="7669244" y="7944176"/>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7" name="Google Shape;1267;p19"/>
                  <p:cNvSpPr/>
                  <p:nvPr/>
                </p:nvSpPr>
                <p:spPr>
                  <a:xfrm>
                    <a:off x="7626547" y="7942418"/>
                    <a:ext cx="66124" cy="74320"/>
                  </a:xfrm>
                  <a:custGeom>
                    <a:avLst/>
                    <a:gdLst/>
                    <a:ahLst/>
                    <a:cxnLst/>
                    <a:rect l="l" t="t" r="r" b="b"/>
                    <a:pathLst>
                      <a:path w="66124" h="74320" extrusionOk="0">
                        <a:moveTo>
                          <a:pt x="65984" y="36594"/>
                        </a:moveTo>
                        <a:cubicBezTo>
                          <a:pt x="63212" y="2448"/>
                          <a:pt x="31725" y="-3248"/>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68" name="Google Shape;1268;p19"/>
                <p:cNvGrpSpPr/>
                <p:nvPr/>
              </p:nvGrpSpPr>
              <p:grpSpPr>
                <a:xfrm>
                  <a:off x="8079816" y="7942418"/>
                  <a:ext cx="66124" cy="74320"/>
                  <a:chOff x="8079816" y="7942418"/>
                  <a:chExt cx="66124" cy="74320"/>
                </a:xfrm>
              </p:grpSpPr>
              <p:sp>
                <p:nvSpPr>
                  <p:cNvPr id="1269" name="Google Shape;1269;p19"/>
                  <p:cNvSpPr/>
                  <p:nvPr/>
                </p:nvSpPr>
                <p:spPr>
                  <a:xfrm>
                    <a:off x="8122522" y="7944176"/>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0" name="Google Shape;1270;p19"/>
                  <p:cNvSpPr/>
                  <p:nvPr/>
                </p:nvSpPr>
                <p:spPr>
                  <a:xfrm>
                    <a:off x="8079816" y="7942418"/>
                    <a:ext cx="66124" cy="74320"/>
                  </a:xfrm>
                  <a:custGeom>
                    <a:avLst/>
                    <a:gdLst/>
                    <a:ahLst/>
                    <a:cxnLst/>
                    <a:rect l="l" t="t" r="r" b="b"/>
                    <a:pathLst>
                      <a:path w="66124" h="74320" extrusionOk="0">
                        <a:moveTo>
                          <a:pt x="65984" y="36594"/>
                        </a:moveTo>
                        <a:cubicBezTo>
                          <a:pt x="63212" y="2448"/>
                          <a:pt x="31725" y="-3248"/>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71" name="Google Shape;1271;p19"/>
                <p:cNvGrpSpPr/>
                <p:nvPr/>
              </p:nvGrpSpPr>
              <p:grpSpPr>
                <a:xfrm>
                  <a:off x="8533098" y="7942418"/>
                  <a:ext cx="66124" cy="74320"/>
                  <a:chOff x="8533098" y="7942418"/>
                  <a:chExt cx="66124" cy="74320"/>
                </a:xfrm>
              </p:grpSpPr>
              <p:sp>
                <p:nvSpPr>
                  <p:cNvPr id="1272" name="Google Shape;1272;p19"/>
                  <p:cNvSpPr/>
                  <p:nvPr/>
                </p:nvSpPr>
                <p:spPr>
                  <a:xfrm>
                    <a:off x="8575794" y="7944176"/>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3" name="Google Shape;1273;p19"/>
                  <p:cNvSpPr/>
                  <p:nvPr/>
                </p:nvSpPr>
                <p:spPr>
                  <a:xfrm>
                    <a:off x="8533098" y="7942418"/>
                    <a:ext cx="66124" cy="74320"/>
                  </a:xfrm>
                  <a:custGeom>
                    <a:avLst/>
                    <a:gdLst/>
                    <a:ahLst/>
                    <a:cxnLst/>
                    <a:rect l="l" t="t" r="r" b="b"/>
                    <a:pathLst>
                      <a:path w="66124" h="74320" extrusionOk="0">
                        <a:moveTo>
                          <a:pt x="65984" y="36594"/>
                        </a:moveTo>
                        <a:cubicBezTo>
                          <a:pt x="63211" y="2448"/>
                          <a:pt x="31724" y="-3248"/>
                          <a:pt x="45641" y="3432"/>
                        </a:cubicBezTo>
                        <a:cubicBezTo>
                          <a:pt x="35094" y="-1875"/>
                          <a:pt x="24870" y="-775"/>
                          <a:pt x="16175" y="4998"/>
                        </a:cubicBezTo>
                        <a:cubicBezTo>
                          <a:pt x="-18914" y="28284"/>
                          <a:pt x="9243" y="86946"/>
                          <a:pt x="42259" y="71879"/>
                        </a:cubicBezTo>
                        <a:cubicBezTo>
                          <a:pt x="70571" y="58961"/>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74" name="Google Shape;1274;p19"/>
                <p:cNvGrpSpPr/>
                <p:nvPr/>
              </p:nvGrpSpPr>
              <p:grpSpPr>
                <a:xfrm>
                  <a:off x="8986367" y="7942418"/>
                  <a:ext cx="66124" cy="74320"/>
                  <a:chOff x="8986367" y="7942418"/>
                  <a:chExt cx="66124" cy="74320"/>
                </a:xfrm>
              </p:grpSpPr>
              <p:sp>
                <p:nvSpPr>
                  <p:cNvPr id="1275" name="Google Shape;1275;p19"/>
                  <p:cNvSpPr/>
                  <p:nvPr/>
                </p:nvSpPr>
                <p:spPr>
                  <a:xfrm>
                    <a:off x="9029073" y="7944176"/>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6" name="Google Shape;1276;p19"/>
                  <p:cNvSpPr/>
                  <p:nvPr/>
                </p:nvSpPr>
                <p:spPr>
                  <a:xfrm>
                    <a:off x="8986367" y="7942418"/>
                    <a:ext cx="66124" cy="74320"/>
                  </a:xfrm>
                  <a:custGeom>
                    <a:avLst/>
                    <a:gdLst/>
                    <a:ahLst/>
                    <a:cxnLst/>
                    <a:rect l="l" t="t" r="r" b="b"/>
                    <a:pathLst>
                      <a:path w="66124" h="74320" extrusionOk="0">
                        <a:moveTo>
                          <a:pt x="65984" y="36594"/>
                        </a:moveTo>
                        <a:cubicBezTo>
                          <a:pt x="63211" y="2448"/>
                          <a:pt x="31724" y="-3248"/>
                          <a:pt x="45641" y="3432"/>
                        </a:cubicBezTo>
                        <a:cubicBezTo>
                          <a:pt x="35094" y="-1875"/>
                          <a:pt x="24870" y="-775"/>
                          <a:pt x="16176" y="4998"/>
                        </a:cubicBezTo>
                        <a:cubicBezTo>
                          <a:pt x="-18914" y="28284"/>
                          <a:pt x="9243" y="86946"/>
                          <a:pt x="42259" y="71879"/>
                        </a:cubicBezTo>
                        <a:cubicBezTo>
                          <a:pt x="70571" y="58961"/>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77" name="Google Shape;1277;p19"/>
                <p:cNvGrpSpPr/>
                <p:nvPr/>
              </p:nvGrpSpPr>
              <p:grpSpPr>
                <a:xfrm>
                  <a:off x="9439566" y="7942383"/>
                  <a:ext cx="66191" cy="74337"/>
                  <a:chOff x="9439566" y="7942383"/>
                  <a:chExt cx="66191" cy="74337"/>
                </a:xfrm>
              </p:grpSpPr>
              <p:sp>
                <p:nvSpPr>
                  <p:cNvPr id="1278" name="Google Shape;1278;p19"/>
                  <p:cNvSpPr/>
                  <p:nvPr/>
                </p:nvSpPr>
                <p:spPr>
                  <a:xfrm>
                    <a:off x="9482345" y="7944176"/>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9" name="Google Shape;1279;p19"/>
                  <p:cNvSpPr/>
                  <p:nvPr/>
                </p:nvSpPr>
                <p:spPr>
                  <a:xfrm>
                    <a:off x="9439566" y="7942383"/>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0"/>
                          <a:pt x="42341" y="71915"/>
                        </a:cubicBezTo>
                        <a:cubicBezTo>
                          <a:pt x="70666" y="58984"/>
                          <a:pt x="65703" y="32034"/>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280" name="Google Shape;1280;p19"/>
              <p:cNvGrpSpPr/>
              <p:nvPr/>
            </p:nvGrpSpPr>
            <p:grpSpPr>
              <a:xfrm>
                <a:off x="5813364" y="8432843"/>
                <a:ext cx="3692393" cy="74355"/>
                <a:chOff x="5813364" y="8432843"/>
                <a:chExt cx="3692393" cy="74355"/>
              </a:xfrm>
            </p:grpSpPr>
            <p:grpSp>
              <p:nvGrpSpPr>
                <p:cNvPr id="1281" name="Google Shape;1281;p19"/>
                <p:cNvGrpSpPr/>
                <p:nvPr/>
              </p:nvGrpSpPr>
              <p:grpSpPr>
                <a:xfrm>
                  <a:off x="5813364" y="8432843"/>
                  <a:ext cx="66193" cy="74337"/>
                  <a:chOff x="5813364" y="8432843"/>
                  <a:chExt cx="66193" cy="74337"/>
                </a:xfrm>
              </p:grpSpPr>
              <p:sp>
                <p:nvSpPr>
                  <p:cNvPr id="1282" name="Google Shape;1282;p19"/>
                  <p:cNvSpPr/>
                  <p:nvPr/>
                </p:nvSpPr>
                <p:spPr>
                  <a:xfrm>
                    <a:off x="5856147" y="8434626"/>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3" name="Google Shape;1283;p19"/>
                  <p:cNvSpPr/>
                  <p:nvPr/>
                </p:nvSpPr>
                <p:spPr>
                  <a:xfrm>
                    <a:off x="5813364" y="8432843"/>
                    <a:ext cx="66193" cy="74337"/>
                  </a:xfrm>
                  <a:custGeom>
                    <a:avLst/>
                    <a:gdLst/>
                    <a:ahLst/>
                    <a:cxnLst/>
                    <a:rect l="l" t="t" r="r" b="b"/>
                    <a:pathLst>
                      <a:path w="66193" h="74337" extrusionOk="0">
                        <a:moveTo>
                          <a:pt x="66066" y="36629"/>
                        </a:moveTo>
                        <a:cubicBezTo>
                          <a:pt x="63190" y="2470"/>
                          <a:pt x="31897" y="-3160"/>
                          <a:pt x="45723" y="3467"/>
                        </a:cubicBezTo>
                        <a:cubicBezTo>
                          <a:pt x="35383" y="-1750"/>
                          <a:pt x="25289" y="-960"/>
                          <a:pt x="16257" y="5033"/>
                        </a:cubicBezTo>
                        <a:cubicBezTo>
                          <a:pt x="-19104" y="28500"/>
                          <a:pt x="9506" y="86891"/>
                          <a:pt x="42341" y="71915"/>
                        </a:cubicBezTo>
                        <a:cubicBezTo>
                          <a:pt x="70679" y="58971"/>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84" name="Google Shape;1284;p19"/>
                <p:cNvGrpSpPr/>
                <p:nvPr/>
              </p:nvGrpSpPr>
              <p:grpSpPr>
                <a:xfrm>
                  <a:off x="6266715" y="8432878"/>
                  <a:ext cx="66124" cy="74320"/>
                  <a:chOff x="6266715" y="8432878"/>
                  <a:chExt cx="66124" cy="74320"/>
                </a:xfrm>
              </p:grpSpPr>
              <p:sp>
                <p:nvSpPr>
                  <p:cNvPr id="1285" name="Google Shape;1285;p19"/>
                  <p:cNvSpPr/>
                  <p:nvPr/>
                </p:nvSpPr>
                <p:spPr>
                  <a:xfrm>
                    <a:off x="6309421" y="84346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6" name="Google Shape;1286;p19"/>
                  <p:cNvSpPr/>
                  <p:nvPr/>
                </p:nvSpPr>
                <p:spPr>
                  <a:xfrm>
                    <a:off x="6266715" y="8432878"/>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87" name="Google Shape;1287;p19"/>
                <p:cNvGrpSpPr/>
                <p:nvPr/>
              </p:nvGrpSpPr>
              <p:grpSpPr>
                <a:xfrm>
                  <a:off x="6719996" y="8432878"/>
                  <a:ext cx="66124" cy="74320"/>
                  <a:chOff x="6719996" y="8432878"/>
                  <a:chExt cx="66124" cy="74320"/>
                </a:xfrm>
              </p:grpSpPr>
              <p:sp>
                <p:nvSpPr>
                  <p:cNvPr id="1288" name="Google Shape;1288;p19"/>
                  <p:cNvSpPr/>
                  <p:nvPr/>
                </p:nvSpPr>
                <p:spPr>
                  <a:xfrm>
                    <a:off x="6762697" y="8434626"/>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9" name="Google Shape;1289;p19"/>
                  <p:cNvSpPr/>
                  <p:nvPr/>
                </p:nvSpPr>
                <p:spPr>
                  <a:xfrm>
                    <a:off x="6719996" y="8432878"/>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0" name="Google Shape;1290;p19"/>
                <p:cNvGrpSpPr/>
                <p:nvPr/>
              </p:nvGrpSpPr>
              <p:grpSpPr>
                <a:xfrm>
                  <a:off x="7173265" y="8432878"/>
                  <a:ext cx="66124" cy="74320"/>
                  <a:chOff x="7173265" y="8432878"/>
                  <a:chExt cx="66124" cy="74320"/>
                </a:xfrm>
              </p:grpSpPr>
              <p:sp>
                <p:nvSpPr>
                  <p:cNvPr id="1291" name="Google Shape;1291;p19"/>
                  <p:cNvSpPr/>
                  <p:nvPr/>
                </p:nvSpPr>
                <p:spPr>
                  <a:xfrm>
                    <a:off x="7215972" y="84346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2" name="Google Shape;1292;p19"/>
                  <p:cNvSpPr/>
                  <p:nvPr/>
                </p:nvSpPr>
                <p:spPr>
                  <a:xfrm>
                    <a:off x="7173265" y="8432878"/>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3" name="Google Shape;1293;p19"/>
                <p:cNvGrpSpPr/>
                <p:nvPr/>
              </p:nvGrpSpPr>
              <p:grpSpPr>
                <a:xfrm>
                  <a:off x="7626547" y="8432878"/>
                  <a:ext cx="66124" cy="74320"/>
                  <a:chOff x="7626547" y="8432878"/>
                  <a:chExt cx="66124" cy="74320"/>
                </a:xfrm>
              </p:grpSpPr>
              <p:sp>
                <p:nvSpPr>
                  <p:cNvPr id="1294" name="Google Shape;1294;p19"/>
                  <p:cNvSpPr/>
                  <p:nvPr/>
                </p:nvSpPr>
                <p:spPr>
                  <a:xfrm>
                    <a:off x="7669244" y="84346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5" name="Google Shape;1295;p19"/>
                  <p:cNvSpPr/>
                  <p:nvPr/>
                </p:nvSpPr>
                <p:spPr>
                  <a:xfrm>
                    <a:off x="7626547" y="8432878"/>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6" name="Google Shape;1296;p19"/>
                <p:cNvGrpSpPr/>
                <p:nvPr/>
              </p:nvGrpSpPr>
              <p:grpSpPr>
                <a:xfrm>
                  <a:off x="8079816" y="8432878"/>
                  <a:ext cx="66124" cy="74320"/>
                  <a:chOff x="8079816" y="8432878"/>
                  <a:chExt cx="66124" cy="74320"/>
                </a:xfrm>
              </p:grpSpPr>
              <p:sp>
                <p:nvSpPr>
                  <p:cNvPr id="1297" name="Google Shape;1297;p19"/>
                  <p:cNvSpPr/>
                  <p:nvPr/>
                </p:nvSpPr>
                <p:spPr>
                  <a:xfrm>
                    <a:off x="8122522" y="84346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8" name="Google Shape;1298;p19"/>
                  <p:cNvSpPr/>
                  <p:nvPr/>
                </p:nvSpPr>
                <p:spPr>
                  <a:xfrm>
                    <a:off x="8079816" y="8432878"/>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9" name="Google Shape;1299;p19"/>
                <p:cNvGrpSpPr/>
                <p:nvPr/>
              </p:nvGrpSpPr>
              <p:grpSpPr>
                <a:xfrm>
                  <a:off x="8533098" y="8432878"/>
                  <a:ext cx="66124" cy="74320"/>
                  <a:chOff x="8533098" y="8432878"/>
                  <a:chExt cx="66124" cy="74320"/>
                </a:xfrm>
              </p:grpSpPr>
              <p:sp>
                <p:nvSpPr>
                  <p:cNvPr id="1300" name="Google Shape;1300;p19"/>
                  <p:cNvSpPr/>
                  <p:nvPr/>
                </p:nvSpPr>
                <p:spPr>
                  <a:xfrm>
                    <a:off x="8575794" y="84346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1" name="Google Shape;1301;p19"/>
                  <p:cNvSpPr/>
                  <p:nvPr/>
                </p:nvSpPr>
                <p:spPr>
                  <a:xfrm>
                    <a:off x="8533098" y="8432878"/>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02" name="Google Shape;1302;p19"/>
                <p:cNvGrpSpPr/>
                <p:nvPr/>
              </p:nvGrpSpPr>
              <p:grpSpPr>
                <a:xfrm>
                  <a:off x="8986367" y="8432878"/>
                  <a:ext cx="66124" cy="74320"/>
                  <a:chOff x="8986367" y="8432878"/>
                  <a:chExt cx="66124" cy="74320"/>
                </a:xfrm>
              </p:grpSpPr>
              <p:sp>
                <p:nvSpPr>
                  <p:cNvPr id="1303" name="Google Shape;1303;p19"/>
                  <p:cNvSpPr/>
                  <p:nvPr/>
                </p:nvSpPr>
                <p:spPr>
                  <a:xfrm>
                    <a:off x="9029073" y="8434626"/>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4" name="Google Shape;1304;p19"/>
                  <p:cNvSpPr/>
                  <p:nvPr/>
                </p:nvSpPr>
                <p:spPr>
                  <a:xfrm>
                    <a:off x="8986367" y="8432878"/>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05" name="Google Shape;1305;p19"/>
                <p:cNvGrpSpPr/>
                <p:nvPr/>
              </p:nvGrpSpPr>
              <p:grpSpPr>
                <a:xfrm>
                  <a:off x="9439566" y="8432843"/>
                  <a:ext cx="66191" cy="74337"/>
                  <a:chOff x="9439566" y="8432843"/>
                  <a:chExt cx="66191" cy="74337"/>
                </a:xfrm>
              </p:grpSpPr>
              <p:sp>
                <p:nvSpPr>
                  <p:cNvPr id="1306" name="Google Shape;1306;p19"/>
                  <p:cNvSpPr/>
                  <p:nvPr/>
                </p:nvSpPr>
                <p:spPr>
                  <a:xfrm>
                    <a:off x="9482345" y="8434626"/>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7" name="Google Shape;1307;p19"/>
                  <p:cNvSpPr/>
                  <p:nvPr/>
                </p:nvSpPr>
                <p:spPr>
                  <a:xfrm>
                    <a:off x="9439566" y="8432843"/>
                    <a:ext cx="66191" cy="74337"/>
                  </a:xfrm>
                  <a:custGeom>
                    <a:avLst/>
                    <a:gdLst/>
                    <a:ahLst/>
                    <a:cxnLst/>
                    <a:rect l="l" t="t" r="r" b="b"/>
                    <a:pathLst>
                      <a:path w="66191" h="74337" extrusionOk="0">
                        <a:moveTo>
                          <a:pt x="66066" y="36629"/>
                        </a:moveTo>
                        <a:cubicBezTo>
                          <a:pt x="63189" y="2470"/>
                          <a:pt x="31897" y="-3160"/>
                          <a:pt x="45723" y="3467"/>
                        </a:cubicBezTo>
                        <a:cubicBezTo>
                          <a:pt x="35383" y="-1750"/>
                          <a:pt x="25289" y="-960"/>
                          <a:pt x="16257" y="5033"/>
                        </a:cubicBezTo>
                        <a:cubicBezTo>
                          <a:pt x="-19104" y="28500"/>
                          <a:pt x="9507" y="86891"/>
                          <a:pt x="42341" y="71915"/>
                        </a:cubicBezTo>
                        <a:cubicBezTo>
                          <a:pt x="70666" y="58971"/>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08" name="Google Shape;1308;p19"/>
              <p:cNvGrpSpPr/>
              <p:nvPr/>
            </p:nvGrpSpPr>
            <p:grpSpPr>
              <a:xfrm>
                <a:off x="5813364" y="8923290"/>
                <a:ext cx="3692393" cy="74355"/>
                <a:chOff x="5813364" y="8923290"/>
                <a:chExt cx="3692393" cy="74355"/>
              </a:xfrm>
            </p:grpSpPr>
            <p:grpSp>
              <p:nvGrpSpPr>
                <p:cNvPr id="1309" name="Google Shape;1309;p19"/>
                <p:cNvGrpSpPr/>
                <p:nvPr/>
              </p:nvGrpSpPr>
              <p:grpSpPr>
                <a:xfrm>
                  <a:off x="5813364" y="8923290"/>
                  <a:ext cx="66193" cy="74337"/>
                  <a:chOff x="5813364" y="8923290"/>
                  <a:chExt cx="66193" cy="74337"/>
                </a:xfrm>
              </p:grpSpPr>
              <p:sp>
                <p:nvSpPr>
                  <p:cNvPr id="1310" name="Google Shape;1310;p19"/>
                  <p:cNvSpPr/>
                  <p:nvPr/>
                </p:nvSpPr>
                <p:spPr>
                  <a:xfrm>
                    <a:off x="5856147" y="8925073"/>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1" name="Google Shape;1311;p19"/>
                  <p:cNvSpPr/>
                  <p:nvPr/>
                </p:nvSpPr>
                <p:spPr>
                  <a:xfrm>
                    <a:off x="5813364" y="8923290"/>
                    <a:ext cx="66193" cy="74337"/>
                  </a:xfrm>
                  <a:custGeom>
                    <a:avLst/>
                    <a:gdLst/>
                    <a:ahLst/>
                    <a:cxnLst/>
                    <a:rect l="l" t="t" r="r" b="b"/>
                    <a:pathLst>
                      <a:path w="66193" h="74337" extrusionOk="0">
                        <a:moveTo>
                          <a:pt x="66066" y="36629"/>
                        </a:moveTo>
                        <a:cubicBezTo>
                          <a:pt x="63190" y="2470"/>
                          <a:pt x="31897" y="-3161"/>
                          <a:pt x="45723" y="3467"/>
                        </a:cubicBezTo>
                        <a:cubicBezTo>
                          <a:pt x="35383" y="-1750"/>
                          <a:pt x="25289" y="-960"/>
                          <a:pt x="16257" y="5033"/>
                        </a:cubicBezTo>
                        <a:cubicBezTo>
                          <a:pt x="-19104" y="28500"/>
                          <a:pt x="9506" y="86891"/>
                          <a:pt x="42341" y="71915"/>
                        </a:cubicBezTo>
                        <a:cubicBezTo>
                          <a:pt x="70679" y="58971"/>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2" name="Google Shape;1312;p19"/>
                <p:cNvGrpSpPr/>
                <p:nvPr/>
              </p:nvGrpSpPr>
              <p:grpSpPr>
                <a:xfrm>
                  <a:off x="6266715" y="8923325"/>
                  <a:ext cx="66124" cy="74320"/>
                  <a:chOff x="6266715" y="8923325"/>
                  <a:chExt cx="66124" cy="74320"/>
                </a:xfrm>
              </p:grpSpPr>
              <p:sp>
                <p:nvSpPr>
                  <p:cNvPr id="1313" name="Google Shape;1313;p19"/>
                  <p:cNvSpPr/>
                  <p:nvPr/>
                </p:nvSpPr>
                <p:spPr>
                  <a:xfrm>
                    <a:off x="6309421" y="89250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4" name="Google Shape;1314;p19"/>
                  <p:cNvSpPr/>
                  <p:nvPr/>
                </p:nvSpPr>
                <p:spPr>
                  <a:xfrm>
                    <a:off x="6266715" y="8923325"/>
                    <a:ext cx="66124" cy="74320"/>
                  </a:xfrm>
                  <a:custGeom>
                    <a:avLst/>
                    <a:gdLst/>
                    <a:ahLst/>
                    <a:cxnLst/>
                    <a:rect l="l" t="t" r="r" b="b"/>
                    <a:pathLst>
                      <a:path w="66124" h="74320" extrusionOk="0">
                        <a:moveTo>
                          <a:pt x="65984" y="36594"/>
                        </a:moveTo>
                        <a:cubicBezTo>
                          <a:pt x="63212" y="2448"/>
                          <a:pt x="31725" y="-3248"/>
                          <a:pt x="45641" y="3431"/>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5" name="Google Shape;1315;p19"/>
                <p:cNvGrpSpPr/>
                <p:nvPr/>
              </p:nvGrpSpPr>
              <p:grpSpPr>
                <a:xfrm>
                  <a:off x="6719996" y="8923325"/>
                  <a:ext cx="66124" cy="74320"/>
                  <a:chOff x="6719996" y="8923325"/>
                  <a:chExt cx="66124" cy="74320"/>
                </a:xfrm>
              </p:grpSpPr>
              <p:sp>
                <p:nvSpPr>
                  <p:cNvPr id="1316" name="Google Shape;1316;p19"/>
                  <p:cNvSpPr/>
                  <p:nvPr/>
                </p:nvSpPr>
                <p:spPr>
                  <a:xfrm>
                    <a:off x="6762697" y="8925073"/>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7" name="Google Shape;1317;p19"/>
                  <p:cNvSpPr/>
                  <p:nvPr/>
                </p:nvSpPr>
                <p:spPr>
                  <a:xfrm>
                    <a:off x="6719996" y="8923325"/>
                    <a:ext cx="66124" cy="74320"/>
                  </a:xfrm>
                  <a:custGeom>
                    <a:avLst/>
                    <a:gdLst/>
                    <a:ahLst/>
                    <a:cxnLst/>
                    <a:rect l="l" t="t" r="r" b="b"/>
                    <a:pathLst>
                      <a:path w="66124" h="74320" extrusionOk="0">
                        <a:moveTo>
                          <a:pt x="65984" y="36594"/>
                        </a:moveTo>
                        <a:cubicBezTo>
                          <a:pt x="63211" y="2448"/>
                          <a:pt x="31725" y="-3248"/>
                          <a:pt x="45641" y="3431"/>
                        </a:cubicBezTo>
                        <a:cubicBezTo>
                          <a:pt x="35094" y="-1875"/>
                          <a:pt x="24870" y="-775"/>
                          <a:pt x="16176"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18" name="Google Shape;1318;p19"/>
                <p:cNvGrpSpPr/>
                <p:nvPr/>
              </p:nvGrpSpPr>
              <p:grpSpPr>
                <a:xfrm>
                  <a:off x="7173265" y="8923325"/>
                  <a:ext cx="66124" cy="74320"/>
                  <a:chOff x="7173265" y="8923325"/>
                  <a:chExt cx="66124" cy="74320"/>
                </a:xfrm>
              </p:grpSpPr>
              <p:sp>
                <p:nvSpPr>
                  <p:cNvPr id="1319" name="Google Shape;1319;p19"/>
                  <p:cNvSpPr/>
                  <p:nvPr/>
                </p:nvSpPr>
                <p:spPr>
                  <a:xfrm>
                    <a:off x="7215972" y="89250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0" name="Google Shape;1320;p19"/>
                  <p:cNvSpPr/>
                  <p:nvPr/>
                </p:nvSpPr>
                <p:spPr>
                  <a:xfrm>
                    <a:off x="7173265" y="8923325"/>
                    <a:ext cx="66124" cy="74320"/>
                  </a:xfrm>
                  <a:custGeom>
                    <a:avLst/>
                    <a:gdLst/>
                    <a:ahLst/>
                    <a:cxnLst/>
                    <a:rect l="l" t="t" r="r" b="b"/>
                    <a:pathLst>
                      <a:path w="66124" h="74320" extrusionOk="0">
                        <a:moveTo>
                          <a:pt x="65984" y="36594"/>
                        </a:moveTo>
                        <a:cubicBezTo>
                          <a:pt x="63211" y="2448"/>
                          <a:pt x="31725" y="-3248"/>
                          <a:pt x="45641" y="3431"/>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21" name="Google Shape;1321;p19"/>
                <p:cNvGrpSpPr/>
                <p:nvPr/>
              </p:nvGrpSpPr>
              <p:grpSpPr>
                <a:xfrm>
                  <a:off x="7626547" y="8923325"/>
                  <a:ext cx="66124" cy="74320"/>
                  <a:chOff x="7626547" y="8923325"/>
                  <a:chExt cx="66124" cy="74320"/>
                </a:xfrm>
              </p:grpSpPr>
              <p:sp>
                <p:nvSpPr>
                  <p:cNvPr id="1322" name="Google Shape;1322;p19"/>
                  <p:cNvSpPr/>
                  <p:nvPr/>
                </p:nvSpPr>
                <p:spPr>
                  <a:xfrm>
                    <a:off x="7669244" y="89250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3" name="Google Shape;1323;p19"/>
                  <p:cNvSpPr/>
                  <p:nvPr/>
                </p:nvSpPr>
                <p:spPr>
                  <a:xfrm>
                    <a:off x="7626547" y="8923325"/>
                    <a:ext cx="66124" cy="74320"/>
                  </a:xfrm>
                  <a:custGeom>
                    <a:avLst/>
                    <a:gdLst/>
                    <a:ahLst/>
                    <a:cxnLst/>
                    <a:rect l="l" t="t" r="r" b="b"/>
                    <a:pathLst>
                      <a:path w="66124" h="74320" extrusionOk="0">
                        <a:moveTo>
                          <a:pt x="65984" y="36594"/>
                        </a:moveTo>
                        <a:cubicBezTo>
                          <a:pt x="63212" y="2448"/>
                          <a:pt x="31725" y="-3248"/>
                          <a:pt x="45641" y="3431"/>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24" name="Google Shape;1324;p19"/>
                <p:cNvGrpSpPr/>
                <p:nvPr/>
              </p:nvGrpSpPr>
              <p:grpSpPr>
                <a:xfrm>
                  <a:off x="8079816" y="8923325"/>
                  <a:ext cx="66124" cy="74320"/>
                  <a:chOff x="8079816" y="8923325"/>
                  <a:chExt cx="66124" cy="74320"/>
                </a:xfrm>
              </p:grpSpPr>
              <p:sp>
                <p:nvSpPr>
                  <p:cNvPr id="1325" name="Google Shape;1325;p19"/>
                  <p:cNvSpPr/>
                  <p:nvPr/>
                </p:nvSpPr>
                <p:spPr>
                  <a:xfrm>
                    <a:off x="8122522" y="89250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6" name="Google Shape;1326;p19"/>
                  <p:cNvSpPr/>
                  <p:nvPr/>
                </p:nvSpPr>
                <p:spPr>
                  <a:xfrm>
                    <a:off x="8079816" y="8923325"/>
                    <a:ext cx="66124" cy="74320"/>
                  </a:xfrm>
                  <a:custGeom>
                    <a:avLst/>
                    <a:gdLst/>
                    <a:ahLst/>
                    <a:cxnLst/>
                    <a:rect l="l" t="t" r="r" b="b"/>
                    <a:pathLst>
                      <a:path w="66124" h="74320" extrusionOk="0">
                        <a:moveTo>
                          <a:pt x="65984" y="36594"/>
                        </a:moveTo>
                        <a:cubicBezTo>
                          <a:pt x="63212" y="2448"/>
                          <a:pt x="31725" y="-3248"/>
                          <a:pt x="45641" y="3431"/>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27" name="Google Shape;1327;p19"/>
                <p:cNvGrpSpPr/>
                <p:nvPr/>
              </p:nvGrpSpPr>
              <p:grpSpPr>
                <a:xfrm>
                  <a:off x="8533098" y="8923325"/>
                  <a:ext cx="66124" cy="74320"/>
                  <a:chOff x="8533098" y="8923325"/>
                  <a:chExt cx="66124" cy="74320"/>
                </a:xfrm>
              </p:grpSpPr>
              <p:sp>
                <p:nvSpPr>
                  <p:cNvPr id="1328" name="Google Shape;1328;p19"/>
                  <p:cNvSpPr/>
                  <p:nvPr/>
                </p:nvSpPr>
                <p:spPr>
                  <a:xfrm>
                    <a:off x="8575794" y="89250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9" name="Google Shape;1329;p19"/>
                  <p:cNvSpPr/>
                  <p:nvPr/>
                </p:nvSpPr>
                <p:spPr>
                  <a:xfrm>
                    <a:off x="8533098" y="8923325"/>
                    <a:ext cx="66124" cy="74320"/>
                  </a:xfrm>
                  <a:custGeom>
                    <a:avLst/>
                    <a:gdLst/>
                    <a:ahLst/>
                    <a:cxnLst/>
                    <a:rect l="l" t="t" r="r" b="b"/>
                    <a:pathLst>
                      <a:path w="66124" h="74320" extrusionOk="0">
                        <a:moveTo>
                          <a:pt x="65984" y="36594"/>
                        </a:moveTo>
                        <a:cubicBezTo>
                          <a:pt x="63211" y="2448"/>
                          <a:pt x="31724" y="-3248"/>
                          <a:pt x="45641" y="3431"/>
                        </a:cubicBezTo>
                        <a:cubicBezTo>
                          <a:pt x="35094" y="-1875"/>
                          <a:pt x="24870" y="-775"/>
                          <a:pt x="16175" y="4998"/>
                        </a:cubicBezTo>
                        <a:cubicBezTo>
                          <a:pt x="-18914" y="28284"/>
                          <a:pt x="9243" y="86946"/>
                          <a:pt x="42259" y="71879"/>
                        </a:cubicBezTo>
                        <a:cubicBezTo>
                          <a:pt x="70571" y="58948"/>
                          <a:pt x="65660"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0" name="Google Shape;1330;p19"/>
                <p:cNvGrpSpPr/>
                <p:nvPr/>
              </p:nvGrpSpPr>
              <p:grpSpPr>
                <a:xfrm>
                  <a:off x="8986367" y="8923325"/>
                  <a:ext cx="66124" cy="74320"/>
                  <a:chOff x="8986367" y="8923325"/>
                  <a:chExt cx="66124" cy="74320"/>
                </a:xfrm>
              </p:grpSpPr>
              <p:sp>
                <p:nvSpPr>
                  <p:cNvPr id="1331" name="Google Shape;1331;p19"/>
                  <p:cNvSpPr/>
                  <p:nvPr/>
                </p:nvSpPr>
                <p:spPr>
                  <a:xfrm>
                    <a:off x="9029073" y="8925073"/>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2" name="Google Shape;1332;p19"/>
                  <p:cNvSpPr/>
                  <p:nvPr/>
                </p:nvSpPr>
                <p:spPr>
                  <a:xfrm>
                    <a:off x="8986367" y="8923325"/>
                    <a:ext cx="66124" cy="74320"/>
                  </a:xfrm>
                  <a:custGeom>
                    <a:avLst/>
                    <a:gdLst/>
                    <a:ahLst/>
                    <a:cxnLst/>
                    <a:rect l="l" t="t" r="r" b="b"/>
                    <a:pathLst>
                      <a:path w="66124" h="74320" extrusionOk="0">
                        <a:moveTo>
                          <a:pt x="65984" y="36594"/>
                        </a:moveTo>
                        <a:cubicBezTo>
                          <a:pt x="63211" y="2448"/>
                          <a:pt x="31724" y="-3248"/>
                          <a:pt x="45641" y="3431"/>
                        </a:cubicBezTo>
                        <a:cubicBezTo>
                          <a:pt x="35094" y="-1875"/>
                          <a:pt x="24870" y="-775"/>
                          <a:pt x="16176" y="4998"/>
                        </a:cubicBezTo>
                        <a:cubicBezTo>
                          <a:pt x="-18914" y="28284"/>
                          <a:pt x="9243" y="86946"/>
                          <a:pt x="42259" y="71879"/>
                        </a:cubicBezTo>
                        <a:cubicBezTo>
                          <a:pt x="70571" y="58948"/>
                          <a:pt x="65661" y="32581"/>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3" name="Google Shape;1333;p19"/>
                <p:cNvGrpSpPr/>
                <p:nvPr/>
              </p:nvGrpSpPr>
              <p:grpSpPr>
                <a:xfrm>
                  <a:off x="9439566" y="8923290"/>
                  <a:ext cx="66191" cy="74337"/>
                  <a:chOff x="9439566" y="8923290"/>
                  <a:chExt cx="66191" cy="74337"/>
                </a:xfrm>
              </p:grpSpPr>
              <p:sp>
                <p:nvSpPr>
                  <p:cNvPr id="1334" name="Google Shape;1334;p19"/>
                  <p:cNvSpPr/>
                  <p:nvPr/>
                </p:nvSpPr>
                <p:spPr>
                  <a:xfrm>
                    <a:off x="9482345" y="8925073"/>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5" name="Google Shape;1335;p19"/>
                  <p:cNvSpPr/>
                  <p:nvPr/>
                </p:nvSpPr>
                <p:spPr>
                  <a:xfrm>
                    <a:off x="9439566" y="8923290"/>
                    <a:ext cx="66191" cy="74337"/>
                  </a:xfrm>
                  <a:custGeom>
                    <a:avLst/>
                    <a:gdLst/>
                    <a:ahLst/>
                    <a:cxnLst/>
                    <a:rect l="l" t="t" r="r" b="b"/>
                    <a:pathLst>
                      <a:path w="66191" h="74337" extrusionOk="0">
                        <a:moveTo>
                          <a:pt x="66066" y="36629"/>
                        </a:moveTo>
                        <a:cubicBezTo>
                          <a:pt x="63189" y="2470"/>
                          <a:pt x="31897" y="-3161"/>
                          <a:pt x="45723" y="3467"/>
                        </a:cubicBezTo>
                        <a:cubicBezTo>
                          <a:pt x="35383" y="-1750"/>
                          <a:pt x="25289" y="-960"/>
                          <a:pt x="16257" y="5033"/>
                        </a:cubicBezTo>
                        <a:cubicBezTo>
                          <a:pt x="-19104" y="28500"/>
                          <a:pt x="9507" y="86891"/>
                          <a:pt x="42341" y="71915"/>
                        </a:cubicBezTo>
                        <a:cubicBezTo>
                          <a:pt x="70666" y="58971"/>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36" name="Google Shape;1336;p19"/>
              <p:cNvGrpSpPr/>
              <p:nvPr/>
            </p:nvGrpSpPr>
            <p:grpSpPr>
              <a:xfrm>
                <a:off x="6266715" y="9413737"/>
                <a:ext cx="3239042" cy="74355"/>
                <a:chOff x="6266715" y="9413737"/>
                <a:chExt cx="3239042" cy="74355"/>
              </a:xfrm>
            </p:grpSpPr>
            <p:grpSp>
              <p:nvGrpSpPr>
                <p:cNvPr id="1337" name="Google Shape;1337;p19"/>
                <p:cNvGrpSpPr/>
                <p:nvPr/>
              </p:nvGrpSpPr>
              <p:grpSpPr>
                <a:xfrm>
                  <a:off x="6266715" y="9413772"/>
                  <a:ext cx="66124" cy="74320"/>
                  <a:chOff x="6266715" y="9413772"/>
                  <a:chExt cx="66124" cy="74320"/>
                </a:xfrm>
              </p:grpSpPr>
              <p:sp>
                <p:nvSpPr>
                  <p:cNvPr id="1338" name="Google Shape;1338;p19"/>
                  <p:cNvSpPr/>
                  <p:nvPr/>
                </p:nvSpPr>
                <p:spPr>
                  <a:xfrm>
                    <a:off x="6309421" y="9415520"/>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9" name="Google Shape;1339;p19"/>
                  <p:cNvSpPr/>
                  <p:nvPr/>
                </p:nvSpPr>
                <p:spPr>
                  <a:xfrm>
                    <a:off x="6266715" y="9413772"/>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40" name="Google Shape;1340;p19"/>
                <p:cNvGrpSpPr/>
                <p:nvPr/>
              </p:nvGrpSpPr>
              <p:grpSpPr>
                <a:xfrm>
                  <a:off x="6719996" y="9413772"/>
                  <a:ext cx="66124" cy="74320"/>
                  <a:chOff x="6719996" y="9413772"/>
                  <a:chExt cx="66124" cy="74320"/>
                </a:xfrm>
              </p:grpSpPr>
              <p:sp>
                <p:nvSpPr>
                  <p:cNvPr id="1341" name="Google Shape;1341;p19"/>
                  <p:cNvSpPr/>
                  <p:nvPr/>
                </p:nvSpPr>
                <p:spPr>
                  <a:xfrm>
                    <a:off x="6762697" y="9415520"/>
                    <a:ext cx="37" cy="39"/>
                  </a:xfrm>
                  <a:custGeom>
                    <a:avLst/>
                    <a:gdLst/>
                    <a:ahLst/>
                    <a:cxnLst/>
                    <a:rect l="l" t="t" r="r" b="b"/>
                    <a:pathLst>
                      <a:path w="37" h="39" extrusionOk="0">
                        <a:moveTo>
                          <a:pt x="38" y="39"/>
                        </a:moveTo>
                        <a:cubicBezTo>
                          <a:pt x="25" y="1"/>
                          <a:pt x="-40" y="-25"/>
                          <a:pt x="38" y="39"/>
                        </a:cubicBezTo>
                        <a:lnTo>
                          <a:pt x="38"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2" name="Google Shape;1342;p19"/>
                  <p:cNvSpPr/>
                  <p:nvPr/>
                </p:nvSpPr>
                <p:spPr>
                  <a:xfrm>
                    <a:off x="6719996" y="9413772"/>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43" name="Google Shape;1343;p19"/>
                <p:cNvGrpSpPr/>
                <p:nvPr/>
              </p:nvGrpSpPr>
              <p:grpSpPr>
                <a:xfrm>
                  <a:off x="7173265" y="9413772"/>
                  <a:ext cx="66124" cy="74320"/>
                  <a:chOff x="7173265" y="9413772"/>
                  <a:chExt cx="66124" cy="74320"/>
                </a:xfrm>
              </p:grpSpPr>
              <p:sp>
                <p:nvSpPr>
                  <p:cNvPr id="1344" name="Google Shape;1344;p19"/>
                  <p:cNvSpPr/>
                  <p:nvPr/>
                </p:nvSpPr>
                <p:spPr>
                  <a:xfrm>
                    <a:off x="7215972" y="9415520"/>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5" name="Google Shape;1345;p19"/>
                  <p:cNvSpPr/>
                  <p:nvPr/>
                </p:nvSpPr>
                <p:spPr>
                  <a:xfrm>
                    <a:off x="7173265" y="9413772"/>
                    <a:ext cx="66124" cy="74320"/>
                  </a:xfrm>
                  <a:custGeom>
                    <a:avLst/>
                    <a:gdLst/>
                    <a:ahLst/>
                    <a:cxnLst/>
                    <a:rect l="l" t="t" r="r" b="b"/>
                    <a:pathLst>
                      <a:path w="66124" h="74320" extrusionOk="0">
                        <a:moveTo>
                          <a:pt x="65984" y="36594"/>
                        </a:moveTo>
                        <a:cubicBezTo>
                          <a:pt x="63211" y="2448"/>
                          <a:pt x="31725"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46" name="Google Shape;1346;p19"/>
                <p:cNvGrpSpPr/>
                <p:nvPr/>
              </p:nvGrpSpPr>
              <p:grpSpPr>
                <a:xfrm>
                  <a:off x="7626547" y="9413772"/>
                  <a:ext cx="66124" cy="74320"/>
                  <a:chOff x="7626547" y="9413772"/>
                  <a:chExt cx="66124" cy="74320"/>
                </a:xfrm>
              </p:grpSpPr>
              <p:sp>
                <p:nvSpPr>
                  <p:cNvPr id="1347" name="Google Shape;1347;p19"/>
                  <p:cNvSpPr/>
                  <p:nvPr/>
                </p:nvSpPr>
                <p:spPr>
                  <a:xfrm>
                    <a:off x="7669244" y="9415520"/>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8" name="Google Shape;1348;p19"/>
                  <p:cNvSpPr/>
                  <p:nvPr/>
                </p:nvSpPr>
                <p:spPr>
                  <a:xfrm>
                    <a:off x="7626547" y="9413772"/>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5"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49" name="Google Shape;1349;p19"/>
                <p:cNvGrpSpPr/>
                <p:nvPr/>
              </p:nvGrpSpPr>
              <p:grpSpPr>
                <a:xfrm>
                  <a:off x="8079816" y="9413772"/>
                  <a:ext cx="66124" cy="74320"/>
                  <a:chOff x="8079816" y="9413772"/>
                  <a:chExt cx="66124" cy="74320"/>
                </a:xfrm>
              </p:grpSpPr>
              <p:sp>
                <p:nvSpPr>
                  <p:cNvPr id="1350" name="Google Shape;1350;p19"/>
                  <p:cNvSpPr/>
                  <p:nvPr/>
                </p:nvSpPr>
                <p:spPr>
                  <a:xfrm>
                    <a:off x="8122522" y="9415520"/>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1" name="Google Shape;1351;p19"/>
                  <p:cNvSpPr/>
                  <p:nvPr/>
                </p:nvSpPr>
                <p:spPr>
                  <a:xfrm>
                    <a:off x="8079816" y="9413772"/>
                    <a:ext cx="66124" cy="74320"/>
                  </a:xfrm>
                  <a:custGeom>
                    <a:avLst/>
                    <a:gdLst/>
                    <a:ahLst/>
                    <a:cxnLst/>
                    <a:rect l="l" t="t" r="r" b="b"/>
                    <a:pathLst>
                      <a:path w="66124" h="74320" extrusionOk="0">
                        <a:moveTo>
                          <a:pt x="65984" y="36594"/>
                        </a:moveTo>
                        <a:cubicBezTo>
                          <a:pt x="63212" y="2448"/>
                          <a:pt x="31725"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52" name="Google Shape;1352;p19"/>
                <p:cNvGrpSpPr/>
                <p:nvPr/>
              </p:nvGrpSpPr>
              <p:grpSpPr>
                <a:xfrm>
                  <a:off x="8533098" y="9413772"/>
                  <a:ext cx="66124" cy="74320"/>
                  <a:chOff x="8533098" y="9413772"/>
                  <a:chExt cx="66124" cy="74320"/>
                </a:xfrm>
              </p:grpSpPr>
              <p:sp>
                <p:nvSpPr>
                  <p:cNvPr id="1353" name="Google Shape;1353;p19"/>
                  <p:cNvSpPr/>
                  <p:nvPr/>
                </p:nvSpPr>
                <p:spPr>
                  <a:xfrm>
                    <a:off x="8575794" y="9415520"/>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4" name="Google Shape;1354;p19"/>
                  <p:cNvSpPr/>
                  <p:nvPr/>
                </p:nvSpPr>
                <p:spPr>
                  <a:xfrm>
                    <a:off x="8533098" y="9413772"/>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5" y="4998"/>
                        </a:cubicBezTo>
                        <a:cubicBezTo>
                          <a:pt x="-18914" y="28284"/>
                          <a:pt x="9243" y="86946"/>
                          <a:pt x="42259" y="71879"/>
                        </a:cubicBezTo>
                        <a:cubicBezTo>
                          <a:pt x="70571" y="58948"/>
                          <a:pt x="65660"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55" name="Google Shape;1355;p19"/>
                <p:cNvGrpSpPr/>
                <p:nvPr/>
              </p:nvGrpSpPr>
              <p:grpSpPr>
                <a:xfrm>
                  <a:off x="8986367" y="9413772"/>
                  <a:ext cx="66124" cy="74320"/>
                  <a:chOff x="8986367" y="9413772"/>
                  <a:chExt cx="66124" cy="74320"/>
                </a:xfrm>
              </p:grpSpPr>
              <p:sp>
                <p:nvSpPr>
                  <p:cNvPr id="1356" name="Google Shape;1356;p19"/>
                  <p:cNvSpPr/>
                  <p:nvPr/>
                </p:nvSpPr>
                <p:spPr>
                  <a:xfrm>
                    <a:off x="9029073" y="9415520"/>
                    <a:ext cx="31" cy="39"/>
                  </a:xfrm>
                  <a:custGeom>
                    <a:avLst/>
                    <a:gdLst/>
                    <a:ahLst/>
                    <a:cxnLst/>
                    <a:rect l="l" t="t" r="r" b="b"/>
                    <a:pathLst>
                      <a:path w="31" h="39" extrusionOk="0">
                        <a:moveTo>
                          <a:pt x="32" y="39"/>
                        </a:moveTo>
                        <a:cubicBezTo>
                          <a:pt x="19" y="1"/>
                          <a:pt x="-33" y="-25"/>
                          <a:pt x="32" y="39"/>
                        </a:cubicBezTo>
                        <a:lnTo>
                          <a:pt x="32"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7" name="Google Shape;1357;p19"/>
                  <p:cNvSpPr/>
                  <p:nvPr/>
                </p:nvSpPr>
                <p:spPr>
                  <a:xfrm>
                    <a:off x="8986367" y="9413772"/>
                    <a:ext cx="66124" cy="74320"/>
                  </a:xfrm>
                  <a:custGeom>
                    <a:avLst/>
                    <a:gdLst/>
                    <a:ahLst/>
                    <a:cxnLst/>
                    <a:rect l="l" t="t" r="r" b="b"/>
                    <a:pathLst>
                      <a:path w="66124" h="74320" extrusionOk="0">
                        <a:moveTo>
                          <a:pt x="65984" y="36594"/>
                        </a:moveTo>
                        <a:cubicBezTo>
                          <a:pt x="63211" y="2448"/>
                          <a:pt x="31724" y="-3247"/>
                          <a:pt x="45641" y="3432"/>
                        </a:cubicBezTo>
                        <a:cubicBezTo>
                          <a:pt x="35094" y="-1875"/>
                          <a:pt x="24870" y="-775"/>
                          <a:pt x="16176" y="4998"/>
                        </a:cubicBezTo>
                        <a:cubicBezTo>
                          <a:pt x="-18914" y="28284"/>
                          <a:pt x="9243" y="86946"/>
                          <a:pt x="42259" y="71879"/>
                        </a:cubicBezTo>
                        <a:cubicBezTo>
                          <a:pt x="70571" y="58948"/>
                          <a:pt x="65661" y="32594"/>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58" name="Google Shape;1358;p19"/>
                <p:cNvGrpSpPr/>
                <p:nvPr/>
              </p:nvGrpSpPr>
              <p:grpSpPr>
                <a:xfrm>
                  <a:off x="9439566" y="9413737"/>
                  <a:ext cx="66191" cy="74337"/>
                  <a:chOff x="9439566" y="9413737"/>
                  <a:chExt cx="66191" cy="74337"/>
                </a:xfrm>
              </p:grpSpPr>
              <p:sp>
                <p:nvSpPr>
                  <p:cNvPr id="1359" name="Google Shape;1359;p19"/>
                  <p:cNvSpPr/>
                  <p:nvPr/>
                </p:nvSpPr>
                <p:spPr>
                  <a:xfrm>
                    <a:off x="9482345" y="9415520"/>
                    <a:ext cx="28" cy="39"/>
                  </a:xfrm>
                  <a:custGeom>
                    <a:avLst/>
                    <a:gdLst/>
                    <a:ahLst/>
                    <a:cxnLst/>
                    <a:rect l="l" t="t" r="r" b="b"/>
                    <a:pathLst>
                      <a:path w="28" h="39" extrusionOk="0">
                        <a:moveTo>
                          <a:pt x="29" y="39"/>
                        </a:moveTo>
                        <a:cubicBezTo>
                          <a:pt x="29" y="1"/>
                          <a:pt x="-36" y="-25"/>
                          <a:pt x="29" y="39"/>
                        </a:cubicBezTo>
                        <a:lnTo>
                          <a:pt x="29" y="39"/>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0" name="Google Shape;1360;p19"/>
                  <p:cNvSpPr/>
                  <p:nvPr/>
                </p:nvSpPr>
                <p:spPr>
                  <a:xfrm>
                    <a:off x="9439566" y="9413737"/>
                    <a:ext cx="66191" cy="74337"/>
                  </a:xfrm>
                  <a:custGeom>
                    <a:avLst/>
                    <a:gdLst/>
                    <a:ahLst/>
                    <a:cxnLst/>
                    <a:rect l="l" t="t" r="r" b="b"/>
                    <a:pathLst>
                      <a:path w="66191" h="74337" extrusionOk="0">
                        <a:moveTo>
                          <a:pt x="66066" y="36629"/>
                        </a:moveTo>
                        <a:cubicBezTo>
                          <a:pt x="63189" y="2470"/>
                          <a:pt x="31897" y="-3160"/>
                          <a:pt x="45723" y="3467"/>
                        </a:cubicBezTo>
                        <a:cubicBezTo>
                          <a:pt x="35383" y="-1750"/>
                          <a:pt x="25289" y="-960"/>
                          <a:pt x="16257" y="5033"/>
                        </a:cubicBezTo>
                        <a:cubicBezTo>
                          <a:pt x="-19104" y="28500"/>
                          <a:pt x="9507" y="86891"/>
                          <a:pt x="42341" y="71915"/>
                        </a:cubicBezTo>
                        <a:cubicBezTo>
                          <a:pt x="70666" y="58984"/>
                          <a:pt x="65703" y="32021"/>
                          <a:pt x="66066" y="366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361" name="Google Shape;1361;p19"/>
              <p:cNvGrpSpPr/>
              <p:nvPr/>
            </p:nvGrpSpPr>
            <p:grpSpPr>
              <a:xfrm>
                <a:off x="6719996" y="9904197"/>
                <a:ext cx="2785758" cy="74342"/>
                <a:chOff x="6719996" y="9904197"/>
                <a:chExt cx="2785758" cy="74342"/>
              </a:xfrm>
            </p:grpSpPr>
            <p:grpSp>
              <p:nvGrpSpPr>
                <p:cNvPr id="1362" name="Google Shape;1362;p19"/>
                <p:cNvGrpSpPr/>
                <p:nvPr/>
              </p:nvGrpSpPr>
              <p:grpSpPr>
                <a:xfrm>
                  <a:off x="6719996" y="9904219"/>
                  <a:ext cx="66124" cy="74320"/>
                  <a:chOff x="6719996" y="9904219"/>
                  <a:chExt cx="66124" cy="74320"/>
                </a:xfrm>
              </p:grpSpPr>
              <p:sp>
                <p:nvSpPr>
                  <p:cNvPr id="1363" name="Google Shape;1363;p19"/>
                  <p:cNvSpPr/>
                  <p:nvPr/>
                </p:nvSpPr>
                <p:spPr>
                  <a:xfrm>
                    <a:off x="6762697" y="9905977"/>
                    <a:ext cx="37" cy="29"/>
                  </a:xfrm>
                  <a:custGeom>
                    <a:avLst/>
                    <a:gdLst/>
                    <a:ahLst/>
                    <a:cxnLst/>
                    <a:rect l="l" t="t" r="r" b="b"/>
                    <a:pathLst>
                      <a:path w="37" h="29" extrusionOk="0">
                        <a:moveTo>
                          <a:pt x="38" y="30"/>
                        </a:moveTo>
                        <a:cubicBezTo>
                          <a:pt x="25" y="4"/>
                          <a:pt x="-40" y="-22"/>
                          <a:pt x="38" y="30"/>
                        </a:cubicBezTo>
                        <a:lnTo>
                          <a:pt x="38"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4" name="Google Shape;1364;p19"/>
                  <p:cNvSpPr/>
                  <p:nvPr/>
                </p:nvSpPr>
                <p:spPr>
                  <a:xfrm>
                    <a:off x="6719996" y="9904219"/>
                    <a:ext cx="66124" cy="74320"/>
                  </a:xfrm>
                  <a:custGeom>
                    <a:avLst/>
                    <a:gdLst/>
                    <a:ahLst/>
                    <a:cxnLst/>
                    <a:rect l="l" t="t" r="r" b="b"/>
                    <a:pathLst>
                      <a:path w="66124" h="74320" extrusionOk="0">
                        <a:moveTo>
                          <a:pt x="65984" y="36594"/>
                        </a:moveTo>
                        <a:cubicBezTo>
                          <a:pt x="63211" y="2448"/>
                          <a:pt x="31725" y="-3248"/>
                          <a:pt x="45641" y="3431"/>
                        </a:cubicBezTo>
                        <a:cubicBezTo>
                          <a:pt x="35094" y="-1875"/>
                          <a:pt x="24870" y="-775"/>
                          <a:pt x="16176" y="4998"/>
                        </a:cubicBezTo>
                        <a:cubicBezTo>
                          <a:pt x="-18914" y="28284"/>
                          <a:pt x="9243" y="86946"/>
                          <a:pt x="42259" y="71879"/>
                        </a:cubicBezTo>
                        <a:cubicBezTo>
                          <a:pt x="70571" y="58961"/>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65" name="Google Shape;1365;p19"/>
                <p:cNvGrpSpPr/>
                <p:nvPr/>
              </p:nvGrpSpPr>
              <p:grpSpPr>
                <a:xfrm>
                  <a:off x="7173265" y="9904219"/>
                  <a:ext cx="66124" cy="74320"/>
                  <a:chOff x="7173265" y="9904219"/>
                  <a:chExt cx="66124" cy="74320"/>
                </a:xfrm>
              </p:grpSpPr>
              <p:sp>
                <p:nvSpPr>
                  <p:cNvPr id="1366" name="Google Shape;1366;p19"/>
                  <p:cNvSpPr/>
                  <p:nvPr/>
                </p:nvSpPr>
                <p:spPr>
                  <a:xfrm>
                    <a:off x="7215972" y="9905977"/>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7" name="Google Shape;1367;p19"/>
                  <p:cNvSpPr/>
                  <p:nvPr/>
                </p:nvSpPr>
                <p:spPr>
                  <a:xfrm>
                    <a:off x="7173265" y="9904219"/>
                    <a:ext cx="66124" cy="74320"/>
                  </a:xfrm>
                  <a:custGeom>
                    <a:avLst/>
                    <a:gdLst/>
                    <a:ahLst/>
                    <a:cxnLst/>
                    <a:rect l="l" t="t" r="r" b="b"/>
                    <a:pathLst>
                      <a:path w="66124" h="74320" extrusionOk="0">
                        <a:moveTo>
                          <a:pt x="65984" y="36594"/>
                        </a:moveTo>
                        <a:cubicBezTo>
                          <a:pt x="63211" y="2448"/>
                          <a:pt x="31725" y="-3248"/>
                          <a:pt x="45641" y="3431"/>
                        </a:cubicBezTo>
                        <a:cubicBezTo>
                          <a:pt x="35094" y="-1875"/>
                          <a:pt x="24870" y="-775"/>
                          <a:pt x="16176" y="4998"/>
                        </a:cubicBezTo>
                        <a:cubicBezTo>
                          <a:pt x="-18914" y="28284"/>
                          <a:pt x="9243" y="86946"/>
                          <a:pt x="42259" y="71879"/>
                        </a:cubicBezTo>
                        <a:cubicBezTo>
                          <a:pt x="70571" y="58961"/>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68" name="Google Shape;1368;p19"/>
                <p:cNvGrpSpPr/>
                <p:nvPr/>
              </p:nvGrpSpPr>
              <p:grpSpPr>
                <a:xfrm>
                  <a:off x="7626547" y="9904219"/>
                  <a:ext cx="66124" cy="74320"/>
                  <a:chOff x="7626547" y="9904219"/>
                  <a:chExt cx="66124" cy="74320"/>
                </a:xfrm>
              </p:grpSpPr>
              <p:sp>
                <p:nvSpPr>
                  <p:cNvPr id="1369" name="Google Shape;1369;p19"/>
                  <p:cNvSpPr/>
                  <p:nvPr/>
                </p:nvSpPr>
                <p:spPr>
                  <a:xfrm>
                    <a:off x="7669244" y="9905977"/>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0" name="Google Shape;1370;p19"/>
                  <p:cNvSpPr/>
                  <p:nvPr/>
                </p:nvSpPr>
                <p:spPr>
                  <a:xfrm>
                    <a:off x="7626547" y="9904219"/>
                    <a:ext cx="66124" cy="74320"/>
                  </a:xfrm>
                  <a:custGeom>
                    <a:avLst/>
                    <a:gdLst/>
                    <a:ahLst/>
                    <a:cxnLst/>
                    <a:rect l="l" t="t" r="r" b="b"/>
                    <a:pathLst>
                      <a:path w="66124" h="74320" extrusionOk="0">
                        <a:moveTo>
                          <a:pt x="65984" y="36594"/>
                        </a:moveTo>
                        <a:cubicBezTo>
                          <a:pt x="63212" y="2448"/>
                          <a:pt x="31725" y="-3248"/>
                          <a:pt x="45641" y="3431"/>
                        </a:cubicBezTo>
                        <a:cubicBezTo>
                          <a:pt x="35094" y="-1875"/>
                          <a:pt x="24870" y="-775"/>
                          <a:pt x="16175" y="4998"/>
                        </a:cubicBezTo>
                        <a:cubicBezTo>
                          <a:pt x="-18914" y="28284"/>
                          <a:pt x="9243" y="86946"/>
                          <a:pt x="42259" y="71879"/>
                        </a:cubicBezTo>
                        <a:cubicBezTo>
                          <a:pt x="70571" y="58961"/>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71" name="Google Shape;1371;p19"/>
                <p:cNvGrpSpPr/>
                <p:nvPr/>
              </p:nvGrpSpPr>
              <p:grpSpPr>
                <a:xfrm>
                  <a:off x="8079816" y="9904219"/>
                  <a:ext cx="66124" cy="74320"/>
                  <a:chOff x="8079816" y="9904219"/>
                  <a:chExt cx="66124" cy="74320"/>
                </a:xfrm>
              </p:grpSpPr>
              <p:sp>
                <p:nvSpPr>
                  <p:cNvPr id="1372" name="Google Shape;1372;p19"/>
                  <p:cNvSpPr/>
                  <p:nvPr/>
                </p:nvSpPr>
                <p:spPr>
                  <a:xfrm>
                    <a:off x="8122522" y="9905977"/>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3" name="Google Shape;1373;p19"/>
                  <p:cNvSpPr/>
                  <p:nvPr/>
                </p:nvSpPr>
                <p:spPr>
                  <a:xfrm>
                    <a:off x="8079816" y="9904219"/>
                    <a:ext cx="66124" cy="74320"/>
                  </a:xfrm>
                  <a:custGeom>
                    <a:avLst/>
                    <a:gdLst/>
                    <a:ahLst/>
                    <a:cxnLst/>
                    <a:rect l="l" t="t" r="r" b="b"/>
                    <a:pathLst>
                      <a:path w="66124" h="74320" extrusionOk="0">
                        <a:moveTo>
                          <a:pt x="65984" y="36594"/>
                        </a:moveTo>
                        <a:cubicBezTo>
                          <a:pt x="63212" y="2448"/>
                          <a:pt x="31725" y="-3248"/>
                          <a:pt x="45641" y="3431"/>
                        </a:cubicBezTo>
                        <a:cubicBezTo>
                          <a:pt x="35094" y="-1875"/>
                          <a:pt x="24870" y="-775"/>
                          <a:pt x="16176" y="4998"/>
                        </a:cubicBezTo>
                        <a:cubicBezTo>
                          <a:pt x="-18914" y="28284"/>
                          <a:pt x="9243" y="86946"/>
                          <a:pt x="42259" y="71879"/>
                        </a:cubicBezTo>
                        <a:cubicBezTo>
                          <a:pt x="70571" y="58961"/>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74" name="Google Shape;1374;p19"/>
                <p:cNvGrpSpPr/>
                <p:nvPr/>
              </p:nvGrpSpPr>
              <p:grpSpPr>
                <a:xfrm>
                  <a:off x="8533098" y="9904219"/>
                  <a:ext cx="66124" cy="74320"/>
                  <a:chOff x="8533098" y="9904219"/>
                  <a:chExt cx="66124" cy="74320"/>
                </a:xfrm>
              </p:grpSpPr>
              <p:sp>
                <p:nvSpPr>
                  <p:cNvPr id="1375" name="Google Shape;1375;p19"/>
                  <p:cNvSpPr/>
                  <p:nvPr/>
                </p:nvSpPr>
                <p:spPr>
                  <a:xfrm>
                    <a:off x="8575794" y="9905977"/>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6" name="Google Shape;1376;p19"/>
                  <p:cNvSpPr/>
                  <p:nvPr/>
                </p:nvSpPr>
                <p:spPr>
                  <a:xfrm>
                    <a:off x="8533098" y="9904219"/>
                    <a:ext cx="66124" cy="74320"/>
                  </a:xfrm>
                  <a:custGeom>
                    <a:avLst/>
                    <a:gdLst/>
                    <a:ahLst/>
                    <a:cxnLst/>
                    <a:rect l="l" t="t" r="r" b="b"/>
                    <a:pathLst>
                      <a:path w="66124" h="74320" extrusionOk="0">
                        <a:moveTo>
                          <a:pt x="65984" y="36594"/>
                        </a:moveTo>
                        <a:cubicBezTo>
                          <a:pt x="63211" y="2448"/>
                          <a:pt x="31724" y="-3248"/>
                          <a:pt x="45641" y="3431"/>
                        </a:cubicBezTo>
                        <a:cubicBezTo>
                          <a:pt x="35094" y="-1875"/>
                          <a:pt x="24870" y="-775"/>
                          <a:pt x="16175" y="4998"/>
                        </a:cubicBezTo>
                        <a:cubicBezTo>
                          <a:pt x="-18914" y="28284"/>
                          <a:pt x="9243" y="86946"/>
                          <a:pt x="42259" y="71879"/>
                        </a:cubicBezTo>
                        <a:cubicBezTo>
                          <a:pt x="70571" y="58961"/>
                          <a:pt x="65660"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77" name="Google Shape;1377;p19"/>
                <p:cNvGrpSpPr/>
                <p:nvPr/>
              </p:nvGrpSpPr>
              <p:grpSpPr>
                <a:xfrm>
                  <a:off x="8986367" y="9904219"/>
                  <a:ext cx="66124" cy="74320"/>
                  <a:chOff x="8986367" y="9904219"/>
                  <a:chExt cx="66124" cy="74320"/>
                </a:xfrm>
              </p:grpSpPr>
              <p:sp>
                <p:nvSpPr>
                  <p:cNvPr id="1378" name="Google Shape;1378;p19"/>
                  <p:cNvSpPr/>
                  <p:nvPr/>
                </p:nvSpPr>
                <p:spPr>
                  <a:xfrm>
                    <a:off x="9029073" y="9905977"/>
                    <a:ext cx="31" cy="29"/>
                  </a:xfrm>
                  <a:custGeom>
                    <a:avLst/>
                    <a:gdLst/>
                    <a:ahLst/>
                    <a:cxnLst/>
                    <a:rect l="l" t="t" r="r" b="b"/>
                    <a:pathLst>
                      <a:path w="31" h="29" extrusionOk="0">
                        <a:moveTo>
                          <a:pt x="32" y="30"/>
                        </a:moveTo>
                        <a:cubicBezTo>
                          <a:pt x="19" y="4"/>
                          <a:pt x="-33" y="-22"/>
                          <a:pt x="32" y="30"/>
                        </a:cubicBezTo>
                        <a:lnTo>
                          <a:pt x="32"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9" name="Google Shape;1379;p19"/>
                  <p:cNvSpPr/>
                  <p:nvPr/>
                </p:nvSpPr>
                <p:spPr>
                  <a:xfrm>
                    <a:off x="8986367" y="9904219"/>
                    <a:ext cx="66124" cy="74320"/>
                  </a:xfrm>
                  <a:custGeom>
                    <a:avLst/>
                    <a:gdLst/>
                    <a:ahLst/>
                    <a:cxnLst/>
                    <a:rect l="l" t="t" r="r" b="b"/>
                    <a:pathLst>
                      <a:path w="66124" h="74320" extrusionOk="0">
                        <a:moveTo>
                          <a:pt x="65984" y="36594"/>
                        </a:moveTo>
                        <a:cubicBezTo>
                          <a:pt x="63211" y="2448"/>
                          <a:pt x="31724" y="-3248"/>
                          <a:pt x="45641" y="3431"/>
                        </a:cubicBezTo>
                        <a:cubicBezTo>
                          <a:pt x="35094" y="-1875"/>
                          <a:pt x="24870" y="-775"/>
                          <a:pt x="16176" y="4998"/>
                        </a:cubicBezTo>
                        <a:cubicBezTo>
                          <a:pt x="-18914" y="28284"/>
                          <a:pt x="9243" y="86946"/>
                          <a:pt x="42259" y="71879"/>
                        </a:cubicBezTo>
                        <a:cubicBezTo>
                          <a:pt x="70571" y="58961"/>
                          <a:pt x="65661" y="32595"/>
                          <a:pt x="65984" y="3659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80" name="Google Shape;1380;p19"/>
                <p:cNvGrpSpPr/>
                <p:nvPr/>
              </p:nvGrpSpPr>
              <p:grpSpPr>
                <a:xfrm>
                  <a:off x="9439610" y="9904197"/>
                  <a:ext cx="66144" cy="74309"/>
                  <a:chOff x="9439610" y="9904197"/>
                  <a:chExt cx="66144" cy="74309"/>
                </a:xfrm>
              </p:grpSpPr>
              <p:sp>
                <p:nvSpPr>
                  <p:cNvPr id="1381" name="Google Shape;1381;p19"/>
                  <p:cNvSpPr/>
                  <p:nvPr/>
                </p:nvSpPr>
                <p:spPr>
                  <a:xfrm>
                    <a:off x="9482345" y="9905977"/>
                    <a:ext cx="28" cy="29"/>
                  </a:xfrm>
                  <a:custGeom>
                    <a:avLst/>
                    <a:gdLst/>
                    <a:ahLst/>
                    <a:cxnLst/>
                    <a:rect l="l" t="t" r="r" b="b"/>
                    <a:pathLst>
                      <a:path w="28" h="29" extrusionOk="0">
                        <a:moveTo>
                          <a:pt x="29" y="30"/>
                        </a:moveTo>
                        <a:cubicBezTo>
                          <a:pt x="29" y="4"/>
                          <a:pt x="-36" y="-22"/>
                          <a:pt x="29" y="30"/>
                        </a:cubicBezTo>
                        <a:lnTo>
                          <a:pt x="29" y="3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2" name="Google Shape;1382;p19"/>
                  <p:cNvSpPr/>
                  <p:nvPr/>
                </p:nvSpPr>
                <p:spPr>
                  <a:xfrm>
                    <a:off x="9439610" y="9904197"/>
                    <a:ext cx="66144" cy="74309"/>
                  </a:xfrm>
                  <a:custGeom>
                    <a:avLst/>
                    <a:gdLst/>
                    <a:ahLst/>
                    <a:cxnLst/>
                    <a:rect l="l" t="t" r="r" b="b"/>
                    <a:pathLst>
                      <a:path w="66144" h="74309" extrusionOk="0">
                        <a:moveTo>
                          <a:pt x="66023" y="36616"/>
                        </a:moveTo>
                        <a:cubicBezTo>
                          <a:pt x="63146" y="2457"/>
                          <a:pt x="31854" y="-3173"/>
                          <a:pt x="45679" y="3454"/>
                        </a:cubicBezTo>
                        <a:cubicBezTo>
                          <a:pt x="35339" y="-1762"/>
                          <a:pt x="25271" y="-934"/>
                          <a:pt x="16214" y="5020"/>
                        </a:cubicBezTo>
                        <a:cubicBezTo>
                          <a:pt x="-19031" y="28643"/>
                          <a:pt x="9424" y="86800"/>
                          <a:pt x="42298" y="71902"/>
                        </a:cubicBezTo>
                        <a:cubicBezTo>
                          <a:pt x="70597" y="58893"/>
                          <a:pt x="65660" y="32021"/>
                          <a:pt x="66023" y="366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sp>
          <p:nvSpPr>
            <p:cNvPr id="1383" name="Google Shape;1383;p19"/>
            <p:cNvSpPr/>
            <p:nvPr/>
          </p:nvSpPr>
          <p:spPr>
            <a:xfrm rot="-104517">
              <a:off x="2786485" y="4571672"/>
              <a:ext cx="594018" cy="688869"/>
            </a:xfrm>
            <a:custGeom>
              <a:avLst/>
              <a:gdLst/>
              <a:ahLst/>
              <a:cxnLst/>
              <a:rect l="l" t="t" r="r" b="b"/>
              <a:pathLst>
                <a:path w="1187963" h="1377652" extrusionOk="0">
                  <a:moveTo>
                    <a:pt x="805922" y="1101390"/>
                  </a:moveTo>
                  <a:cubicBezTo>
                    <a:pt x="885598" y="1178484"/>
                    <a:pt x="972323" y="1248019"/>
                    <a:pt x="1065333" y="1308390"/>
                  </a:cubicBezTo>
                  <a:cubicBezTo>
                    <a:pt x="1112822" y="1339222"/>
                    <a:pt x="1158394" y="1366482"/>
                    <a:pt x="1187963" y="1377653"/>
                  </a:cubicBezTo>
                  <a:cubicBezTo>
                    <a:pt x="1089188" y="1271292"/>
                    <a:pt x="1058569" y="1112599"/>
                    <a:pt x="1010522" y="968429"/>
                  </a:cubicBezTo>
                  <a:cubicBezTo>
                    <a:pt x="951475" y="789686"/>
                    <a:pt x="993677" y="618631"/>
                    <a:pt x="942365" y="608069"/>
                  </a:cubicBezTo>
                  <a:cubicBezTo>
                    <a:pt x="525481" y="522833"/>
                    <a:pt x="192653" y="361875"/>
                    <a:pt x="0" y="0"/>
                  </a:cubicBezTo>
                  <a:cubicBezTo>
                    <a:pt x="10664" y="43505"/>
                    <a:pt x="26680" y="93766"/>
                    <a:pt x="47671" y="148442"/>
                  </a:cubicBezTo>
                  <a:cubicBezTo>
                    <a:pt x="137195" y="381627"/>
                    <a:pt x="278769" y="591358"/>
                    <a:pt x="458361" y="765105"/>
                  </a:cubicBezTo>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384" name="Google Shape;1384;p19"/>
          <p:cNvSpPr/>
          <p:nvPr/>
        </p:nvSpPr>
        <p:spPr>
          <a:xfrm rot="-100041">
            <a:off x="-261514" y="-242120"/>
            <a:ext cx="4753112" cy="5605176"/>
          </a:xfrm>
          <a:prstGeom prst="rect">
            <a:avLst/>
          </a:prstGeom>
          <a:solidFill>
            <a:schemeClr val="accent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86" name="Google Shape;1386;p19"/>
          <p:cNvSpPr txBox="1"/>
          <p:nvPr/>
        </p:nvSpPr>
        <p:spPr>
          <a:xfrm>
            <a:off x="555172" y="1379250"/>
            <a:ext cx="3307612" cy="1846659"/>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4000" dirty="0" smtClean="0">
                <a:solidFill>
                  <a:schemeClr val="dk1"/>
                </a:solidFill>
                <a:latin typeface="Mali Light"/>
                <a:ea typeface="Mali Light"/>
                <a:cs typeface="Mali Light"/>
                <a:sym typeface="Mali Light"/>
              </a:rPr>
              <a:t>A</a:t>
            </a:r>
            <a:r>
              <a:rPr lang="en" sz="4000" dirty="0" smtClean="0">
                <a:solidFill>
                  <a:schemeClr val="dk1"/>
                </a:solidFill>
                <a:latin typeface="Mali Light"/>
                <a:ea typeface="Mali Light"/>
                <a:cs typeface="Mali Light"/>
                <a:sym typeface="Mali Light"/>
              </a:rPr>
              <a:t>ll language have structure </a:t>
            </a:r>
            <a:endParaRPr sz="700" dirty="0">
              <a:solidFill>
                <a:schemeClr val="dk1"/>
              </a:solidFill>
              <a:latin typeface="Mali Light"/>
              <a:ea typeface="Mali Light"/>
              <a:cs typeface="Mali Light"/>
              <a:sym typeface="Mali Light"/>
            </a:endParaRPr>
          </a:p>
        </p:txBody>
      </p:sp>
      <p:grpSp>
        <p:nvGrpSpPr>
          <p:cNvPr id="1392" name="Google Shape;1392;p19"/>
          <p:cNvGrpSpPr/>
          <p:nvPr/>
        </p:nvGrpSpPr>
        <p:grpSpPr>
          <a:xfrm>
            <a:off x="3910150" y="4040420"/>
            <a:ext cx="1353429" cy="461308"/>
            <a:chOff x="7820300" y="8080841"/>
            <a:chExt cx="2706857" cy="922617"/>
          </a:xfrm>
        </p:grpSpPr>
        <p:grpSp>
          <p:nvGrpSpPr>
            <p:cNvPr id="1393" name="Google Shape;1393;p19"/>
            <p:cNvGrpSpPr/>
            <p:nvPr/>
          </p:nvGrpSpPr>
          <p:grpSpPr>
            <a:xfrm>
              <a:off x="7820300" y="8080841"/>
              <a:ext cx="2706857" cy="922617"/>
              <a:chOff x="7820300" y="8080841"/>
              <a:chExt cx="2706857" cy="922617"/>
            </a:xfrm>
          </p:grpSpPr>
          <p:sp>
            <p:nvSpPr>
              <p:cNvPr id="1394" name="Google Shape;1394;p19"/>
              <p:cNvSpPr/>
              <p:nvPr/>
            </p:nvSpPr>
            <p:spPr>
              <a:xfrm>
                <a:off x="9397189" y="8101562"/>
                <a:ext cx="503" cy="58"/>
              </a:xfrm>
              <a:custGeom>
                <a:avLst/>
                <a:gdLst/>
                <a:ahLst/>
                <a:cxnLst/>
                <a:rect l="l" t="t" r="r" b="b"/>
                <a:pathLst>
                  <a:path w="503" h="58" extrusionOk="0">
                    <a:moveTo>
                      <a:pt x="0" y="43"/>
                    </a:moveTo>
                    <a:cubicBezTo>
                      <a:pt x="363" y="70"/>
                      <a:pt x="146" y="65"/>
                      <a:pt x="503" y="0"/>
                    </a:cubicBezTo>
                    <a:cubicBezTo>
                      <a:pt x="352" y="27"/>
                      <a:pt x="157" y="16"/>
                      <a:pt x="0" y="4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5" name="Google Shape;1395;p19"/>
              <p:cNvSpPr/>
              <p:nvPr/>
            </p:nvSpPr>
            <p:spPr>
              <a:xfrm>
                <a:off x="9362622" y="8103576"/>
                <a:ext cx="70" cy="5"/>
              </a:xfrm>
              <a:custGeom>
                <a:avLst/>
                <a:gdLst/>
                <a:ahLst/>
                <a:cxnLst/>
                <a:rect l="l" t="t" r="r" b="b"/>
                <a:pathLst>
                  <a:path w="70" h="5" extrusionOk="0">
                    <a:moveTo>
                      <a:pt x="70" y="0"/>
                    </a:moveTo>
                    <a:cubicBezTo>
                      <a:pt x="43" y="0"/>
                      <a:pt x="22" y="0"/>
                      <a:pt x="0" y="5"/>
                    </a:cubicBezTo>
                    <a:cubicBezTo>
                      <a:pt x="11" y="5"/>
                      <a:pt x="54" y="0"/>
                      <a:pt x="70"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6" name="Google Shape;1396;p19"/>
              <p:cNvSpPr/>
              <p:nvPr/>
            </p:nvSpPr>
            <p:spPr>
              <a:xfrm>
                <a:off x="9434084" y="8099288"/>
                <a:ext cx="10" cy="5"/>
              </a:xfrm>
              <a:custGeom>
                <a:avLst/>
                <a:gdLst/>
                <a:ahLst/>
                <a:cxnLst/>
                <a:rect l="l" t="t" r="r" b="b"/>
                <a:pathLst>
                  <a:path w="10" h="5" extrusionOk="0">
                    <a:moveTo>
                      <a:pt x="11" y="0"/>
                    </a:moveTo>
                    <a:lnTo>
                      <a:pt x="0" y="5"/>
                    </a:lnTo>
                    <a:lnTo>
                      <a:pt x="11"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7" name="Google Shape;1397;p19"/>
              <p:cNvSpPr/>
              <p:nvPr/>
            </p:nvSpPr>
            <p:spPr>
              <a:xfrm>
                <a:off x="7820300" y="8080841"/>
                <a:ext cx="2706857" cy="922617"/>
              </a:xfrm>
              <a:custGeom>
                <a:avLst/>
                <a:gdLst/>
                <a:ahLst/>
                <a:cxnLst/>
                <a:rect l="l" t="t" r="r" b="b"/>
                <a:pathLst>
                  <a:path w="2706857" h="922617" extrusionOk="0">
                    <a:moveTo>
                      <a:pt x="2676924" y="14609"/>
                    </a:moveTo>
                    <a:cubicBezTo>
                      <a:pt x="2282957" y="-10283"/>
                      <a:pt x="1692190" y="-4950"/>
                      <a:pt x="1297130" y="42907"/>
                    </a:cubicBezTo>
                    <a:cubicBezTo>
                      <a:pt x="1288046" y="43470"/>
                      <a:pt x="40286" y="92101"/>
                      <a:pt x="17966" y="94131"/>
                    </a:cubicBezTo>
                    <a:cubicBezTo>
                      <a:pt x="-22264" y="95523"/>
                      <a:pt x="7225" y="134918"/>
                      <a:pt x="84890" y="247226"/>
                    </a:cubicBezTo>
                    <a:cubicBezTo>
                      <a:pt x="18696" y="396147"/>
                      <a:pt x="-24077" y="338209"/>
                      <a:pt x="97942" y="455329"/>
                    </a:cubicBezTo>
                    <a:cubicBezTo>
                      <a:pt x="103757" y="461750"/>
                      <a:pt x="112159" y="466492"/>
                      <a:pt x="116187" y="474256"/>
                    </a:cubicBezTo>
                    <a:cubicBezTo>
                      <a:pt x="118607" y="502629"/>
                      <a:pt x="38224" y="656140"/>
                      <a:pt x="36037" y="670552"/>
                    </a:cubicBezTo>
                    <a:cubicBezTo>
                      <a:pt x="40725" y="698308"/>
                      <a:pt x="82037" y="690203"/>
                      <a:pt x="149936" y="729366"/>
                    </a:cubicBezTo>
                    <a:cubicBezTo>
                      <a:pt x="101851" y="885704"/>
                      <a:pt x="29648" y="916361"/>
                      <a:pt x="118536" y="922430"/>
                    </a:cubicBezTo>
                    <a:cubicBezTo>
                      <a:pt x="143055" y="924103"/>
                      <a:pt x="368374" y="914109"/>
                      <a:pt x="371920" y="911191"/>
                    </a:cubicBezTo>
                    <a:cubicBezTo>
                      <a:pt x="592935" y="894084"/>
                      <a:pt x="584040" y="906395"/>
                      <a:pt x="793459" y="910504"/>
                    </a:cubicBezTo>
                    <a:cubicBezTo>
                      <a:pt x="1144934" y="916638"/>
                      <a:pt x="2224841" y="846866"/>
                      <a:pt x="2225241" y="846844"/>
                    </a:cubicBezTo>
                    <a:cubicBezTo>
                      <a:pt x="2819229" y="879662"/>
                      <a:pt x="2726108" y="912707"/>
                      <a:pt x="2632716" y="734455"/>
                    </a:cubicBezTo>
                    <a:cubicBezTo>
                      <a:pt x="2658247" y="706120"/>
                      <a:pt x="2705016" y="675484"/>
                      <a:pt x="2699797" y="633322"/>
                    </a:cubicBezTo>
                    <a:cubicBezTo>
                      <a:pt x="2672663" y="575487"/>
                      <a:pt x="2635774" y="521425"/>
                      <a:pt x="2614065" y="461068"/>
                    </a:cubicBezTo>
                    <a:cubicBezTo>
                      <a:pt x="2628672" y="415354"/>
                      <a:pt x="2694697" y="341722"/>
                      <a:pt x="2693447" y="311665"/>
                    </a:cubicBezTo>
                    <a:cubicBezTo>
                      <a:pt x="2674807" y="255455"/>
                      <a:pt x="2628054" y="203786"/>
                      <a:pt x="2628287" y="174633"/>
                    </a:cubicBezTo>
                    <a:cubicBezTo>
                      <a:pt x="2674228" y="112408"/>
                      <a:pt x="2748932" y="11718"/>
                      <a:pt x="2676924" y="1460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98" name="Google Shape;1398;p19"/>
            <p:cNvGrpSpPr/>
            <p:nvPr/>
          </p:nvGrpSpPr>
          <p:grpSpPr>
            <a:xfrm>
              <a:off x="7820300" y="8080841"/>
              <a:ext cx="2706857" cy="922617"/>
              <a:chOff x="7820300" y="8080841"/>
              <a:chExt cx="2706857" cy="922617"/>
            </a:xfrm>
          </p:grpSpPr>
          <p:sp>
            <p:nvSpPr>
              <p:cNvPr id="1399" name="Google Shape;1399;p19"/>
              <p:cNvSpPr/>
              <p:nvPr/>
            </p:nvSpPr>
            <p:spPr>
              <a:xfrm>
                <a:off x="9397189" y="8101562"/>
                <a:ext cx="503" cy="58"/>
              </a:xfrm>
              <a:custGeom>
                <a:avLst/>
                <a:gdLst/>
                <a:ahLst/>
                <a:cxnLst/>
                <a:rect l="l" t="t" r="r" b="b"/>
                <a:pathLst>
                  <a:path w="503" h="58" extrusionOk="0">
                    <a:moveTo>
                      <a:pt x="0" y="43"/>
                    </a:moveTo>
                    <a:cubicBezTo>
                      <a:pt x="363" y="70"/>
                      <a:pt x="146" y="65"/>
                      <a:pt x="503" y="0"/>
                    </a:cubicBezTo>
                    <a:cubicBezTo>
                      <a:pt x="352" y="27"/>
                      <a:pt x="157" y="16"/>
                      <a:pt x="0" y="4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0" name="Google Shape;1400;p19"/>
              <p:cNvSpPr/>
              <p:nvPr/>
            </p:nvSpPr>
            <p:spPr>
              <a:xfrm>
                <a:off x="9362622" y="8103576"/>
                <a:ext cx="70" cy="5"/>
              </a:xfrm>
              <a:custGeom>
                <a:avLst/>
                <a:gdLst/>
                <a:ahLst/>
                <a:cxnLst/>
                <a:rect l="l" t="t" r="r" b="b"/>
                <a:pathLst>
                  <a:path w="70" h="5" extrusionOk="0">
                    <a:moveTo>
                      <a:pt x="70" y="0"/>
                    </a:moveTo>
                    <a:cubicBezTo>
                      <a:pt x="43" y="0"/>
                      <a:pt x="22" y="0"/>
                      <a:pt x="0" y="5"/>
                    </a:cubicBezTo>
                    <a:cubicBezTo>
                      <a:pt x="11" y="5"/>
                      <a:pt x="54" y="0"/>
                      <a:pt x="70"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1" name="Google Shape;1401;p19"/>
              <p:cNvSpPr/>
              <p:nvPr/>
            </p:nvSpPr>
            <p:spPr>
              <a:xfrm>
                <a:off x="9434084" y="8099288"/>
                <a:ext cx="10" cy="5"/>
              </a:xfrm>
              <a:custGeom>
                <a:avLst/>
                <a:gdLst/>
                <a:ahLst/>
                <a:cxnLst/>
                <a:rect l="l" t="t" r="r" b="b"/>
                <a:pathLst>
                  <a:path w="10" h="5" extrusionOk="0">
                    <a:moveTo>
                      <a:pt x="11" y="0"/>
                    </a:moveTo>
                    <a:lnTo>
                      <a:pt x="0" y="5"/>
                    </a:lnTo>
                    <a:lnTo>
                      <a:pt x="11"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2" name="Google Shape;1402;p19"/>
              <p:cNvSpPr/>
              <p:nvPr/>
            </p:nvSpPr>
            <p:spPr>
              <a:xfrm>
                <a:off x="7820300" y="8080841"/>
                <a:ext cx="2706857" cy="922617"/>
              </a:xfrm>
              <a:custGeom>
                <a:avLst/>
                <a:gdLst/>
                <a:ahLst/>
                <a:cxnLst/>
                <a:rect l="l" t="t" r="r" b="b"/>
                <a:pathLst>
                  <a:path w="2706857" h="922617" extrusionOk="0">
                    <a:moveTo>
                      <a:pt x="2676924" y="14609"/>
                    </a:moveTo>
                    <a:cubicBezTo>
                      <a:pt x="2282957" y="-10283"/>
                      <a:pt x="1692190" y="-4950"/>
                      <a:pt x="1297130" y="42907"/>
                    </a:cubicBezTo>
                    <a:cubicBezTo>
                      <a:pt x="1288046" y="43470"/>
                      <a:pt x="40286" y="92101"/>
                      <a:pt x="17966" y="94131"/>
                    </a:cubicBezTo>
                    <a:cubicBezTo>
                      <a:pt x="-22264" y="95523"/>
                      <a:pt x="7225" y="134918"/>
                      <a:pt x="84890" y="247226"/>
                    </a:cubicBezTo>
                    <a:cubicBezTo>
                      <a:pt x="18696" y="396147"/>
                      <a:pt x="-24077" y="338209"/>
                      <a:pt x="97942" y="455329"/>
                    </a:cubicBezTo>
                    <a:cubicBezTo>
                      <a:pt x="103757" y="461750"/>
                      <a:pt x="112159" y="466492"/>
                      <a:pt x="116187" y="474256"/>
                    </a:cubicBezTo>
                    <a:cubicBezTo>
                      <a:pt x="118607" y="502629"/>
                      <a:pt x="38224" y="656140"/>
                      <a:pt x="36037" y="670552"/>
                    </a:cubicBezTo>
                    <a:cubicBezTo>
                      <a:pt x="40725" y="698308"/>
                      <a:pt x="82037" y="690203"/>
                      <a:pt x="149936" y="729366"/>
                    </a:cubicBezTo>
                    <a:cubicBezTo>
                      <a:pt x="101851" y="885704"/>
                      <a:pt x="29648" y="916361"/>
                      <a:pt x="118536" y="922430"/>
                    </a:cubicBezTo>
                    <a:cubicBezTo>
                      <a:pt x="143055" y="924103"/>
                      <a:pt x="368374" y="914109"/>
                      <a:pt x="371920" y="911191"/>
                    </a:cubicBezTo>
                    <a:cubicBezTo>
                      <a:pt x="592935" y="894084"/>
                      <a:pt x="584040" y="906395"/>
                      <a:pt x="793459" y="910504"/>
                    </a:cubicBezTo>
                    <a:cubicBezTo>
                      <a:pt x="1144934" y="916638"/>
                      <a:pt x="2224841" y="846866"/>
                      <a:pt x="2225241" y="846844"/>
                    </a:cubicBezTo>
                    <a:cubicBezTo>
                      <a:pt x="2819229" y="879662"/>
                      <a:pt x="2726108" y="912707"/>
                      <a:pt x="2632716" y="734455"/>
                    </a:cubicBezTo>
                    <a:cubicBezTo>
                      <a:pt x="2658247" y="706120"/>
                      <a:pt x="2705016" y="675484"/>
                      <a:pt x="2699797" y="633322"/>
                    </a:cubicBezTo>
                    <a:cubicBezTo>
                      <a:pt x="2672663" y="575487"/>
                      <a:pt x="2635774" y="521425"/>
                      <a:pt x="2614065" y="461068"/>
                    </a:cubicBezTo>
                    <a:cubicBezTo>
                      <a:pt x="2628672" y="415354"/>
                      <a:pt x="2694697" y="341722"/>
                      <a:pt x="2693447" y="311665"/>
                    </a:cubicBezTo>
                    <a:cubicBezTo>
                      <a:pt x="2674807" y="255455"/>
                      <a:pt x="2628054" y="203786"/>
                      <a:pt x="2628287" y="174633"/>
                    </a:cubicBezTo>
                    <a:cubicBezTo>
                      <a:pt x="2674228" y="112408"/>
                      <a:pt x="2748932" y="11718"/>
                      <a:pt x="2676924" y="1460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2" name="Rectangle 1"/>
          <p:cNvSpPr/>
          <p:nvPr/>
        </p:nvSpPr>
        <p:spPr>
          <a:xfrm>
            <a:off x="5263755" y="458594"/>
            <a:ext cx="3701170" cy="3970318"/>
          </a:xfrm>
          <a:prstGeom prst="rect">
            <a:avLst/>
          </a:prstGeom>
        </p:spPr>
        <p:txBody>
          <a:bodyPr wrap="square">
            <a:spAutoFit/>
          </a:bodyPr>
          <a:lstStyle/>
          <a:p>
            <a:r>
              <a:rPr lang="en-US" sz="1800" dirty="0">
                <a:latin typeface="Bahnschrift" pitchFamily="34" charset="0"/>
              </a:rPr>
              <a:t>All languages, whether living or dead, have a syntactic structure, including, of course, sign language (such as English Sign Language). This means that a language does not consists only of a series of words, but the words are grouped together to form phrases, and the phrases are grouped together to form larger phrases and sentences. Linguist explain this phrase-in-phrase pattern as a </a:t>
            </a:r>
            <a:r>
              <a:rPr lang="en-US" sz="1800" b="1" dirty="0">
                <a:latin typeface="Bahnschrift" pitchFamily="34" charset="0"/>
              </a:rPr>
              <a:t>hierarchical structure.</a:t>
            </a:r>
            <a:endParaRPr lang="en-US" sz="1800" dirty="0">
              <a:latin typeface="Bahnschrift"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0" y="590550"/>
            <a:ext cx="3904500" cy="3983600"/>
          </a:xfrm>
        </p:spPr>
        <p:txBody>
          <a:bodyPr/>
          <a:lstStyle/>
          <a:p>
            <a:pPr lvl="0"/>
            <a:r>
              <a:rPr lang="en-US" sz="1800" dirty="0">
                <a:latin typeface="Bahnschrift" pitchFamily="34" charset="0"/>
              </a:rPr>
              <a:t>The hierarchy of units (from smallest to largest) is conventionally identified as follows:</a:t>
            </a:r>
          </a:p>
          <a:p>
            <a:pPr marL="469900" lvl="0" indent="-342900">
              <a:buAutoNum type="arabicPeriod"/>
            </a:pPr>
            <a:r>
              <a:rPr lang="en-US" sz="1800" dirty="0" err="1" smtClean="0">
                <a:latin typeface="Bahnschrift" pitchFamily="34" charset="0"/>
              </a:rPr>
              <a:t>Phonem</a:t>
            </a:r>
            <a:endParaRPr lang="en-US" sz="1800" dirty="0">
              <a:latin typeface="Bahnschrift" pitchFamily="34" charset="0"/>
            </a:endParaRPr>
          </a:p>
          <a:p>
            <a:pPr marL="469900" lvl="0" indent="-342900">
              <a:buAutoNum type="arabicPeriod"/>
            </a:pPr>
            <a:r>
              <a:rPr lang="en-US" sz="1800" dirty="0" smtClean="0">
                <a:latin typeface="Bahnschrift" pitchFamily="34" charset="0"/>
              </a:rPr>
              <a:t>Morpheme</a:t>
            </a:r>
            <a:endParaRPr lang="en-US" sz="1800" dirty="0">
              <a:latin typeface="Bahnschrift" pitchFamily="34" charset="0"/>
            </a:endParaRPr>
          </a:p>
          <a:p>
            <a:pPr marL="469900" lvl="0" indent="-342900">
              <a:buAutoNum type="arabicPeriod"/>
            </a:pPr>
            <a:r>
              <a:rPr lang="en-US" sz="1800" dirty="0" smtClean="0">
                <a:latin typeface="Bahnschrift" pitchFamily="34" charset="0"/>
              </a:rPr>
              <a:t>Word</a:t>
            </a:r>
            <a:endParaRPr lang="en-US" sz="1800" dirty="0">
              <a:latin typeface="Bahnschrift" pitchFamily="34" charset="0"/>
            </a:endParaRPr>
          </a:p>
          <a:p>
            <a:pPr marL="469900" lvl="0" indent="-342900">
              <a:buAutoNum type="arabicPeriod"/>
            </a:pPr>
            <a:r>
              <a:rPr lang="en-US" sz="1800" dirty="0" smtClean="0">
                <a:latin typeface="Bahnschrift" pitchFamily="34" charset="0"/>
              </a:rPr>
              <a:t>Phrase</a:t>
            </a:r>
            <a:endParaRPr lang="en-US" sz="1800" dirty="0">
              <a:latin typeface="Bahnschrift" pitchFamily="34" charset="0"/>
            </a:endParaRPr>
          </a:p>
          <a:p>
            <a:pPr marL="469900" lvl="0" indent="-342900">
              <a:buAutoNum type="arabicPeriod"/>
            </a:pPr>
            <a:r>
              <a:rPr lang="en-US" sz="1800" dirty="0" smtClean="0">
                <a:latin typeface="Bahnschrift" pitchFamily="34" charset="0"/>
              </a:rPr>
              <a:t>Clause</a:t>
            </a:r>
            <a:endParaRPr lang="en-US" sz="1800" dirty="0">
              <a:latin typeface="Bahnschrift" pitchFamily="34" charset="0"/>
            </a:endParaRPr>
          </a:p>
          <a:p>
            <a:pPr marL="469900" lvl="0" indent="-342900">
              <a:buAutoNum type="arabicPeriod"/>
            </a:pPr>
            <a:r>
              <a:rPr lang="en-US" sz="1800" dirty="0" smtClean="0">
                <a:latin typeface="Bahnschrift" pitchFamily="34" charset="0"/>
              </a:rPr>
              <a:t>Sentence</a:t>
            </a:r>
            <a:endParaRPr lang="en-US" sz="1800" dirty="0">
              <a:latin typeface="Bahnschrift" pitchFamily="34" charset="0"/>
            </a:endParaRPr>
          </a:p>
          <a:p>
            <a:pPr marL="469900" lvl="0" indent="-342900">
              <a:buAutoNum type="arabicPeriod"/>
            </a:pPr>
            <a:r>
              <a:rPr lang="en-US" sz="1800" dirty="0" smtClean="0">
                <a:latin typeface="Bahnschrift" pitchFamily="34" charset="0"/>
              </a:rPr>
              <a:t>Text</a:t>
            </a:r>
            <a:endParaRPr lang="en-US" sz="1800" dirty="0">
              <a:latin typeface="Bahnschrift" pitchFamily="34" charset="0"/>
            </a:endParaRPr>
          </a:p>
          <a:p>
            <a:endParaRPr lang="en-US" sz="1800" dirty="0">
              <a:latin typeface="Bahnschrift" pitchFamily="34" charset="0"/>
            </a:endParaRPr>
          </a:p>
        </p:txBody>
      </p:sp>
      <p:sp>
        <p:nvSpPr>
          <p:cNvPr id="4" name="Text Placeholder 3"/>
          <p:cNvSpPr>
            <a:spLocks noGrp="1"/>
          </p:cNvSpPr>
          <p:nvPr>
            <p:ph type="body" idx="2"/>
          </p:nvPr>
        </p:nvSpPr>
        <p:spPr>
          <a:xfrm>
            <a:off x="4725080" y="590550"/>
            <a:ext cx="3904500" cy="3983638"/>
          </a:xfrm>
        </p:spPr>
        <p:txBody>
          <a:bodyPr/>
          <a:lstStyle/>
          <a:p>
            <a:pPr lvl="0"/>
            <a:r>
              <a:rPr lang="en-US" sz="1800" dirty="0">
                <a:latin typeface="Bahnschrift" pitchFamily="34" charset="0"/>
              </a:rPr>
              <a:t>One kind of hierarchical structure is seen in embedded sentences, a construction in which sentences occur within other sentences, such as Chris told Lee [Kim couldn’t swim]. This property is known as recursion.</a:t>
            </a:r>
          </a:p>
          <a:p>
            <a:endParaRPr lang="en-US" sz="1800" dirty="0">
              <a:latin typeface="Bahnschrift" pitchFamily="34" charset="0"/>
            </a:endParaRPr>
          </a:p>
        </p:txBody>
      </p:sp>
      <p:grpSp>
        <p:nvGrpSpPr>
          <p:cNvPr id="5" name="Google Shape;3889;p37"/>
          <p:cNvGrpSpPr/>
          <p:nvPr/>
        </p:nvGrpSpPr>
        <p:grpSpPr>
          <a:xfrm>
            <a:off x="-685800" y="4426829"/>
            <a:ext cx="4114800" cy="990600"/>
            <a:chOff x="5932624" y="1119329"/>
            <a:chExt cx="1251440" cy="420904"/>
          </a:xfrm>
        </p:grpSpPr>
        <p:sp>
          <p:nvSpPr>
            <p:cNvPr id="6" name="Google Shape;3890;p37"/>
            <p:cNvSpPr/>
            <p:nvPr/>
          </p:nvSpPr>
          <p:spPr>
            <a:xfrm>
              <a:off x="5932624" y="1119329"/>
              <a:ext cx="1251440" cy="420904"/>
            </a:xfrm>
            <a:custGeom>
              <a:avLst/>
              <a:gdLst/>
              <a:ahLst/>
              <a:cxnLst/>
              <a:rect l="l" t="t" r="r" b="b"/>
              <a:pathLst>
                <a:path w="2502881" h="841808" extrusionOk="0">
                  <a:moveTo>
                    <a:pt x="2401217" y="690526"/>
                  </a:moveTo>
                  <a:cubicBezTo>
                    <a:pt x="2509276" y="628413"/>
                    <a:pt x="2498884" y="636952"/>
                    <a:pt x="2467728" y="591220"/>
                  </a:cubicBezTo>
                  <a:cubicBezTo>
                    <a:pt x="2441638" y="555144"/>
                    <a:pt x="2410472" y="523609"/>
                    <a:pt x="2379061" y="492274"/>
                  </a:cubicBezTo>
                  <a:cubicBezTo>
                    <a:pt x="2505537" y="400419"/>
                    <a:pt x="2490955" y="434450"/>
                    <a:pt x="2385914" y="285718"/>
                  </a:cubicBezTo>
                  <a:cubicBezTo>
                    <a:pt x="2445798" y="250454"/>
                    <a:pt x="2491125" y="234523"/>
                    <a:pt x="2466237" y="207057"/>
                  </a:cubicBezTo>
                  <a:cubicBezTo>
                    <a:pt x="2398604" y="109695"/>
                    <a:pt x="2422416" y="138945"/>
                    <a:pt x="2433709" y="100529"/>
                  </a:cubicBezTo>
                  <a:cubicBezTo>
                    <a:pt x="2439236" y="88683"/>
                    <a:pt x="2445608" y="78164"/>
                    <a:pt x="2452180" y="66699"/>
                  </a:cubicBezTo>
                  <a:cubicBezTo>
                    <a:pt x="2465276" y="47391"/>
                    <a:pt x="2479302" y="722"/>
                    <a:pt x="2443330" y="0"/>
                  </a:cubicBezTo>
                  <a:cubicBezTo>
                    <a:pt x="2085478" y="19714"/>
                    <a:pt x="290426" y="63637"/>
                    <a:pt x="290091" y="63627"/>
                  </a:cubicBezTo>
                  <a:cubicBezTo>
                    <a:pt x="227974" y="67110"/>
                    <a:pt x="100367" y="39313"/>
                    <a:pt x="53959" y="80224"/>
                  </a:cubicBezTo>
                  <a:cubicBezTo>
                    <a:pt x="39082" y="93489"/>
                    <a:pt x="49769" y="109189"/>
                    <a:pt x="67464" y="151669"/>
                  </a:cubicBezTo>
                  <a:cubicBezTo>
                    <a:pt x="79493" y="188245"/>
                    <a:pt x="63315" y="179741"/>
                    <a:pt x="24905" y="195752"/>
                  </a:cubicBezTo>
                  <a:cubicBezTo>
                    <a:pt x="-31249" y="214749"/>
                    <a:pt x="51466" y="255781"/>
                    <a:pt x="87548" y="313635"/>
                  </a:cubicBezTo>
                  <a:cubicBezTo>
                    <a:pt x="-7887" y="435728"/>
                    <a:pt x="-36340" y="384127"/>
                    <a:pt x="106830" y="531992"/>
                  </a:cubicBezTo>
                  <a:cubicBezTo>
                    <a:pt x="-19971" y="680880"/>
                    <a:pt x="-48204" y="614161"/>
                    <a:pt x="100858" y="716730"/>
                  </a:cubicBezTo>
                  <a:cubicBezTo>
                    <a:pt x="51281" y="784476"/>
                    <a:pt x="17862" y="825292"/>
                    <a:pt x="32099" y="841809"/>
                  </a:cubicBezTo>
                  <a:cubicBezTo>
                    <a:pt x="294466" y="755451"/>
                    <a:pt x="1839405" y="812874"/>
                    <a:pt x="2451575" y="814107"/>
                  </a:cubicBezTo>
                  <a:cubicBezTo>
                    <a:pt x="2552926" y="789457"/>
                    <a:pt x="2487026" y="750149"/>
                    <a:pt x="2401217" y="69052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 name="Google Shape;3891;p37"/>
            <p:cNvGrpSpPr/>
            <p:nvPr/>
          </p:nvGrpSpPr>
          <p:grpSpPr>
            <a:xfrm>
              <a:off x="5968549" y="1121592"/>
              <a:ext cx="1172178" cy="411818"/>
              <a:chOff x="11937098" y="2243183"/>
              <a:chExt cx="2344356" cy="823637"/>
            </a:xfrm>
          </p:grpSpPr>
          <p:sp>
            <p:nvSpPr>
              <p:cNvPr id="8" name="Google Shape;3892;p37"/>
              <p:cNvSpPr/>
              <p:nvPr/>
            </p:nvSpPr>
            <p:spPr>
              <a:xfrm>
                <a:off x="12836690" y="2281839"/>
                <a:ext cx="163722" cy="751772"/>
              </a:xfrm>
              <a:custGeom>
                <a:avLst/>
                <a:gdLst/>
                <a:ahLst/>
                <a:cxnLst/>
                <a:rect l="l" t="t" r="r" b="b"/>
                <a:pathLst>
                  <a:path w="163722" h="751772" extrusionOk="0">
                    <a:moveTo>
                      <a:pt x="158040" y="708672"/>
                    </a:moveTo>
                    <a:cubicBezTo>
                      <a:pt x="161454" y="697071"/>
                      <a:pt x="167967" y="691228"/>
                      <a:pt x="154121" y="685385"/>
                    </a:cubicBezTo>
                    <a:cubicBezTo>
                      <a:pt x="138163" y="678650"/>
                      <a:pt x="156954" y="684227"/>
                      <a:pt x="129377" y="664493"/>
                    </a:cubicBezTo>
                    <a:cubicBezTo>
                      <a:pt x="118700" y="656851"/>
                      <a:pt x="126419" y="654706"/>
                      <a:pt x="105215" y="635353"/>
                    </a:cubicBezTo>
                    <a:cubicBezTo>
                      <a:pt x="93236" y="624419"/>
                      <a:pt x="81858" y="612803"/>
                      <a:pt x="70795" y="598295"/>
                    </a:cubicBezTo>
                    <a:cubicBezTo>
                      <a:pt x="72132" y="596075"/>
                      <a:pt x="73763" y="593860"/>
                      <a:pt x="75821" y="592638"/>
                    </a:cubicBezTo>
                    <a:cubicBezTo>
                      <a:pt x="95624" y="580836"/>
                      <a:pt x="98852" y="560822"/>
                      <a:pt x="134498" y="528695"/>
                    </a:cubicBezTo>
                    <a:cubicBezTo>
                      <a:pt x="137101" y="524711"/>
                      <a:pt x="144059" y="515736"/>
                      <a:pt x="145591" y="510194"/>
                    </a:cubicBezTo>
                    <a:cubicBezTo>
                      <a:pt x="167096" y="493156"/>
                      <a:pt x="122304" y="467398"/>
                      <a:pt x="99098" y="435221"/>
                    </a:cubicBezTo>
                    <a:cubicBezTo>
                      <a:pt x="88686" y="420784"/>
                      <a:pt x="71596" y="412516"/>
                      <a:pt x="64117" y="395703"/>
                    </a:cubicBezTo>
                    <a:cubicBezTo>
                      <a:pt x="63862" y="395132"/>
                      <a:pt x="63176" y="394586"/>
                      <a:pt x="62570" y="394360"/>
                    </a:cubicBezTo>
                    <a:cubicBezTo>
                      <a:pt x="44980" y="387806"/>
                      <a:pt x="76762" y="375002"/>
                      <a:pt x="81062" y="360164"/>
                    </a:cubicBezTo>
                    <a:cubicBezTo>
                      <a:pt x="81167" y="359818"/>
                      <a:pt x="116928" y="322039"/>
                      <a:pt x="128166" y="317885"/>
                    </a:cubicBezTo>
                    <a:cubicBezTo>
                      <a:pt x="134148" y="315675"/>
                      <a:pt x="133207" y="306680"/>
                      <a:pt x="140315" y="305457"/>
                    </a:cubicBezTo>
                    <a:cubicBezTo>
                      <a:pt x="140680" y="305397"/>
                      <a:pt x="140510" y="302826"/>
                      <a:pt x="140776" y="301458"/>
                    </a:cubicBezTo>
                    <a:cubicBezTo>
                      <a:pt x="146567" y="271541"/>
                      <a:pt x="147038" y="283438"/>
                      <a:pt x="141051" y="269015"/>
                    </a:cubicBezTo>
                    <a:cubicBezTo>
                      <a:pt x="111091" y="260637"/>
                      <a:pt x="83765" y="206300"/>
                      <a:pt x="66250" y="185324"/>
                    </a:cubicBezTo>
                    <a:cubicBezTo>
                      <a:pt x="64287" y="182968"/>
                      <a:pt x="58256" y="182322"/>
                      <a:pt x="51898" y="168391"/>
                    </a:cubicBezTo>
                    <a:cubicBezTo>
                      <a:pt x="56499" y="164412"/>
                      <a:pt x="58911" y="158799"/>
                      <a:pt x="62936" y="154635"/>
                    </a:cubicBezTo>
                    <a:cubicBezTo>
                      <a:pt x="79965" y="137001"/>
                      <a:pt x="102196" y="130296"/>
                      <a:pt x="132351" y="96495"/>
                    </a:cubicBezTo>
                    <a:cubicBezTo>
                      <a:pt x="141011" y="86789"/>
                      <a:pt x="150712" y="78485"/>
                      <a:pt x="162105" y="71605"/>
                    </a:cubicBezTo>
                    <a:cubicBezTo>
                      <a:pt x="158506" y="66614"/>
                      <a:pt x="165459" y="66564"/>
                      <a:pt x="163296" y="57288"/>
                    </a:cubicBezTo>
                    <a:cubicBezTo>
                      <a:pt x="165269" y="50087"/>
                      <a:pt x="143989" y="31540"/>
                      <a:pt x="137211" y="24480"/>
                    </a:cubicBezTo>
                    <a:cubicBezTo>
                      <a:pt x="123411" y="10103"/>
                      <a:pt x="117504" y="3573"/>
                      <a:pt x="114510" y="0"/>
                    </a:cubicBezTo>
                    <a:cubicBezTo>
                      <a:pt x="94247" y="541"/>
                      <a:pt x="74129" y="1077"/>
                      <a:pt x="54196" y="1609"/>
                    </a:cubicBezTo>
                    <a:cubicBezTo>
                      <a:pt x="61614" y="8795"/>
                      <a:pt x="64167" y="15635"/>
                      <a:pt x="71331" y="22330"/>
                    </a:cubicBezTo>
                    <a:cubicBezTo>
                      <a:pt x="131535" y="78646"/>
                      <a:pt x="106466" y="38491"/>
                      <a:pt x="52974" y="110802"/>
                    </a:cubicBezTo>
                    <a:cubicBezTo>
                      <a:pt x="47798" y="117793"/>
                      <a:pt x="28967" y="125250"/>
                      <a:pt x="23826" y="132265"/>
                    </a:cubicBezTo>
                    <a:cubicBezTo>
                      <a:pt x="18765" y="139176"/>
                      <a:pt x="15076" y="144402"/>
                      <a:pt x="10531" y="146367"/>
                    </a:cubicBezTo>
                    <a:cubicBezTo>
                      <a:pt x="169" y="150847"/>
                      <a:pt x="1645" y="164422"/>
                      <a:pt x="1165" y="165560"/>
                    </a:cubicBezTo>
                    <a:cubicBezTo>
                      <a:pt x="-1744" y="172435"/>
                      <a:pt x="1225" y="178398"/>
                      <a:pt x="5335" y="182733"/>
                    </a:cubicBezTo>
                    <a:cubicBezTo>
                      <a:pt x="14966" y="192906"/>
                      <a:pt x="16958" y="202602"/>
                      <a:pt x="29052" y="210695"/>
                    </a:cubicBezTo>
                    <a:cubicBezTo>
                      <a:pt x="33882" y="213927"/>
                      <a:pt x="45861" y="240076"/>
                      <a:pt x="49961" y="244756"/>
                    </a:cubicBezTo>
                    <a:cubicBezTo>
                      <a:pt x="54281" y="249687"/>
                      <a:pt x="60408" y="253160"/>
                      <a:pt x="64262" y="258367"/>
                    </a:cubicBezTo>
                    <a:cubicBezTo>
                      <a:pt x="85337" y="286845"/>
                      <a:pt x="68247" y="263658"/>
                      <a:pt x="91239" y="285001"/>
                    </a:cubicBezTo>
                    <a:cubicBezTo>
                      <a:pt x="85046" y="291711"/>
                      <a:pt x="79585" y="299078"/>
                      <a:pt x="73768" y="306038"/>
                    </a:cubicBezTo>
                    <a:cubicBezTo>
                      <a:pt x="53450" y="330342"/>
                      <a:pt x="46277" y="329621"/>
                      <a:pt x="43864" y="336426"/>
                    </a:cubicBezTo>
                    <a:cubicBezTo>
                      <a:pt x="39574" y="348558"/>
                      <a:pt x="20142" y="366383"/>
                      <a:pt x="16868" y="381391"/>
                    </a:cubicBezTo>
                    <a:cubicBezTo>
                      <a:pt x="13169" y="386708"/>
                      <a:pt x="7993" y="386939"/>
                      <a:pt x="9124" y="400800"/>
                    </a:cubicBezTo>
                    <a:cubicBezTo>
                      <a:pt x="10010" y="411714"/>
                      <a:pt x="20627" y="426958"/>
                      <a:pt x="24952" y="429048"/>
                    </a:cubicBezTo>
                    <a:cubicBezTo>
                      <a:pt x="46762" y="439591"/>
                      <a:pt x="48314" y="451478"/>
                      <a:pt x="58916" y="461400"/>
                    </a:cubicBezTo>
                    <a:cubicBezTo>
                      <a:pt x="114691" y="513566"/>
                      <a:pt x="97426" y="491287"/>
                      <a:pt x="86934" y="506505"/>
                    </a:cubicBezTo>
                    <a:cubicBezTo>
                      <a:pt x="18890" y="605286"/>
                      <a:pt x="-3365" y="600480"/>
                      <a:pt x="38918" y="637212"/>
                    </a:cubicBezTo>
                    <a:cubicBezTo>
                      <a:pt x="87519" y="679597"/>
                      <a:pt x="98642" y="694640"/>
                      <a:pt x="105119" y="700554"/>
                    </a:cubicBezTo>
                    <a:cubicBezTo>
                      <a:pt x="108398" y="703540"/>
                      <a:pt x="104659" y="696384"/>
                      <a:pt x="54276" y="751407"/>
                    </a:cubicBezTo>
                    <a:cubicBezTo>
                      <a:pt x="75050" y="751507"/>
                      <a:pt x="95924" y="751628"/>
                      <a:pt x="116888" y="751773"/>
                    </a:cubicBezTo>
                    <a:cubicBezTo>
                      <a:pt x="120722" y="748300"/>
                      <a:pt x="125578" y="743775"/>
                      <a:pt x="132431" y="737897"/>
                    </a:cubicBezTo>
                    <a:cubicBezTo>
                      <a:pt x="144039" y="727930"/>
                      <a:pt x="153725" y="723344"/>
                      <a:pt x="158040" y="70867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 name="Google Shape;3893;p37"/>
              <p:cNvSpPr/>
              <p:nvPr/>
            </p:nvSpPr>
            <p:spPr>
              <a:xfrm>
                <a:off x="12112228" y="2301317"/>
                <a:ext cx="161860" cy="745759"/>
              </a:xfrm>
              <a:custGeom>
                <a:avLst/>
                <a:gdLst/>
                <a:ahLst/>
                <a:cxnLst/>
                <a:rect l="l" t="t" r="r" b="b"/>
                <a:pathLst>
                  <a:path w="161860" h="745759" extrusionOk="0">
                    <a:moveTo>
                      <a:pt x="119298" y="731874"/>
                    </a:moveTo>
                    <a:cubicBezTo>
                      <a:pt x="162028" y="711789"/>
                      <a:pt x="179122" y="661802"/>
                      <a:pt x="139672" y="648708"/>
                    </a:cubicBezTo>
                    <a:cubicBezTo>
                      <a:pt x="138110" y="648187"/>
                      <a:pt x="136758" y="646854"/>
                      <a:pt x="135477" y="645721"/>
                    </a:cubicBezTo>
                    <a:cubicBezTo>
                      <a:pt x="95211" y="610127"/>
                      <a:pt x="96297" y="603607"/>
                      <a:pt x="94094" y="601342"/>
                    </a:cubicBezTo>
                    <a:cubicBezTo>
                      <a:pt x="51010" y="556878"/>
                      <a:pt x="49688" y="558401"/>
                      <a:pt x="55610" y="551336"/>
                    </a:cubicBezTo>
                    <a:cubicBezTo>
                      <a:pt x="55890" y="551005"/>
                      <a:pt x="99060" y="494769"/>
                      <a:pt x="121191" y="478573"/>
                    </a:cubicBezTo>
                    <a:cubicBezTo>
                      <a:pt x="131507" y="471021"/>
                      <a:pt x="147976" y="445590"/>
                      <a:pt x="148192" y="444893"/>
                    </a:cubicBezTo>
                    <a:cubicBezTo>
                      <a:pt x="155455" y="439130"/>
                      <a:pt x="165351" y="437371"/>
                      <a:pt x="151931" y="409694"/>
                    </a:cubicBezTo>
                    <a:cubicBezTo>
                      <a:pt x="148692" y="403020"/>
                      <a:pt x="130807" y="395387"/>
                      <a:pt x="127488" y="385997"/>
                    </a:cubicBezTo>
                    <a:cubicBezTo>
                      <a:pt x="126777" y="383982"/>
                      <a:pt x="124234" y="382103"/>
                      <a:pt x="122102" y="381231"/>
                    </a:cubicBezTo>
                    <a:cubicBezTo>
                      <a:pt x="116535" y="378966"/>
                      <a:pt x="96752" y="350983"/>
                      <a:pt x="79472" y="340485"/>
                    </a:cubicBezTo>
                    <a:cubicBezTo>
                      <a:pt x="78066" y="339628"/>
                      <a:pt x="77115" y="338014"/>
                      <a:pt x="75988" y="336722"/>
                    </a:cubicBezTo>
                    <a:cubicBezTo>
                      <a:pt x="51000" y="307877"/>
                      <a:pt x="44677" y="332347"/>
                      <a:pt x="123278" y="243318"/>
                    </a:cubicBezTo>
                    <a:cubicBezTo>
                      <a:pt x="163634" y="197611"/>
                      <a:pt x="146555" y="199525"/>
                      <a:pt x="117701" y="160608"/>
                    </a:cubicBezTo>
                    <a:cubicBezTo>
                      <a:pt x="107014" y="146191"/>
                      <a:pt x="91421" y="157321"/>
                      <a:pt x="72054" y="117242"/>
                    </a:cubicBezTo>
                    <a:cubicBezTo>
                      <a:pt x="96052" y="83311"/>
                      <a:pt x="127668" y="65611"/>
                      <a:pt x="135727" y="45902"/>
                    </a:cubicBezTo>
                    <a:cubicBezTo>
                      <a:pt x="134686" y="37188"/>
                      <a:pt x="104226" y="18647"/>
                      <a:pt x="82731" y="0"/>
                    </a:cubicBezTo>
                    <a:cubicBezTo>
                      <a:pt x="57112" y="631"/>
                      <a:pt x="43136" y="972"/>
                      <a:pt x="43106" y="972"/>
                    </a:cubicBezTo>
                    <a:cubicBezTo>
                      <a:pt x="37474" y="1288"/>
                      <a:pt x="31287" y="1343"/>
                      <a:pt x="24684" y="1218"/>
                    </a:cubicBezTo>
                    <a:cubicBezTo>
                      <a:pt x="36989" y="11581"/>
                      <a:pt x="76319" y="44685"/>
                      <a:pt x="76634" y="44945"/>
                    </a:cubicBezTo>
                    <a:cubicBezTo>
                      <a:pt x="71463" y="49150"/>
                      <a:pt x="65777" y="61918"/>
                      <a:pt x="54033" y="67811"/>
                    </a:cubicBezTo>
                    <a:cubicBezTo>
                      <a:pt x="52211" y="68728"/>
                      <a:pt x="38951" y="92927"/>
                      <a:pt x="38615" y="92993"/>
                    </a:cubicBezTo>
                    <a:cubicBezTo>
                      <a:pt x="31462" y="94501"/>
                      <a:pt x="34055" y="101527"/>
                      <a:pt x="28319" y="109229"/>
                    </a:cubicBezTo>
                    <a:cubicBezTo>
                      <a:pt x="-4034" y="152671"/>
                      <a:pt x="65712" y="173322"/>
                      <a:pt x="73280" y="181776"/>
                    </a:cubicBezTo>
                    <a:cubicBezTo>
                      <a:pt x="82095" y="191628"/>
                      <a:pt x="81400" y="191397"/>
                      <a:pt x="93829" y="202662"/>
                    </a:cubicBezTo>
                    <a:cubicBezTo>
                      <a:pt x="91837" y="212424"/>
                      <a:pt x="87171" y="205454"/>
                      <a:pt x="86756" y="211723"/>
                    </a:cubicBezTo>
                    <a:cubicBezTo>
                      <a:pt x="86546" y="214985"/>
                      <a:pt x="84814" y="216854"/>
                      <a:pt x="82050" y="218007"/>
                    </a:cubicBezTo>
                    <a:cubicBezTo>
                      <a:pt x="73671" y="221489"/>
                      <a:pt x="72575" y="233135"/>
                      <a:pt x="62873" y="235145"/>
                    </a:cubicBezTo>
                    <a:cubicBezTo>
                      <a:pt x="62538" y="235210"/>
                      <a:pt x="49333" y="253907"/>
                      <a:pt x="40272" y="261864"/>
                    </a:cubicBezTo>
                    <a:cubicBezTo>
                      <a:pt x="31913" y="269206"/>
                      <a:pt x="16780" y="291932"/>
                      <a:pt x="14513" y="295875"/>
                    </a:cubicBezTo>
                    <a:cubicBezTo>
                      <a:pt x="4326" y="302360"/>
                      <a:pt x="2058" y="315690"/>
                      <a:pt x="7184" y="324544"/>
                    </a:cubicBezTo>
                    <a:cubicBezTo>
                      <a:pt x="13066" y="334702"/>
                      <a:pt x="8491" y="328428"/>
                      <a:pt x="12440" y="339372"/>
                    </a:cubicBezTo>
                    <a:cubicBezTo>
                      <a:pt x="26782" y="347415"/>
                      <a:pt x="26011" y="354672"/>
                      <a:pt x="31572" y="359492"/>
                    </a:cubicBezTo>
                    <a:cubicBezTo>
                      <a:pt x="48767" y="374416"/>
                      <a:pt x="79558" y="405029"/>
                      <a:pt x="95616" y="420774"/>
                    </a:cubicBezTo>
                    <a:cubicBezTo>
                      <a:pt x="107129" y="432059"/>
                      <a:pt x="100206" y="419712"/>
                      <a:pt x="91131" y="438318"/>
                    </a:cubicBezTo>
                    <a:cubicBezTo>
                      <a:pt x="89114" y="442453"/>
                      <a:pt x="82306" y="441686"/>
                      <a:pt x="70187" y="461134"/>
                    </a:cubicBezTo>
                    <a:cubicBezTo>
                      <a:pt x="61617" y="474880"/>
                      <a:pt x="51270" y="480733"/>
                      <a:pt x="44657" y="490004"/>
                    </a:cubicBezTo>
                    <a:cubicBezTo>
                      <a:pt x="40127" y="496363"/>
                      <a:pt x="36463" y="503243"/>
                      <a:pt x="30106" y="508124"/>
                    </a:cubicBezTo>
                    <a:cubicBezTo>
                      <a:pt x="27372" y="510219"/>
                      <a:pt x="34816" y="503825"/>
                      <a:pt x="16150" y="528705"/>
                    </a:cubicBezTo>
                    <a:cubicBezTo>
                      <a:pt x="-3808" y="555319"/>
                      <a:pt x="-5706" y="544611"/>
                      <a:pt x="12906" y="584184"/>
                    </a:cubicBezTo>
                    <a:cubicBezTo>
                      <a:pt x="20429" y="587852"/>
                      <a:pt x="23698" y="595374"/>
                      <a:pt x="28344" y="601613"/>
                    </a:cubicBezTo>
                    <a:cubicBezTo>
                      <a:pt x="34015" y="609245"/>
                      <a:pt x="57667" y="627355"/>
                      <a:pt x="61977" y="642579"/>
                    </a:cubicBezTo>
                    <a:cubicBezTo>
                      <a:pt x="63214" y="646954"/>
                      <a:pt x="84453" y="656676"/>
                      <a:pt x="88388" y="669995"/>
                    </a:cubicBezTo>
                    <a:cubicBezTo>
                      <a:pt x="89214" y="672807"/>
                      <a:pt x="89459" y="665641"/>
                      <a:pt x="101523" y="681125"/>
                    </a:cubicBezTo>
                    <a:cubicBezTo>
                      <a:pt x="95311" y="688467"/>
                      <a:pt x="87141" y="693889"/>
                      <a:pt x="81265" y="701586"/>
                    </a:cubicBezTo>
                    <a:cubicBezTo>
                      <a:pt x="80524" y="702558"/>
                      <a:pt x="75488" y="702252"/>
                      <a:pt x="74291" y="704342"/>
                    </a:cubicBezTo>
                    <a:cubicBezTo>
                      <a:pt x="71999" y="708331"/>
                      <a:pt x="49989" y="727634"/>
                      <a:pt x="31853" y="745759"/>
                    </a:cubicBezTo>
                    <a:cubicBezTo>
                      <a:pt x="57137" y="744121"/>
                      <a:pt x="83782" y="742653"/>
                      <a:pt x="111660" y="741335"/>
                    </a:cubicBezTo>
                    <a:cubicBezTo>
                      <a:pt x="116635" y="737030"/>
                      <a:pt x="114958" y="733918"/>
                      <a:pt x="119298" y="73187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 name="Google Shape;3894;p37"/>
              <p:cNvSpPr/>
              <p:nvPr/>
            </p:nvSpPr>
            <p:spPr>
              <a:xfrm>
                <a:off x="13959653" y="2249547"/>
                <a:ext cx="163742" cy="800651"/>
              </a:xfrm>
              <a:custGeom>
                <a:avLst/>
                <a:gdLst/>
                <a:ahLst/>
                <a:cxnLst/>
                <a:rect l="l" t="t" r="r" b="b"/>
                <a:pathLst>
                  <a:path w="163742" h="800651" extrusionOk="0">
                    <a:moveTo>
                      <a:pt x="159462" y="734890"/>
                    </a:moveTo>
                    <a:cubicBezTo>
                      <a:pt x="171326" y="719000"/>
                      <a:pt x="148224" y="717912"/>
                      <a:pt x="146417" y="712991"/>
                    </a:cubicBezTo>
                    <a:cubicBezTo>
                      <a:pt x="141887" y="700664"/>
                      <a:pt x="126900" y="698564"/>
                      <a:pt x="123145" y="690246"/>
                    </a:cubicBezTo>
                    <a:cubicBezTo>
                      <a:pt x="114415" y="670882"/>
                      <a:pt x="97025" y="664974"/>
                      <a:pt x="70790" y="630572"/>
                    </a:cubicBezTo>
                    <a:cubicBezTo>
                      <a:pt x="76341" y="621342"/>
                      <a:pt x="80421" y="626418"/>
                      <a:pt x="96239" y="604529"/>
                    </a:cubicBezTo>
                    <a:cubicBezTo>
                      <a:pt x="127946" y="560671"/>
                      <a:pt x="132621" y="568895"/>
                      <a:pt x="144520" y="545347"/>
                    </a:cubicBezTo>
                    <a:cubicBezTo>
                      <a:pt x="152174" y="530173"/>
                      <a:pt x="161289" y="533857"/>
                      <a:pt x="124787" y="495842"/>
                    </a:cubicBezTo>
                    <a:cubicBezTo>
                      <a:pt x="115977" y="486666"/>
                      <a:pt x="106466" y="477731"/>
                      <a:pt x="99088" y="467503"/>
                    </a:cubicBezTo>
                    <a:cubicBezTo>
                      <a:pt x="88681" y="453066"/>
                      <a:pt x="71586" y="444798"/>
                      <a:pt x="64107" y="427985"/>
                    </a:cubicBezTo>
                    <a:cubicBezTo>
                      <a:pt x="63326" y="426226"/>
                      <a:pt x="61584" y="427193"/>
                      <a:pt x="55983" y="422678"/>
                    </a:cubicBezTo>
                    <a:cubicBezTo>
                      <a:pt x="62300" y="414335"/>
                      <a:pt x="112248" y="356040"/>
                      <a:pt x="128156" y="350157"/>
                    </a:cubicBezTo>
                    <a:cubicBezTo>
                      <a:pt x="134133" y="347947"/>
                      <a:pt x="133197" y="338952"/>
                      <a:pt x="140305" y="337729"/>
                    </a:cubicBezTo>
                    <a:cubicBezTo>
                      <a:pt x="140635" y="337674"/>
                      <a:pt x="139489" y="340004"/>
                      <a:pt x="144635" y="314151"/>
                    </a:cubicBezTo>
                    <a:cubicBezTo>
                      <a:pt x="146978" y="311079"/>
                      <a:pt x="144540" y="309716"/>
                      <a:pt x="141046" y="301287"/>
                    </a:cubicBezTo>
                    <a:cubicBezTo>
                      <a:pt x="108884" y="292292"/>
                      <a:pt x="71531" y="219976"/>
                      <a:pt x="65564" y="216804"/>
                    </a:cubicBezTo>
                    <a:cubicBezTo>
                      <a:pt x="58681" y="213151"/>
                      <a:pt x="54847" y="207122"/>
                      <a:pt x="51898" y="200663"/>
                    </a:cubicBezTo>
                    <a:cubicBezTo>
                      <a:pt x="53615" y="199180"/>
                      <a:pt x="55147" y="197310"/>
                      <a:pt x="56654" y="195231"/>
                    </a:cubicBezTo>
                    <a:cubicBezTo>
                      <a:pt x="73503" y="171994"/>
                      <a:pt x="96640" y="164728"/>
                      <a:pt x="114515" y="146592"/>
                    </a:cubicBezTo>
                    <a:cubicBezTo>
                      <a:pt x="139434" y="121311"/>
                      <a:pt x="146067" y="113563"/>
                      <a:pt x="162100" y="103877"/>
                    </a:cubicBezTo>
                    <a:cubicBezTo>
                      <a:pt x="158506" y="98891"/>
                      <a:pt x="165309" y="98745"/>
                      <a:pt x="163397" y="89886"/>
                    </a:cubicBezTo>
                    <a:cubicBezTo>
                      <a:pt x="160388" y="75654"/>
                      <a:pt x="105830" y="25352"/>
                      <a:pt x="84451" y="0"/>
                    </a:cubicBezTo>
                    <a:cubicBezTo>
                      <a:pt x="64853" y="687"/>
                      <a:pt x="44585" y="1383"/>
                      <a:pt x="23721" y="2090"/>
                    </a:cubicBezTo>
                    <a:cubicBezTo>
                      <a:pt x="27340" y="12132"/>
                      <a:pt x="34253" y="20761"/>
                      <a:pt x="37367" y="22265"/>
                    </a:cubicBezTo>
                    <a:cubicBezTo>
                      <a:pt x="59247" y="32848"/>
                      <a:pt x="60693" y="44670"/>
                      <a:pt x="71331" y="54617"/>
                    </a:cubicBezTo>
                    <a:cubicBezTo>
                      <a:pt x="131189" y="110607"/>
                      <a:pt x="106386" y="70893"/>
                      <a:pt x="52974" y="143089"/>
                    </a:cubicBezTo>
                    <a:cubicBezTo>
                      <a:pt x="47798" y="150080"/>
                      <a:pt x="28967" y="157537"/>
                      <a:pt x="23826" y="164552"/>
                    </a:cubicBezTo>
                    <a:cubicBezTo>
                      <a:pt x="18765" y="171463"/>
                      <a:pt x="15076" y="176694"/>
                      <a:pt x="10531" y="178654"/>
                    </a:cubicBezTo>
                    <a:cubicBezTo>
                      <a:pt x="174" y="183134"/>
                      <a:pt x="1645" y="196709"/>
                      <a:pt x="1165" y="197847"/>
                    </a:cubicBezTo>
                    <a:cubicBezTo>
                      <a:pt x="-1744" y="204722"/>
                      <a:pt x="1225" y="210685"/>
                      <a:pt x="5335" y="215020"/>
                    </a:cubicBezTo>
                    <a:cubicBezTo>
                      <a:pt x="14966" y="225193"/>
                      <a:pt x="16958" y="234889"/>
                      <a:pt x="29052" y="242982"/>
                    </a:cubicBezTo>
                    <a:cubicBezTo>
                      <a:pt x="33882" y="246215"/>
                      <a:pt x="45861" y="272363"/>
                      <a:pt x="49961" y="277043"/>
                    </a:cubicBezTo>
                    <a:cubicBezTo>
                      <a:pt x="54281" y="281974"/>
                      <a:pt x="60408" y="285447"/>
                      <a:pt x="64262" y="290654"/>
                    </a:cubicBezTo>
                    <a:cubicBezTo>
                      <a:pt x="86308" y="320445"/>
                      <a:pt x="65174" y="293099"/>
                      <a:pt x="91244" y="317288"/>
                    </a:cubicBezTo>
                    <a:cubicBezTo>
                      <a:pt x="85051" y="323998"/>
                      <a:pt x="79590" y="331365"/>
                      <a:pt x="73773" y="338325"/>
                    </a:cubicBezTo>
                    <a:cubicBezTo>
                      <a:pt x="53445" y="362644"/>
                      <a:pt x="46282" y="361903"/>
                      <a:pt x="43869" y="368713"/>
                    </a:cubicBezTo>
                    <a:cubicBezTo>
                      <a:pt x="39584" y="380830"/>
                      <a:pt x="20147" y="398680"/>
                      <a:pt x="16873" y="413678"/>
                    </a:cubicBezTo>
                    <a:cubicBezTo>
                      <a:pt x="13164" y="419005"/>
                      <a:pt x="7998" y="419226"/>
                      <a:pt x="9129" y="433087"/>
                    </a:cubicBezTo>
                    <a:cubicBezTo>
                      <a:pt x="10015" y="444001"/>
                      <a:pt x="20632" y="459245"/>
                      <a:pt x="24957" y="461335"/>
                    </a:cubicBezTo>
                    <a:cubicBezTo>
                      <a:pt x="51708" y="474274"/>
                      <a:pt x="34488" y="475912"/>
                      <a:pt x="98297" y="529627"/>
                    </a:cubicBezTo>
                    <a:cubicBezTo>
                      <a:pt x="88145" y="538978"/>
                      <a:pt x="88926" y="535921"/>
                      <a:pt x="86939" y="538788"/>
                    </a:cubicBezTo>
                    <a:cubicBezTo>
                      <a:pt x="40670" y="605973"/>
                      <a:pt x="32015" y="604354"/>
                      <a:pt x="18970" y="636506"/>
                    </a:cubicBezTo>
                    <a:cubicBezTo>
                      <a:pt x="12328" y="652882"/>
                      <a:pt x="31675" y="663180"/>
                      <a:pt x="38923" y="669494"/>
                    </a:cubicBezTo>
                    <a:cubicBezTo>
                      <a:pt x="87524" y="711874"/>
                      <a:pt x="98632" y="726912"/>
                      <a:pt x="105124" y="732836"/>
                    </a:cubicBezTo>
                    <a:cubicBezTo>
                      <a:pt x="106701" y="734274"/>
                      <a:pt x="107938" y="731643"/>
                      <a:pt x="91649" y="745659"/>
                    </a:cubicBezTo>
                    <a:cubicBezTo>
                      <a:pt x="63507" y="769858"/>
                      <a:pt x="48985" y="789437"/>
                      <a:pt x="42312" y="799795"/>
                    </a:cubicBezTo>
                    <a:cubicBezTo>
                      <a:pt x="61239" y="800096"/>
                      <a:pt x="79840" y="800381"/>
                      <a:pt x="98106" y="800652"/>
                    </a:cubicBezTo>
                    <a:cubicBezTo>
                      <a:pt x="107242" y="792434"/>
                      <a:pt x="121213" y="779119"/>
                      <a:pt x="147884" y="757746"/>
                    </a:cubicBezTo>
                    <a:cubicBezTo>
                      <a:pt x="154887" y="750234"/>
                      <a:pt x="157840" y="743966"/>
                      <a:pt x="159462" y="7348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 name="Google Shape;3895;p37"/>
              <p:cNvSpPr/>
              <p:nvPr/>
            </p:nvSpPr>
            <p:spPr>
              <a:xfrm>
                <a:off x="12458712" y="2291811"/>
                <a:ext cx="168766" cy="742537"/>
              </a:xfrm>
              <a:custGeom>
                <a:avLst/>
                <a:gdLst/>
                <a:ahLst/>
                <a:cxnLst/>
                <a:rect l="l" t="t" r="r" b="b"/>
                <a:pathLst>
                  <a:path w="168766" h="742537" extrusionOk="0">
                    <a:moveTo>
                      <a:pt x="151926" y="674265"/>
                    </a:moveTo>
                    <a:cubicBezTo>
                      <a:pt x="144673" y="655102"/>
                      <a:pt x="128745" y="655724"/>
                      <a:pt x="124365" y="643336"/>
                    </a:cubicBezTo>
                    <a:cubicBezTo>
                      <a:pt x="123654" y="641321"/>
                      <a:pt x="121111" y="639442"/>
                      <a:pt x="118973" y="638570"/>
                    </a:cubicBezTo>
                    <a:cubicBezTo>
                      <a:pt x="113407" y="636305"/>
                      <a:pt x="93624" y="608323"/>
                      <a:pt x="76344" y="597824"/>
                    </a:cubicBezTo>
                    <a:cubicBezTo>
                      <a:pt x="73931" y="596361"/>
                      <a:pt x="77481" y="597258"/>
                      <a:pt x="54669" y="576231"/>
                    </a:cubicBezTo>
                    <a:cubicBezTo>
                      <a:pt x="125095" y="493802"/>
                      <a:pt x="150129" y="476143"/>
                      <a:pt x="154735" y="461625"/>
                    </a:cubicBezTo>
                    <a:cubicBezTo>
                      <a:pt x="191257" y="450280"/>
                      <a:pt x="134867" y="412100"/>
                      <a:pt x="114263" y="383516"/>
                    </a:cubicBezTo>
                    <a:cubicBezTo>
                      <a:pt x="103851" y="369079"/>
                      <a:pt x="86761" y="360810"/>
                      <a:pt x="79283" y="343998"/>
                    </a:cubicBezTo>
                    <a:cubicBezTo>
                      <a:pt x="78487" y="342199"/>
                      <a:pt x="76655" y="343226"/>
                      <a:pt x="70873" y="338470"/>
                    </a:cubicBezTo>
                    <a:cubicBezTo>
                      <a:pt x="102199" y="295279"/>
                      <a:pt x="116986" y="295039"/>
                      <a:pt x="114543" y="282937"/>
                    </a:cubicBezTo>
                    <a:cubicBezTo>
                      <a:pt x="142866" y="259173"/>
                      <a:pt x="129465" y="260657"/>
                      <a:pt x="137485" y="257374"/>
                    </a:cubicBezTo>
                    <a:cubicBezTo>
                      <a:pt x="138185" y="257089"/>
                      <a:pt x="137500" y="252935"/>
                      <a:pt x="137109" y="250629"/>
                    </a:cubicBezTo>
                    <a:cubicBezTo>
                      <a:pt x="136899" y="249382"/>
                      <a:pt x="135502" y="248284"/>
                      <a:pt x="135422" y="247066"/>
                    </a:cubicBezTo>
                    <a:cubicBezTo>
                      <a:pt x="135037" y="241138"/>
                      <a:pt x="134812" y="239199"/>
                      <a:pt x="132459" y="237991"/>
                    </a:cubicBezTo>
                    <a:cubicBezTo>
                      <a:pt x="132214" y="220778"/>
                      <a:pt x="125651" y="223148"/>
                      <a:pt x="118097" y="210660"/>
                    </a:cubicBezTo>
                    <a:cubicBezTo>
                      <a:pt x="112741" y="201810"/>
                      <a:pt x="104687" y="194695"/>
                      <a:pt x="101363" y="184522"/>
                    </a:cubicBezTo>
                    <a:cubicBezTo>
                      <a:pt x="100958" y="183289"/>
                      <a:pt x="99601" y="182392"/>
                      <a:pt x="98790" y="181260"/>
                    </a:cubicBezTo>
                    <a:cubicBezTo>
                      <a:pt x="92538" y="172625"/>
                      <a:pt x="96427" y="157517"/>
                      <a:pt x="93058" y="154575"/>
                    </a:cubicBezTo>
                    <a:cubicBezTo>
                      <a:pt x="93259" y="154294"/>
                      <a:pt x="93579" y="154039"/>
                      <a:pt x="93684" y="153743"/>
                    </a:cubicBezTo>
                    <a:cubicBezTo>
                      <a:pt x="99441" y="138148"/>
                      <a:pt x="113187" y="128417"/>
                      <a:pt x="121877" y="114992"/>
                    </a:cubicBezTo>
                    <a:cubicBezTo>
                      <a:pt x="130472" y="101707"/>
                      <a:pt x="214984" y="79813"/>
                      <a:pt x="133845" y="18326"/>
                    </a:cubicBezTo>
                    <a:cubicBezTo>
                      <a:pt x="124059" y="10909"/>
                      <a:pt x="117101" y="4881"/>
                      <a:pt x="111935" y="0"/>
                    </a:cubicBezTo>
                    <a:cubicBezTo>
                      <a:pt x="87372" y="631"/>
                      <a:pt x="63570" y="1243"/>
                      <a:pt x="40618" y="1829"/>
                    </a:cubicBezTo>
                    <a:cubicBezTo>
                      <a:pt x="50374" y="10093"/>
                      <a:pt x="60987" y="18842"/>
                      <a:pt x="66273" y="26955"/>
                    </a:cubicBezTo>
                    <a:cubicBezTo>
                      <a:pt x="75749" y="41493"/>
                      <a:pt x="93429" y="45391"/>
                      <a:pt x="107360" y="62018"/>
                    </a:cubicBezTo>
                    <a:cubicBezTo>
                      <a:pt x="110148" y="65351"/>
                      <a:pt x="111084" y="64639"/>
                      <a:pt x="115104" y="67010"/>
                    </a:cubicBezTo>
                    <a:cubicBezTo>
                      <a:pt x="114909" y="67340"/>
                      <a:pt x="59144" y="124648"/>
                      <a:pt x="48727" y="124889"/>
                    </a:cubicBezTo>
                    <a:cubicBezTo>
                      <a:pt x="43111" y="142237"/>
                      <a:pt x="41344" y="145745"/>
                      <a:pt x="42826" y="149634"/>
                    </a:cubicBezTo>
                    <a:cubicBezTo>
                      <a:pt x="68365" y="216684"/>
                      <a:pt x="28529" y="131970"/>
                      <a:pt x="94775" y="242361"/>
                    </a:cubicBezTo>
                    <a:cubicBezTo>
                      <a:pt x="95922" y="244280"/>
                      <a:pt x="96082" y="242145"/>
                      <a:pt x="91552" y="245463"/>
                    </a:cubicBezTo>
                    <a:cubicBezTo>
                      <a:pt x="64295" y="265432"/>
                      <a:pt x="78041" y="263759"/>
                      <a:pt x="69672" y="270544"/>
                    </a:cubicBezTo>
                    <a:cubicBezTo>
                      <a:pt x="54439" y="282886"/>
                      <a:pt x="31282" y="316331"/>
                      <a:pt x="30647" y="318441"/>
                    </a:cubicBezTo>
                    <a:cubicBezTo>
                      <a:pt x="22853" y="320560"/>
                      <a:pt x="25065" y="328804"/>
                      <a:pt x="21581" y="333660"/>
                    </a:cubicBezTo>
                    <a:cubicBezTo>
                      <a:pt x="15820" y="341668"/>
                      <a:pt x="20515" y="367856"/>
                      <a:pt x="40113" y="377337"/>
                    </a:cubicBezTo>
                    <a:cubicBezTo>
                      <a:pt x="61973" y="387911"/>
                      <a:pt x="63449" y="399752"/>
                      <a:pt x="74077" y="409689"/>
                    </a:cubicBezTo>
                    <a:cubicBezTo>
                      <a:pt x="121857" y="454379"/>
                      <a:pt x="106809" y="434800"/>
                      <a:pt x="97123" y="451357"/>
                    </a:cubicBezTo>
                    <a:cubicBezTo>
                      <a:pt x="91747" y="460553"/>
                      <a:pt x="83037" y="467133"/>
                      <a:pt x="77511" y="476243"/>
                    </a:cubicBezTo>
                    <a:cubicBezTo>
                      <a:pt x="76890" y="477275"/>
                      <a:pt x="71829" y="477556"/>
                      <a:pt x="70868" y="479731"/>
                    </a:cubicBezTo>
                    <a:cubicBezTo>
                      <a:pt x="70723" y="480066"/>
                      <a:pt x="11735" y="552669"/>
                      <a:pt x="9617" y="554312"/>
                    </a:cubicBezTo>
                    <a:cubicBezTo>
                      <a:pt x="-1786" y="563132"/>
                      <a:pt x="2985" y="575013"/>
                      <a:pt x="992" y="579057"/>
                    </a:cubicBezTo>
                    <a:cubicBezTo>
                      <a:pt x="-2226" y="585587"/>
                      <a:pt x="2724" y="587421"/>
                      <a:pt x="10934" y="593404"/>
                    </a:cubicBezTo>
                    <a:cubicBezTo>
                      <a:pt x="36538" y="633394"/>
                      <a:pt x="119699" y="692826"/>
                      <a:pt x="104517" y="699501"/>
                    </a:cubicBezTo>
                    <a:cubicBezTo>
                      <a:pt x="104256" y="699617"/>
                      <a:pt x="78226" y="729288"/>
                      <a:pt x="66638" y="742537"/>
                    </a:cubicBezTo>
                    <a:cubicBezTo>
                      <a:pt x="87577" y="742262"/>
                      <a:pt x="108812" y="742031"/>
                      <a:pt x="130321" y="741836"/>
                    </a:cubicBezTo>
                    <a:cubicBezTo>
                      <a:pt x="141910" y="728832"/>
                      <a:pt x="159430" y="709519"/>
                      <a:pt x="159565" y="709428"/>
                    </a:cubicBezTo>
                    <a:cubicBezTo>
                      <a:pt x="175148" y="698574"/>
                      <a:pt x="168550" y="678159"/>
                      <a:pt x="151926" y="67426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3896;p37"/>
              <p:cNvSpPr/>
              <p:nvPr/>
            </p:nvSpPr>
            <p:spPr>
              <a:xfrm>
                <a:off x="13234602" y="2272563"/>
                <a:ext cx="163395" cy="765628"/>
              </a:xfrm>
              <a:custGeom>
                <a:avLst/>
                <a:gdLst/>
                <a:ahLst/>
                <a:cxnLst/>
                <a:rect l="l" t="t" r="r" b="b"/>
                <a:pathLst>
                  <a:path w="163395" h="765628" extrusionOk="0">
                    <a:moveTo>
                      <a:pt x="145903" y="740593"/>
                    </a:moveTo>
                    <a:cubicBezTo>
                      <a:pt x="152355" y="733101"/>
                      <a:pt x="170586" y="722377"/>
                      <a:pt x="160330" y="695933"/>
                    </a:cubicBezTo>
                    <a:cubicBezTo>
                      <a:pt x="162377" y="690135"/>
                      <a:pt x="146534" y="679557"/>
                      <a:pt x="140246" y="677467"/>
                    </a:cubicBezTo>
                    <a:cubicBezTo>
                      <a:pt x="134755" y="675648"/>
                      <a:pt x="103424" y="642264"/>
                      <a:pt x="99179" y="637618"/>
                    </a:cubicBezTo>
                    <a:cubicBezTo>
                      <a:pt x="97247" y="635503"/>
                      <a:pt x="96646" y="632141"/>
                      <a:pt x="94664" y="630091"/>
                    </a:cubicBezTo>
                    <a:cubicBezTo>
                      <a:pt x="38314" y="571942"/>
                      <a:pt x="54022" y="589050"/>
                      <a:pt x="60470" y="575580"/>
                    </a:cubicBezTo>
                    <a:cubicBezTo>
                      <a:pt x="65976" y="564079"/>
                      <a:pt x="107999" y="517390"/>
                      <a:pt x="121755" y="507322"/>
                    </a:cubicBezTo>
                    <a:cubicBezTo>
                      <a:pt x="137288" y="495947"/>
                      <a:pt x="138680" y="481164"/>
                      <a:pt x="158613" y="466236"/>
                    </a:cubicBezTo>
                    <a:cubicBezTo>
                      <a:pt x="162848" y="430300"/>
                      <a:pt x="133298" y="429589"/>
                      <a:pt x="128052" y="414751"/>
                    </a:cubicBezTo>
                    <a:cubicBezTo>
                      <a:pt x="127342" y="412736"/>
                      <a:pt x="124799" y="410857"/>
                      <a:pt x="122661" y="409985"/>
                    </a:cubicBezTo>
                    <a:cubicBezTo>
                      <a:pt x="117095" y="407720"/>
                      <a:pt x="97312" y="379738"/>
                      <a:pt x="80032" y="369239"/>
                    </a:cubicBezTo>
                    <a:cubicBezTo>
                      <a:pt x="77815" y="367891"/>
                      <a:pt x="79747" y="367014"/>
                      <a:pt x="58938" y="348177"/>
                    </a:cubicBezTo>
                    <a:cubicBezTo>
                      <a:pt x="65450" y="335113"/>
                      <a:pt x="64434" y="336747"/>
                      <a:pt x="100771" y="297459"/>
                    </a:cubicBezTo>
                    <a:cubicBezTo>
                      <a:pt x="168008" y="224767"/>
                      <a:pt x="153221" y="236513"/>
                      <a:pt x="118266" y="189363"/>
                    </a:cubicBezTo>
                    <a:cubicBezTo>
                      <a:pt x="113260" y="182608"/>
                      <a:pt x="93262" y="176008"/>
                      <a:pt x="87876" y="169558"/>
                    </a:cubicBezTo>
                    <a:cubicBezTo>
                      <a:pt x="61316" y="137737"/>
                      <a:pt x="79021" y="147088"/>
                      <a:pt x="80883" y="132646"/>
                    </a:cubicBezTo>
                    <a:cubicBezTo>
                      <a:pt x="160129" y="59267"/>
                      <a:pt x="139345" y="78646"/>
                      <a:pt x="104841" y="46799"/>
                    </a:cubicBezTo>
                    <a:cubicBezTo>
                      <a:pt x="78085" y="22134"/>
                      <a:pt x="63463" y="8078"/>
                      <a:pt x="55594" y="0"/>
                    </a:cubicBezTo>
                    <a:cubicBezTo>
                      <a:pt x="37068" y="516"/>
                      <a:pt x="18526" y="1032"/>
                      <a:pt x="0" y="1548"/>
                    </a:cubicBezTo>
                    <a:cubicBezTo>
                      <a:pt x="11653" y="20776"/>
                      <a:pt x="32207" y="37098"/>
                      <a:pt x="77194" y="73694"/>
                    </a:cubicBezTo>
                    <a:cubicBezTo>
                      <a:pt x="72008" y="77919"/>
                      <a:pt x="66381" y="90647"/>
                      <a:pt x="54593" y="96561"/>
                    </a:cubicBezTo>
                    <a:cubicBezTo>
                      <a:pt x="52771" y="97478"/>
                      <a:pt x="39511" y="121677"/>
                      <a:pt x="39175" y="121742"/>
                    </a:cubicBezTo>
                    <a:cubicBezTo>
                      <a:pt x="32017" y="123250"/>
                      <a:pt x="34615" y="130276"/>
                      <a:pt x="28878" y="137978"/>
                    </a:cubicBezTo>
                    <a:cubicBezTo>
                      <a:pt x="-3844" y="181916"/>
                      <a:pt x="65621" y="201349"/>
                      <a:pt x="73840" y="210525"/>
                    </a:cubicBezTo>
                    <a:cubicBezTo>
                      <a:pt x="82670" y="220392"/>
                      <a:pt x="81989" y="220171"/>
                      <a:pt x="94389" y="231411"/>
                    </a:cubicBezTo>
                    <a:cubicBezTo>
                      <a:pt x="92391" y="241173"/>
                      <a:pt x="87731" y="234203"/>
                      <a:pt x="87316" y="240472"/>
                    </a:cubicBezTo>
                    <a:cubicBezTo>
                      <a:pt x="87105" y="243734"/>
                      <a:pt x="85373" y="245603"/>
                      <a:pt x="82610" y="246756"/>
                    </a:cubicBezTo>
                    <a:cubicBezTo>
                      <a:pt x="74231" y="250239"/>
                      <a:pt x="73134" y="261885"/>
                      <a:pt x="63433" y="263894"/>
                    </a:cubicBezTo>
                    <a:cubicBezTo>
                      <a:pt x="63103" y="263959"/>
                      <a:pt x="49893" y="282656"/>
                      <a:pt x="40832" y="290614"/>
                    </a:cubicBezTo>
                    <a:cubicBezTo>
                      <a:pt x="32472" y="297955"/>
                      <a:pt x="17340" y="320681"/>
                      <a:pt x="15072" y="324625"/>
                    </a:cubicBezTo>
                    <a:cubicBezTo>
                      <a:pt x="4886" y="331119"/>
                      <a:pt x="2623" y="344439"/>
                      <a:pt x="7744" y="353294"/>
                    </a:cubicBezTo>
                    <a:cubicBezTo>
                      <a:pt x="13586" y="363386"/>
                      <a:pt x="9080" y="357272"/>
                      <a:pt x="13000" y="368122"/>
                    </a:cubicBezTo>
                    <a:cubicBezTo>
                      <a:pt x="27351" y="376175"/>
                      <a:pt x="26561" y="383411"/>
                      <a:pt x="32132" y="388242"/>
                    </a:cubicBezTo>
                    <a:cubicBezTo>
                      <a:pt x="41898" y="396710"/>
                      <a:pt x="66361" y="420113"/>
                      <a:pt x="66672" y="420443"/>
                    </a:cubicBezTo>
                    <a:cubicBezTo>
                      <a:pt x="114832" y="472144"/>
                      <a:pt x="103159" y="443550"/>
                      <a:pt x="91686" y="467062"/>
                    </a:cubicBezTo>
                    <a:cubicBezTo>
                      <a:pt x="89668" y="471197"/>
                      <a:pt x="82860" y="470430"/>
                      <a:pt x="70741" y="489878"/>
                    </a:cubicBezTo>
                    <a:cubicBezTo>
                      <a:pt x="62177" y="503629"/>
                      <a:pt x="51840" y="509447"/>
                      <a:pt x="45212" y="518748"/>
                    </a:cubicBezTo>
                    <a:cubicBezTo>
                      <a:pt x="40682" y="525107"/>
                      <a:pt x="37018" y="531987"/>
                      <a:pt x="30660" y="536868"/>
                    </a:cubicBezTo>
                    <a:cubicBezTo>
                      <a:pt x="30330" y="537124"/>
                      <a:pt x="14842" y="564154"/>
                      <a:pt x="9131" y="564435"/>
                    </a:cubicBezTo>
                    <a:cubicBezTo>
                      <a:pt x="-2238" y="584344"/>
                      <a:pt x="-3719" y="576392"/>
                      <a:pt x="13460" y="612933"/>
                    </a:cubicBezTo>
                    <a:cubicBezTo>
                      <a:pt x="21004" y="616611"/>
                      <a:pt x="24278" y="624133"/>
                      <a:pt x="28918" y="630372"/>
                    </a:cubicBezTo>
                    <a:cubicBezTo>
                      <a:pt x="34590" y="638004"/>
                      <a:pt x="58242" y="656114"/>
                      <a:pt x="62552" y="671338"/>
                    </a:cubicBezTo>
                    <a:cubicBezTo>
                      <a:pt x="63783" y="675683"/>
                      <a:pt x="85068" y="685565"/>
                      <a:pt x="88962" y="698750"/>
                    </a:cubicBezTo>
                    <a:cubicBezTo>
                      <a:pt x="89793" y="701561"/>
                      <a:pt x="90034" y="694395"/>
                      <a:pt x="102098" y="709879"/>
                    </a:cubicBezTo>
                    <a:cubicBezTo>
                      <a:pt x="95880" y="717211"/>
                      <a:pt x="87711" y="722633"/>
                      <a:pt x="81834" y="730330"/>
                    </a:cubicBezTo>
                    <a:cubicBezTo>
                      <a:pt x="81093" y="731302"/>
                      <a:pt x="76058" y="730997"/>
                      <a:pt x="74861" y="733086"/>
                    </a:cubicBezTo>
                    <a:cubicBezTo>
                      <a:pt x="73610" y="735266"/>
                      <a:pt x="56971" y="750856"/>
                      <a:pt x="42679" y="764551"/>
                    </a:cubicBezTo>
                    <a:cubicBezTo>
                      <a:pt x="67132" y="764897"/>
                      <a:pt x="91555" y="765258"/>
                      <a:pt x="115914" y="765629"/>
                    </a:cubicBezTo>
                    <a:cubicBezTo>
                      <a:pt x="116324" y="764827"/>
                      <a:pt x="116689" y="763945"/>
                      <a:pt x="116970" y="762923"/>
                    </a:cubicBezTo>
                    <a:cubicBezTo>
                      <a:pt x="117766" y="760096"/>
                      <a:pt x="130630" y="758338"/>
                      <a:pt x="145903" y="7405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3897;p37"/>
              <p:cNvSpPr/>
              <p:nvPr/>
            </p:nvSpPr>
            <p:spPr>
              <a:xfrm>
                <a:off x="13581723" y="2261739"/>
                <a:ext cx="168675" cy="782416"/>
              </a:xfrm>
              <a:custGeom>
                <a:avLst/>
                <a:gdLst/>
                <a:ahLst/>
                <a:cxnLst/>
                <a:rect l="l" t="t" r="r" b="b"/>
                <a:pathLst>
                  <a:path w="168675" h="782416" extrusionOk="0">
                    <a:moveTo>
                      <a:pt x="126252" y="776012"/>
                    </a:moveTo>
                    <a:cubicBezTo>
                      <a:pt x="136850" y="766065"/>
                      <a:pt x="157293" y="741049"/>
                      <a:pt x="159511" y="739506"/>
                    </a:cubicBezTo>
                    <a:cubicBezTo>
                      <a:pt x="175089" y="728646"/>
                      <a:pt x="168491" y="708226"/>
                      <a:pt x="151867" y="704337"/>
                    </a:cubicBezTo>
                    <a:cubicBezTo>
                      <a:pt x="144614" y="685174"/>
                      <a:pt x="128685" y="685791"/>
                      <a:pt x="124305" y="673408"/>
                    </a:cubicBezTo>
                    <a:cubicBezTo>
                      <a:pt x="123594" y="671394"/>
                      <a:pt x="121051" y="669514"/>
                      <a:pt x="118914" y="668642"/>
                    </a:cubicBezTo>
                    <a:cubicBezTo>
                      <a:pt x="113348" y="666377"/>
                      <a:pt x="93565" y="638395"/>
                      <a:pt x="76285" y="627896"/>
                    </a:cubicBezTo>
                    <a:cubicBezTo>
                      <a:pt x="74878" y="627039"/>
                      <a:pt x="73927" y="625426"/>
                      <a:pt x="72801" y="624128"/>
                    </a:cubicBezTo>
                    <a:cubicBezTo>
                      <a:pt x="46701" y="594001"/>
                      <a:pt x="53343" y="615464"/>
                      <a:pt x="63455" y="597148"/>
                    </a:cubicBezTo>
                    <a:cubicBezTo>
                      <a:pt x="70488" y="584404"/>
                      <a:pt x="114879" y="541023"/>
                      <a:pt x="115885" y="534954"/>
                    </a:cubicBezTo>
                    <a:cubicBezTo>
                      <a:pt x="116366" y="532037"/>
                      <a:pt x="129026" y="528835"/>
                      <a:pt x="142256" y="509632"/>
                    </a:cubicBezTo>
                    <a:cubicBezTo>
                      <a:pt x="150045" y="498332"/>
                      <a:pt x="152092" y="499846"/>
                      <a:pt x="154675" y="491692"/>
                    </a:cubicBezTo>
                    <a:cubicBezTo>
                      <a:pt x="166018" y="488170"/>
                      <a:pt x="171880" y="477155"/>
                      <a:pt x="158935" y="462552"/>
                    </a:cubicBezTo>
                    <a:cubicBezTo>
                      <a:pt x="149589" y="452014"/>
                      <a:pt x="82812" y="382148"/>
                      <a:pt x="79223" y="374065"/>
                    </a:cubicBezTo>
                    <a:cubicBezTo>
                      <a:pt x="78422" y="372266"/>
                      <a:pt x="76595" y="373293"/>
                      <a:pt x="70814" y="368538"/>
                    </a:cubicBezTo>
                    <a:cubicBezTo>
                      <a:pt x="101929" y="325637"/>
                      <a:pt x="116917" y="325045"/>
                      <a:pt x="114484" y="313004"/>
                    </a:cubicBezTo>
                    <a:cubicBezTo>
                      <a:pt x="142802" y="289241"/>
                      <a:pt x="129371" y="290739"/>
                      <a:pt x="137420" y="287442"/>
                    </a:cubicBezTo>
                    <a:cubicBezTo>
                      <a:pt x="138121" y="287156"/>
                      <a:pt x="137435" y="283002"/>
                      <a:pt x="137045" y="280697"/>
                    </a:cubicBezTo>
                    <a:cubicBezTo>
                      <a:pt x="130667" y="242902"/>
                      <a:pt x="108136" y="235506"/>
                      <a:pt x="101294" y="214589"/>
                    </a:cubicBezTo>
                    <a:cubicBezTo>
                      <a:pt x="100888" y="213356"/>
                      <a:pt x="99532" y="212459"/>
                      <a:pt x="98721" y="211327"/>
                    </a:cubicBezTo>
                    <a:cubicBezTo>
                      <a:pt x="92489" y="202722"/>
                      <a:pt x="96343" y="187564"/>
                      <a:pt x="92989" y="184642"/>
                    </a:cubicBezTo>
                    <a:cubicBezTo>
                      <a:pt x="93189" y="184361"/>
                      <a:pt x="93510" y="184106"/>
                      <a:pt x="93615" y="183810"/>
                    </a:cubicBezTo>
                    <a:cubicBezTo>
                      <a:pt x="99372" y="168215"/>
                      <a:pt x="113117" y="158484"/>
                      <a:pt x="121807" y="145059"/>
                    </a:cubicBezTo>
                    <a:cubicBezTo>
                      <a:pt x="131258" y="130451"/>
                      <a:pt x="214464" y="109539"/>
                      <a:pt x="133776" y="48393"/>
                    </a:cubicBezTo>
                    <a:cubicBezTo>
                      <a:pt x="95342" y="19268"/>
                      <a:pt x="101969" y="16362"/>
                      <a:pt x="82592" y="0"/>
                    </a:cubicBezTo>
                    <a:cubicBezTo>
                      <a:pt x="60587" y="661"/>
                      <a:pt x="38336" y="1328"/>
                      <a:pt x="15885" y="1989"/>
                    </a:cubicBezTo>
                    <a:cubicBezTo>
                      <a:pt x="17973" y="10348"/>
                      <a:pt x="23844" y="16116"/>
                      <a:pt x="28825" y="22265"/>
                    </a:cubicBezTo>
                    <a:cubicBezTo>
                      <a:pt x="35903" y="22936"/>
                      <a:pt x="72430" y="65286"/>
                      <a:pt x="80425" y="70613"/>
                    </a:cubicBezTo>
                    <a:cubicBezTo>
                      <a:pt x="113578" y="92742"/>
                      <a:pt x="104748" y="92807"/>
                      <a:pt x="111365" y="95263"/>
                    </a:cubicBezTo>
                    <a:cubicBezTo>
                      <a:pt x="118473" y="97899"/>
                      <a:pt x="115095" y="96059"/>
                      <a:pt x="89285" y="121737"/>
                    </a:cubicBezTo>
                    <a:cubicBezTo>
                      <a:pt x="84259" y="126738"/>
                      <a:pt x="58509" y="154735"/>
                      <a:pt x="48668" y="154961"/>
                    </a:cubicBezTo>
                    <a:cubicBezTo>
                      <a:pt x="43052" y="172310"/>
                      <a:pt x="41285" y="175817"/>
                      <a:pt x="42766" y="179706"/>
                    </a:cubicBezTo>
                    <a:cubicBezTo>
                      <a:pt x="48132" y="193803"/>
                      <a:pt x="45885" y="203013"/>
                      <a:pt x="57093" y="213807"/>
                    </a:cubicBezTo>
                    <a:cubicBezTo>
                      <a:pt x="65097" y="221514"/>
                      <a:pt x="93575" y="271090"/>
                      <a:pt x="95392" y="273350"/>
                    </a:cubicBezTo>
                    <a:cubicBezTo>
                      <a:pt x="85836" y="278021"/>
                      <a:pt x="74077" y="285983"/>
                      <a:pt x="72741" y="296582"/>
                    </a:cubicBezTo>
                    <a:cubicBezTo>
                      <a:pt x="72190" y="300947"/>
                      <a:pt x="61062" y="303282"/>
                      <a:pt x="42146" y="332607"/>
                    </a:cubicBezTo>
                    <a:cubicBezTo>
                      <a:pt x="38591" y="338115"/>
                      <a:pt x="32585" y="341858"/>
                      <a:pt x="30592" y="348518"/>
                    </a:cubicBezTo>
                    <a:cubicBezTo>
                      <a:pt x="22798" y="350638"/>
                      <a:pt x="25011" y="358881"/>
                      <a:pt x="21527" y="363737"/>
                    </a:cubicBezTo>
                    <a:cubicBezTo>
                      <a:pt x="14634" y="373318"/>
                      <a:pt x="23194" y="390993"/>
                      <a:pt x="29761" y="400749"/>
                    </a:cubicBezTo>
                    <a:cubicBezTo>
                      <a:pt x="33355" y="406096"/>
                      <a:pt x="53033" y="409133"/>
                      <a:pt x="66629" y="431077"/>
                    </a:cubicBezTo>
                    <a:cubicBezTo>
                      <a:pt x="70979" y="438103"/>
                      <a:pt x="101809" y="465524"/>
                      <a:pt x="107826" y="470861"/>
                    </a:cubicBezTo>
                    <a:cubicBezTo>
                      <a:pt x="95081" y="483108"/>
                      <a:pt x="79078" y="503644"/>
                      <a:pt x="77456" y="506320"/>
                    </a:cubicBezTo>
                    <a:cubicBezTo>
                      <a:pt x="76830" y="507352"/>
                      <a:pt x="71775" y="507633"/>
                      <a:pt x="70814" y="509808"/>
                    </a:cubicBezTo>
                    <a:cubicBezTo>
                      <a:pt x="67830" y="516603"/>
                      <a:pt x="29581" y="555600"/>
                      <a:pt x="14374" y="581628"/>
                    </a:cubicBezTo>
                    <a:cubicBezTo>
                      <a:pt x="3681" y="586223"/>
                      <a:pt x="-213" y="597584"/>
                      <a:pt x="2034" y="606799"/>
                    </a:cubicBezTo>
                    <a:cubicBezTo>
                      <a:pt x="-353" y="611831"/>
                      <a:pt x="-1705" y="614692"/>
                      <a:pt x="4202" y="618731"/>
                    </a:cubicBezTo>
                    <a:cubicBezTo>
                      <a:pt x="15560" y="626493"/>
                      <a:pt x="24926" y="643897"/>
                      <a:pt x="28375" y="646889"/>
                    </a:cubicBezTo>
                    <a:cubicBezTo>
                      <a:pt x="45434" y="661682"/>
                      <a:pt x="109058" y="724211"/>
                      <a:pt x="110014" y="726091"/>
                    </a:cubicBezTo>
                    <a:cubicBezTo>
                      <a:pt x="95557" y="737732"/>
                      <a:pt x="85561" y="752530"/>
                      <a:pt x="59420" y="781329"/>
                    </a:cubicBezTo>
                    <a:cubicBezTo>
                      <a:pt x="79874" y="781690"/>
                      <a:pt x="100177" y="782056"/>
                      <a:pt x="120316" y="782416"/>
                    </a:cubicBezTo>
                    <a:cubicBezTo>
                      <a:pt x="121797" y="780527"/>
                      <a:pt x="123694" y="778407"/>
                      <a:pt x="126252" y="7760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3898;p37"/>
              <p:cNvSpPr/>
              <p:nvPr/>
            </p:nvSpPr>
            <p:spPr>
              <a:xfrm>
                <a:off x="14117655" y="2243183"/>
                <a:ext cx="163799" cy="809000"/>
              </a:xfrm>
              <a:custGeom>
                <a:avLst/>
                <a:gdLst/>
                <a:ahLst/>
                <a:cxnLst/>
                <a:rect l="l" t="t" r="r" b="b"/>
                <a:pathLst>
                  <a:path w="163799" h="809000" extrusionOk="0">
                    <a:moveTo>
                      <a:pt x="154871" y="747829"/>
                    </a:moveTo>
                    <a:cubicBezTo>
                      <a:pt x="169994" y="737291"/>
                      <a:pt x="163591" y="717466"/>
                      <a:pt x="147453" y="713688"/>
                    </a:cubicBezTo>
                    <a:cubicBezTo>
                      <a:pt x="140395" y="695036"/>
                      <a:pt x="124887" y="695502"/>
                      <a:pt x="120692" y="683656"/>
                    </a:cubicBezTo>
                    <a:cubicBezTo>
                      <a:pt x="120001" y="681702"/>
                      <a:pt x="117533" y="679872"/>
                      <a:pt x="115461" y="679026"/>
                    </a:cubicBezTo>
                    <a:cubicBezTo>
                      <a:pt x="110060" y="676826"/>
                      <a:pt x="90853" y="649660"/>
                      <a:pt x="74073" y="639467"/>
                    </a:cubicBezTo>
                    <a:cubicBezTo>
                      <a:pt x="72221" y="638345"/>
                      <a:pt x="67886" y="631835"/>
                      <a:pt x="64282" y="628413"/>
                    </a:cubicBezTo>
                    <a:cubicBezTo>
                      <a:pt x="51653" y="616406"/>
                      <a:pt x="51688" y="620044"/>
                      <a:pt x="55287" y="616140"/>
                    </a:cubicBezTo>
                    <a:cubicBezTo>
                      <a:pt x="55587" y="615814"/>
                      <a:pt x="102221" y="561794"/>
                      <a:pt x="104313" y="560336"/>
                    </a:cubicBezTo>
                    <a:cubicBezTo>
                      <a:pt x="114340" y="553340"/>
                      <a:pt x="110155" y="549712"/>
                      <a:pt x="115091" y="546705"/>
                    </a:cubicBezTo>
                    <a:cubicBezTo>
                      <a:pt x="131830" y="536512"/>
                      <a:pt x="143824" y="517350"/>
                      <a:pt x="148704" y="509948"/>
                    </a:cubicBezTo>
                    <a:cubicBezTo>
                      <a:pt x="141406" y="502502"/>
                      <a:pt x="134042" y="495115"/>
                      <a:pt x="126654" y="487749"/>
                    </a:cubicBezTo>
                    <a:cubicBezTo>
                      <a:pt x="134353" y="482156"/>
                      <a:pt x="141511" y="477050"/>
                      <a:pt x="148174" y="472319"/>
                    </a:cubicBezTo>
                    <a:cubicBezTo>
                      <a:pt x="135254" y="458579"/>
                      <a:pt x="79835" y="399547"/>
                      <a:pt x="76932" y="393027"/>
                    </a:cubicBezTo>
                    <a:cubicBezTo>
                      <a:pt x="76156" y="391278"/>
                      <a:pt x="74379" y="392276"/>
                      <a:pt x="68767" y="387660"/>
                    </a:cubicBezTo>
                    <a:cubicBezTo>
                      <a:pt x="99167" y="345737"/>
                      <a:pt x="113539" y="345486"/>
                      <a:pt x="111166" y="333745"/>
                    </a:cubicBezTo>
                    <a:cubicBezTo>
                      <a:pt x="138663" y="310673"/>
                      <a:pt x="125653" y="312117"/>
                      <a:pt x="133437" y="308925"/>
                    </a:cubicBezTo>
                    <a:cubicBezTo>
                      <a:pt x="134118" y="308649"/>
                      <a:pt x="133452" y="304615"/>
                      <a:pt x="133076" y="302380"/>
                    </a:cubicBezTo>
                    <a:cubicBezTo>
                      <a:pt x="132871" y="301167"/>
                      <a:pt x="131514" y="300105"/>
                      <a:pt x="131434" y="298922"/>
                    </a:cubicBezTo>
                    <a:cubicBezTo>
                      <a:pt x="131064" y="293164"/>
                      <a:pt x="130839" y="291280"/>
                      <a:pt x="128556" y="290108"/>
                    </a:cubicBezTo>
                    <a:cubicBezTo>
                      <a:pt x="128326" y="273390"/>
                      <a:pt x="121949" y="275695"/>
                      <a:pt x="114610" y="263573"/>
                    </a:cubicBezTo>
                    <a:cubicBezTo>
                      <a:pt x="109409" y="254979"/>
                      <a:pt x="101590" y="248074"/>
                      <a:pt x="98361" y="238197"/>
                    </a:cubicBezTo>
                    <a:cubicBezTo>
                      <a:pt x="97971" y="236999"/>
                      <a:pt x="96649" y="236127"/>
                      <a:pt x="95858" y="235030"/>
                    </a:cubicBezTo>
                    <a:cubicBezTo>
                      <a:pt x="89806" y="226676"/>
                      <a:pt x="93551" y="211958"/>
                      <a:pt x="90292" y="209122"/>
                    </a:cubicBezTo>
                    <a:cubicBezTo>
                      <a:pt x="90487" y="208851"/>
                      <a:pt x="90798" y="208601"/>
                      <a:pt x="90903" y="208315"/>
                    </a:cubicBezTo>
                    <a:cubicBezTo>
                      <a:pt x="96494" y="193176"/>
                      <a:pt x="109840" y="183725"/>
                      <a:pt x="118274" y="170691"/>
                    </a:cubicBezTo>
                    <a:cubicBezTo>
                      <a:pt x="126614" y="157802"/>
                      <a:pt x="208673" y="136535"/>
                      <a:pt x="129898" y="76836"/>
                    </a:cubicBezTo>
                    <a:cubicBezTo>
                      <a:pt x="89576" y="46283"/>
                      <a:pt x="100364" y="45461"/>
                      <a:pt x="75150" y="25747"/>
                    </a:cubicBezTo>
                    <a:cubicBezTo>
                      <a:pt x="67436" y="19714"/>
                      <a:pt x="77903" y="23457"/>
                      <a:pt x="81167" y="14442"/>
                    </a:cubicBezTo>
                    <a:cubicBezTo>
                      <a:pt x="82303" y="11310"/>
                      <a:pt x="84956" y="10027"/>
                      <a:pt x="86878" y="7878"/>
                    </a:cubicBezTo>
                    <a:cubicBezTo>
                      <a:pt x="90362" y="3974"/>
                      <a:pt x="93085" y="1523"/>
                      <a:pt x="94707" y="0"/>
                    </a:cubicBezTo>
                    <a:cubicBezTo>
                      <a:pt x="73132" y="902"/>
                      <a:pt x="49650" y="1834"/>
                      <a:pt x="24486" y="2796"/>
                    </a:cubicBezTo>
                    <a:cubicBezTo>
                      <a:pt x="14435" y="8654"/>
                      <a:pt x="13594" y="24876"/>
                      <a:pt x="15856" y="30673"/>
                    </a:cubicBezTo>
                    <a:cubicBezTo>
                      <a:pt x="15556" y="37930"/>
                      <a:pt x="28896" y="53630"/>
                      <a:pt x="31654" y="54522"/>
                    </a:cubicBezTo>
                    <a:cubicBezTo>
                      <a:pt x="40930" y="57528"/>
                      <a:pt x="68687" y="92131"/>
                      <a:pt x="78093" y="98410"/>
                    </a:cubicBezTo>
                    <a:cubicBezTo>
                      <a:pt x="110280" y="119893"/>
                      <a:pt x="101710" y="119958"/>
                      <a:pt x="108133" y="122343"/>
                    </a:cubicBezTo>
                    <a:cubicBezTo>
                      <a:pt x="110681" y="123285"/>
                      <a:pt x="114515" y="124443"/>
                      <a:pt x="106436" y="129369"/>
                    </a:cubicBezTo>
                    <a:cubicBezTo>
                      <a:pt x="97831" y="134610"/>
                      <a:pt x="59497" y="180027"/>
                      <a:pt x="47262" y="180302"/>
                    </a:cubicBezTo>
                    <a:cubicBezTo>
                      <a:pt x="41811" y="197150"/>
                      <a:pt x="40094" y="200553"/>
                      <a:pt x="41531" y="204331"/>
                    </a:cubicBezTo>
                    <a:cubicBezTo>
                      <a:pt x="46742" y="218022"/>
                      <a:pt x="44559" y="226957"/>
                      <a:pt x="55442" y="237440"/>
                    </a:cubicBezTo>
                    <a:cubicBezTo>
                      <a:pt x="63231" y="244937"/>
                      <a:pt x="90848" y="293044"/>
                      <a:pt x="92635" y="295249"/>
                    </a:cubicBezTo>
                    <a:cubicBezTo>
                      <a:pt x="83364" y="299784"/>
                      <a:pt x="71936" y="307516"/>
                      <a:pt x="70639" y="317804"/>
                    </a:cubicBezTo>
                    <a:cubicBezTo>
                      <a:pt x="70104" y="322044"/>
                      <a:pt x="59301" y="324304"/>
                      <a:pt x="40930" y="352782"/>
                    </a:cubicBezTo>
                    <a:cubicBezTo>
                      <a:pt x="37481" y="358129"/>
                      <a:pt x="31650" y="361762"/>
                      <a:pt x="29712" y="368227"/>
                    </a:cubicBezTo>
                    <a:cubicBezTo>
                      <a:pt x="22144" y="370286"/>
                      <a:pt x="24296" y="378289"/>
                      <a:pt x="20907" y="383005"/>
                    </a:cubicBezTo>
                    <a:cubicBezTo>
                      <a:pt x="14214" y="392306"/>
                      <a:pt x="22529" y="409469"/>
                      <a:pt x="28901" y="418945"/>
                    </a:cubicBezTo>
                    <a:cubicBezTo>
                      <a:pt x="32395" y="424137"/>
                      <a:pt x="51492" y="427083"/>
                      <a:pt x="64698" y="448391"/>
                    </a:cubicBezTo>
                    <a:cubicBezTo>
                      <a:pt x="68912" y="455196"/>
                      <a:pt x="98667" y="481670"/>
                      <a:pt x="104699" y="487017"/>
                    </a:cubicBezTo>
                    <a:cubicBezTo>
                      <a:pt x="86633" y="504376"/>
                      <a:pt x="27264" y="571796"/>
                      <a:pt x="13964" y="594562"/>
                    </a:cubicBezTo>
                    <a:cubicBezTo>
                      <a:pt x="3582" y="599017"/>
                      <a:pt x="-197" y="610052"/>
                      <a:pt x="1985" y="619002"/>
                    </a:cubicBezTo>
                    <a:cubicBezTo>
                      <a:pt x="-332" y="623877"/>
                      <a:pt x="-1674" y="626654"/>
                      <a:pt x="4088" y="630582"/>
                    </a:cubicBezTo>
                    <a:cubicBezTo>
                      <a:pt x="15110" y="638119"/>
                      <a:pt x="24211" y="655017"/>
                      <a:pt x="27555" y="657918"/>
                    </a:cubicBezTo>
                    <a:cubicBezTo>
                      <a:pt x="52969" y="679963"/>
                      <a:pt x="106656" y="734489"/>
                      <a:pt x="106821" y="734815"/>
                    </a:cubicBezTo>
                    <a:cubicBezTo>
                      <a:pt x="101200" y="739335"/>
                      <a:pt x="102641" y="736243"/>
                      <a:pt x="98847" y="740984"/>
                    </a:cubicBezTo>
                    <a:cubicBezTo>
                      <a:pt x="62019" y="787012"/>
                      <a:pt x="39474" y="803042"/>
                      <a:pt x="41255" y="808379"/>
                    </a:cubicBezTo>
                    <a:cubicBezTo>
                      <a:pt x="61664" y="808620"/>
                      <a:pt x="81472" y="808825"/>
                      <a:pt x="100684" y="809001"/>
                    </a:cubicBezTo>
                    <a:cubicBezTo>
                      <a:pt x="109154" y="799474"/>
                      <a:pt x="153690" y="748656"/>
                      <a:pt x="154871" y="74782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3899;p37"/>
              <p:cNvSpPr/>
              <p:nvPr/>
            </p:nvSpPr>
            <p:spPr>
              <a:xfrm>
                <a:off x="12304021" y="2295720"/>
                <a:ext cx="158992" cy="742411"/>
              </a:xfrm>
              <a:custGeom>
                <a:avLst/>
                <a:gdLst/>
                <a:ahLst/>
                <a:cxnLst/>
                <a:rect l="l" t="t" r="r" b="b"/>
                <a:pathLst>
                  <a:path w="158992" h="742411" extrusionOk="0">
                    <a:moveTo>
                      <a:pt x="154817" y="678980"/>
                    </a:moveTo>
                    <a:cubicBezTo>
                      <a:pt x="166336" y="663556"/>
                      <a:pt x="143905" y="662499"/>
                      <a:pt x="142143" y="657718"/>
                    </a:cubicBezTo>
                    <a:cubicBezTo>
                      <a:pt x="137748" y="645746"/>
                      <a:pt x="123191" y="643712"/>
                      <a:pt x="119552" y="635634"/>
                    </a:cubicBezTo>
                    <a:cubicBezTo>
                      <a:pt x="111077" y="616832"/>
                      <a:pt x="94193" y="611099"/>
                      <a:pt x="68723" y="577699"/>
                    </a:cubicBezTo>
                    <a:cubicBezTo>
                      <a:pt x="74109" y="568734"/>
                      <a:pt x="78074" y="573665"/>
                      <a:pt x="93437" y="552413"/>
                    </a:cubicBezTo>
                    <a:cubicBezTo>
                      <a:pt x="124222" y="509833"/>
                      <a:pt x="128762" y="517816"/>
                      <a:pt x="140316" y="494950"/>
                    </a:cubicBezTo>
                    <a:cubicBezTo>
                      <a:pt x="147744" y="480217"/>
                      <a:pt x="156594" y="483795"/>
                      <a:pt x="121159" y="446882"/>
                    </a:cubicBezTo>
                    <a:cubicBezTo>
                      <a:pt x="112609" y="437973"/>
                      <a:pt x="103368" y="429303"/>
                      <a:pt x="96210" y="419371"/>
                    </a:cubicBezTo>
                    <a:cubicBezTo>
                      <a:pt x="86103" y="405355"/>
                      <a:pt x="69504" y="397327"/>
                      <a:pt x="62246" y="381000"/>
                    </a:cubicBezTo>
                    <a:cubicBezTo>
                      <a:pt x="61485" y="379292"/>
                      <a:pt x="59798" y="380229"/>
                      <a:pt x="54357" y="375849"/>
                    </a:cubicBezTo>
                    <a:cubicBezTo>
                      <a:pt x="60514" y="367716"/>
                      <a:pt x="108980" y="311154"/>
                      <a:pt x="124432" y="305437"/>
                    </a:cubicBezTo>
                    <a:cubicBezTo>
                      <a:pt x="130239" y="303292"/>
                      <a:pt x="129328" y="294557"/>
                      <a:pt x="136231" y="293370"/>
                    </a:cubicBezTo>
                    <a:cubicBezTo>
                      <a:pt x="136551" y="293315"/>
                      <a:pt x="135440" y="295580"/>
                      <a:pt x="140436" y="270479"/>
                    </a:cubicBezTo>
                    <a:cubicBezTo>
                      <a:pt x="142708" y="267497"/>
                      <a:pt x="140346" y="266174"/>
                      <a:pt x="136952" y="257991"/>
                    </a:cubicBezTo>
                    <a:cubicBezTo>
                      <a:pt x="105791" y="249276"/>
                      <a:pt x="69409" y="179025"/>
                      <a:pt x="63662" y="175968"/>
                    </a:cubicBezTo>
                    <a:cubicBezTo>
                      <a:pt x="56980" y="172420"/>
                      <a:pt x="53260" y="166572"/>
                      <a:pt x="50397" y="160293"/>
                    </a:cubicBezTo>
                    <a:cubicBezTo>
                      <a:pt x="52064" y="158855"/>
                      <a:pt x="53551" y="157041"/>
                      <a:pt x="55017" y="155021"/>
                    </a:cubicBezTo>
                    <a:cubicBezTo>
                      <a:pt x="71376" y="132461"/>
                      <a:pt x="93842" y="125405"/>
                      <a:pt x="111197" y="107796"/>
                    </a:cubicBezTo>
                    <a:cubicBezTo>
                      <a:pt x="135390" y="83251"/>
                      <a:pt x="141827" y="75729"/>
                      <a:pt x="157400" y="66323"/>
                    </a:cubicBezTo>
                    <a:cubicBezTo>
                      <a:pt x="153911" y="61482"/>
                      <a:pt x="160514" y="61342"/>
                      <a:pt x="158657" y="52738"/>
                    </a:cubicBezTo>
                    <a:cubicBezTo>
                      <a:pt x="156179" y="41057"/>
                      <a:pt x="128402" y="16873"/>
                      <a:pt x="113890" y="0"/>
                    </a:cubicBezTo>
                    <a:cubicBezTo>
                      <a:pt x="93482" y="516"/>
                      <a:pt x="74019" y="1012"/>
                      <a:pt x="55588" y="1473"/>
                    </a:cubicBezTo>
                    <a:cubicBezTo>
                      <a:pt x="61735" y="8158"/>
                      <a:pt x="61775" y="11481"/>
                      <a:pt x="69264" y="18486"/>
                    </a:cubicBezTo>
                    <a:cubicBezTo>
                      <a:pt x="127326" y="72792"/>
                      <a:pt x="103508" y="34006"/>
                      <a:pt x="51438" y="104383"/>
                    </a:cubicBezTo>
                    <a:cubicBezTo>
                      <a:pt x="46413" y="111173"/>
                      <a:pt x="28131" y="118409"/>
                      <a:pt x="23136" y="125224"/>
                    </a:cubicBezTo>
                    <a:cubicBezTo>
                      <a:pt x="18045" y="132180"/>
                      <a:pt x="14586" y="137036"/>
                      <a:pt x="10226" y="138920"/>
                    </a:cubicBezTo>
                    <a:cubicBezTo>
                      <a:pt x="164" y="143270"/>
                      <a:pt x="1596" y="156449"/>
                      <a:pt x="1130" y="157557"/>
                    </a:cubicBezTo>
                    <a:cubicBezTo>
                      <a:pt x="-1693" y="164232"/>
                      <a:pt x="1190" y="170019"/>
                      <a:pt x="5180" y="174234"/>
                    </a:cubicBezTo>
                    <a:cubicBezTo>
                      <a:pt x="14531" y="184111"/>
                      <a:pt x="16463" y="193527"/>
                      <a:pt x="28207" y="201384"/>
                    </a:cubicBezTo>
                    <a:cubicBezTo>
                      <a:pt x="32897" y="204521"/>
                      <a:pt x="44525" y="229908"/>
                      <a:pt x="48505" y="234453"/>
                    </a:cubicBezTo>
                    <a:cubicBezTo>
                      <a:pt x="52700" y="239244"/>
                      <a:pt x="58647" y="242611"/>
                      <a:pt x="62391" y="247668"/>
                    </a:cubicBezTo>
                    <a:cubicBezTo>
                      <a:pt x="83791" y="276592"/>
                      <a:pt x="63267" y="250028"/>
                      <a:pt x="88581" y="273531"/>
                    </a:cubicBezTo>
                    <a:cubicBezTo>
                      <a:pt x="82569" y="280045"/>
                      <a:pt x="77268" y="287201"/>
                      <a:pt x="71617" y="293956"/>
                    </a:cubicBezTo>
                    <a:cubicBezTo>
                      <a:pt x="51879" y="317564"/>
                      <a:pt x="44926" y="316847"/>
                      <a:pt x="42583" y="323457"/>
                    </a:cubicBezTo>
                    <a:cubicBezTo>
                      <a:pt x="38423" y="335223"/>
                      <a:pt x="19552" y="352552"/>
                      <a:pt x="16373" y="367114"/>
                    </a:cubicBezTo>
                    <a:cubicBezTo>
                      <a:pt x="12774" y="372286"/>
                      <a:pt x="7753" y="372496"/>
                      <a:pt x="8849" y="385961"/>
                    </a:cubicBezTo>
                    <a:cubicBezTo>
                      <a:pt x="9710" y="396560"/>
                      <a:pt x="20017" y="411358"/>
                      <a:pt x="24217" y="413388"/>
                    </a:cubicBezTo>
                    <a:cubicBezTo>
                      <a:pt x="50192" y="425946"/>
                      <a:pt x="33468" y="427539"/>
                      <a:pt x="95424" y="479696"/>
                    </a:cubicBezTo>
                    <a:cubicBezTo>
                      <a:pt x="85568" y="488776"/>
                      <a:pt x="86323" y="485804"/>
                      <a:pt x="84396" y="488591"/>
                    </a:cubicBezTo>
                    <a:cubicBezTo>
                      <a:pt x="39465" y="553826"/>
                      <a:pt x="31075" y="552243"/>
                      <a:pt x="18405" y="583467"/>
                    </a:cubicBezTo>
                    <a:cubicBezTo>
                      <a:pt x="11953" y="599373"/>
                      <a:pt x="30739" y="609365"/>
                      <a:pt x="37778" y="615499"/>
                    </a:cubicBezTo>
                    <a:cubicBezTo>
                      <a:pt x="84967" y="656646"/>
                      <a:pt x="95749" y="671243"/>
                      <a:pt x="102057" y="676996"/>
                    </a:cubicBezTo>
                    <a:cubicBezTo>
                      <a:pt x="102362" y="677277"/>
                      <a:pt x="49416" y="726141"/>
                      <a:pt x="39575" y="742412"/>
                    </a:cubicBezTo>
                    <a:cubicBezTo>
                      <a:pt x="57575" y="741876"/>
                      <a:pt x="75931" y="741390"/>
                      <a:pt x="94618" y="740944"/>
                    </a:cubicBezTo>
                    <a:cubicBezTo>
                      <a:pt x="104174" y="737205"/>
                      <a:pt x="110546" y="727649"/>
                      <a:pt x="143574" y="701185"/>
                    </a:cubicBezTo>
                    <a:cubicBezTo>
                      <a:pt x="150327" y="693929"/>
                      <a:pt x="153225" y="687860"/>
                      <a:pt x="154817" y="6789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3900;p37"/>
              <p:cNvSpPr/>
              <p:nvPr/>
            </p:nvSpPr>
            <p:spPr>
              <a:xfrm>
                <a:off x="12690942" y="2287186"/>
                <a:ext cx="158074" cy="745754"/>
              </a:xfrm>
              <a:custGeom>
                <a:avLst/>
                <a:gdLst/>
                <a:ahLst/>
                <a:cxnLst/>
                <a:rect l="l" t="t" r="r" b="b"/>
                <a:pathLst>
                  <a:path w="158074" h="745754" extrusionOk="0">
                    <a:moveTo>
                      <a:pt x="112979" y="737100"/>
                    </a:moveTo>
                    <a:cubicBezTo>
                      <a:pt x="113744" y="734334"/>
                      <a:pt x="126299" y="732560"/>
                      <a:pt x="141066" y="715407"/>
                    </a:cubicBezTo>
                    <a:cubicBezTo>
                      <a:pt x="147483" y="707935"/>
                      <a:pt x="165054" y="697752"/>
                      <a:pt x="155072" y="672030"/>
                    </a:cubicBezTo>
                    <a:cubicBezTo>
                      <a:pt x="157064" y="666397"/>
                      <a:pt x="141677" y="656129"/>
                      <a:pt x="135575" y="654100"/>
                    </a:cubicBezTo>
                    <a:cubicBezTo>
                      <a:pt x="130244" y="652331"/>
                      <a:pt x="99824" y="619919"/>
                      <a:pt x="95699" y="615414"/>
                    </a:cubicBezTo>
                    <a:cubicBezTo>
                      <a:pt x="93822" y="613359"/>
                      <a:pt x="93241" y="610097"/>
                      <a:pt x="91319" y="608107"/>
                    </a:cubicBezTo>
                    <a:cubicBezTo>
                      <a:pt x="36586" y="551626"/>
                      <a:pt x="51863" y="568253"/>
                      <a:pt x="58120" y="555184"/>
                    </a:cubicBezTo>
                    <a:cubicBezTo>
                      <a:pt x="63467" y="544019"/>
                      <a:pt x="104269" y="498688"/>
                      <a:pt x="117624" y="488911"/>
                    </a:cubicBezTo>
                    <a:cubicBezTo>
                      <a:pt x="132686" y="477882"/>
                      <a:pt x="134088" y="463484"/>
                      <a:pt x="153405" y="449017"/>
                    </a:cubicBezTo>
                    <a:cubicBezTo>
                      <a:pt x="157515" y="414124"/>
                      <a:pt x="128827" y="413438"/>
                      <a:pt x="123736" y="399026"/>
                    </a:cubicBezTo>
                    <a:cubicBezTo>
                      <a:pt x="123045" y="397071"/>
                      <a:pt x="120577" y="395242"/>
                      <a:pt x="118505" y="394395"/>
                    </a:cubicBezTo>
                    <a:cubicBezTo>
                      <a:pt x="113104" y="392195"/>
                      <a:pt x="93897" y="365030"/>
                      <a:pt x="77117" y="354837"/>
                    </a:cubicBezTo>
                    <a:cubicBezTo>
                      <a:pt x="74965" y="353529"/>
                      <a:pt x="76842" y="352677"/>
                      <a:pt x="56639" y="334391"/>
                    </a:cubicBezTo>
                    <a:cubicBezTo>
                      <a:pt x="72897" y="301784"/>
                      <a:pt x="159587" y="233190"/>
                      <a:pt x="140570" y="217340"/>
                    </a:cubicBezTo>
                    <a:cubicBezTo>
                      <a:pt x="141782" y="208014"/>
                      <a:pt x="137232" y="211211"/>
                      <a:pt x="114240" y="180197"/>
                    </a:cubicBezTo>
                    <a:cubicBezTo>
                      <a:pt x="109379" y="173643"/>
                      <a:pt x="89962" y="167228"/>
                      <a:pt x="84736" y="160969"/>
                    </a:cubicBezTo>
                    <a:cubicBezTo>
                      <a:pt x="58946" y="130065"/>
                      <a:pt x="76136" y="139146"/>
                      <a:pt x="77943" y="125129"/>
                    </a:cubicBezTo>
                    <a:cubicBezTo>
                      <a:pt x="154882" y="53885"/>
                      <a:pt x="134704" y="72697"/>
                      <a:pt x="101205" y="41778"/>
                    </a:cubicBezTo>
                    <a:cubicBezTo>
                      <a:pt x="46447" y="-8699"/>
                      <a:pt x="76632" y="19574"/>
                      <a:pt x="57500" y="0"/>
                    </a:cubicBezTo>
                    <a:cubicBezTo>
                      <a:pt x="38768" y="491"/>
                      <a:pt x="20302" y="972"/>
                      <a:pt x="2106" y="1448"/>
                    </a:cubicBezTo>
                    <a:cubicBezTo>
                      <a:pt x="25438" y="34793"/>
                      <a:pt x="77543" y="63221"/>
                      <a:pt x="72202" y="70016"/>
                    </a:cubicBezTo>
                    <a:cubicBezTo>
                      <a:pt x="52614" y="94967"/>
                      <a:pt x="53715" y="87235"/>
                      <a:pt x="51077" y="91594"/>
                    </a:cubicBezTo>
                    <a:cubicBezTo>
                      <a:pt x="35605" y="117172"/>
                      <a:pt x="38027" y="114415"/>
                      <a:pt x="37447" y="114536"/>
                    </a:cubicBezTo>
                    <a:cubicBezTo>
                      <a:pt x="30499" y="115999"/>
                      <a:pt x="33022" y="122819"/>
                      <a:pt x="27450" y="130301"/>
                    </a:cubicBezTo>
                    <a:cubicBezTo>
                      <a:pt x="-4116" y="172690"/>
                      <a:pt x="63296" y="192014"/>
                      <a:pt x="71105" y="200738"/>
                    </a:cubicBezTo>
                    <a:cubicBezTo>
                      <a:pt x="79665" y="210304"/>
                      <a:pt x="79024" y="210109"/>
                      <a:pt x="91058" y="221018"/>
                    </a:cubicBezTo>
                    <a:cubicBezTo>
                      <a:pt x="90548" y="223509"/>
                      <a:pt x="90488" y="226806"/>
                      <a:pt x="86208" y="226661"/>
                    </a:cubicBezTo>
                    <a:cubicBezTo>
                      <a:pt x="83465" y="226566"/>
                      <a:pt x="85897" y="233311"/>
                      <a:pt x="79615" y="235917"/>
                    </a:cubicBezTo>
                    <a:cubicBezTo>
                      <a:pt x="67351" y="241013"/>
                      <a:pt x="26194" y="294197"/>
                      <a:pt x="18430" y="304770"/>
                    </a:cubicBezTo>
                    <a:cubicBezTo>
                      <a:pt x="9359" y="317118"/>
                      <a:pt x="-2620" y="323126"/>
                      <a:pt x="9820" y="344334"/>
                    </a:cubicBezTo>
                    <a:cubicBezTo>
                      <a:pt x="11947" y="359157"/>
                      <a:pt x="73814" y="413162"/>
                      <a:pt x="98602" y="438068"/>
                    </a:cubicBezTo>
                    <a:cubicBezTo>
                      <a:pt x="88390" y="445755"/>
                      <a:pt x="90157" y="449729"/>
                      <a:pt x="85602" y="452650"/>
                    </a:cubicBezTo>
                    <a:cubicBezTo>
                      <a:pt x="72572" y="461009"/>
                      <a:pt x="70460" y="471147"/>
                      <a:pt x="59432" y="483133"/>
                    </a:cubicBezTo>
                    <a:cubicBezTo>
                      <a:pt x="42402" y="501645"/>
                      <a:pt x="61154" y="475366"/>
                      <a:pt x="10676" y="544195"/>
                    </a:cubicBezTo>
                    <a:cubicBezTo>
                      <a:pt x="5400" y="544565"/>
                      <a:pt x="7382" y="550193"/>
                      <a:pt x="3282" y="552593"/>
                    </a:cubicBezTo>
                    <a:cubicBezTo>
                      <a:pt x="-7420" y="558852"/>
                      <a:pt x="11382" y="589135"/>
                      <a:pt x="12473" y="591445"/>
                    </a:cubicBezTo>
                    <a:cubicBezTo>
                      <a:pt x="19796" y="595018"/>
                      <a:pt x="22975" y="602319"/>
                      <a:pt x="27480" y="608378"/>
                    </a:cubicBezTo>
                    <a:cubicBezTo>
                      <a:pt x="32987" y="615784"/>
                      <a:pt x="55948" y="633374"/>
                      <a:pt x="60133" y="648152"/>
                    </a:cubicBezTo>
                    <a:cubicBezTo>
                      <a:pt x="61334" y="652396"/>
                      <a:pt x="81958" y="661842"/>
                      <a:pt x="85772" y="674766"/>
                    </a:cubicBezTo>
                    <a:cubicBezTo>
                      <a:pt x="86573" y="677497"/>
                      <a:pt x="86814" y="670537"/>
                      <a:pt x="98527" y="685575"/>
                    </a:cubicBezTo>
                    <a:cubicBezTo>
                      <a:pt x="92495" y="692701"/>
                      <a:pt x="84561" y="697968"/>
                      <a:pt x="78854" y="705444"/>
                    </a:cubicBezTo>
                    <a:cubicBezTo>
                      <a:pt x="78133" y="706387"/>
                      <a:pt x="73248" y="706091"/>
                      <a:pt x="72082" y="708121"/>
                    </a:cubicBezTo>
                    <a:cubicBezTo>
                      <a:pt x="70685" y="710551"/>
                      <a:pt x="47819" y="731853"/>
                      <a:pt x="33497" y="745754"/>
                    </a:cubicBezTo>
                    <a:cubicBezTo>
                      <a:pt x="57224" y="745714"/>
                      <a:pt x="81187" y="745714"/>
                      <a:pt x="105340" y="745744"/>
                    </a:cubicBezTo>
                    <a:cubicBezTo>
                      <a:pt x="110306" y="744291"/>
                      <a:pt x="111702" y="741675"/>
                      <a:pt x="112979" y="73710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3901;p37"/>
              <p:cNvSpPr/>
              <p:nvPr/>
            </p:nvSpPr>
            <p:spPr>
              <a:xfrm>
                <a:off x="11937098" y="2296275"/>
                <a:ext cx="164170" cy="770545"/>
              </a:xfrm>
              <a:custGeom>
                <a:avLst/>
                <a:gdLst/>
                <a:ahLst/>
                <a:cxnLst/>
                <a:rect l="l" t="t" r="r" b="b"/>
                <a:pathLst>
                  <a:path w="164170" h="770545" extrusionOk="0">
                    <a:moveTo>
                      <a:pt x="154852" y="694746"/>
                    </a:moveTo>
                    <a:cubicBezTo>
                      <a:pt x="169975" y="684203"/>
                      <a:pt x="163572" y="664379"/>
                      <a:pt x="147434" y="660600"/>
                    </a:cubicBezTo>
                    <a:cubicBezTo>
                      <a:pt x="140391" y="641999"/>
                      <a:pt x="124928" y="642595"/>
                      <a:pt x="120673" y="630568"/>
                    </a:cubicBezTo>
                    <a:cubicBezTo>
                      <a:pt x="119982" y="628614"/>
                      <a:pt x="117514" y="626785"/>
                      <a:pt x="115442" y="625938"/>
                    </a:cubicBezTo>
                    <a:cubicBezTo>
                      <a:pt x="110041" y="623738"/>
                      <a:pt x="90834" y="596572"/>
                      <a:pt x="74054" y="586380"/>
                    </a:cubicBezTo>
                    <a:cubicBezTo>
                      <a:pt x="72693" y="585548"/>
                      <a:pt x="71767" y="583984"/>
                      <a:pt x="70676" y="582721"/>
                    </a:cubicBezTo>
                    <a:cubicBezTo>
                      <a:pt x="45336" y="553471"/>
                      <a:pt x="51784" y="574313"/>
                      <a:pt x="61600" y="556528"/>
                    </a:cubicBezTo>
                    <a:cubicBezTo>
                      <a:pt x="68418" y="544180"/>
                      <a:pt x="111538" y="502026"/>
                      <a:pt x="112504" y="496143"/>
                    </a:cubicBezTo>
                    <a:cubicBezTo>
                      <a:pt x="112969" y="493312"/>
                      <a:pt x="125263" y="490200"/>
                      <a:pt x="138103" y="471558"/>
                    </a:cubicBezTo>
                    <a:cubicBezTo>
                      <a:pt x="145662" y="460584"/>
                      <a:pt x="147649" y="462057"/>
                      <a:pt x="150162" y="454139"/>
                    </a:cubicBezTo>
                    <a:cubicBezTo>
                      <a:pt x="161175" y="450722"/>
                      <a:pt x="166866" y="440023"/>
                      <a:pt x="154297" y="425846"/>
                    </a:cubicBezTo>
                    <a:cubicBezTo>
                      <a:pt x="145221" y="415613"/>
                      <a:pt x="80392" y="347782"/>
                      <a:pt x="76903" y="339935"/>
                    </a:cubicBezTo>
                    <a:cubicBezTo>
                      <a:pt x="76122" y="338186"/>
                      <a:pt x="74350" y="339183"/>
                      <a:pt x="68738" y="334568"/>
                    </a:cubicBezTo>
                    <a:cubicBezTo>
                      <a:pt x="98948" y="292915"/>
                      <a:pt x="113500" y="292338"/>
                      <a:pt x="111137" y="280652"/>
                    </a:cubicBezTo>
                    <a:cubicBezTo>
                      <a:pt x="138629" y="257581"/>
                      <a:pt x="125589" y="259039"/>
                      <a:pt x="133408" y="255832"/>
                    </a:cubicBezTo>
                    <a:cubicBezTo>
                      <a:pt x="134089" y="255556"/>
                      <a:pt x="133423" y="251522"/>
                      <a:pt x="133047" y="249287"/>
                    </a:cubicBezTo>
                    <a:cubicBezTo>
                      <a:pt x="129198" y="226481"/>
                      <a:pt x="115587" y="209228"/>
                      <a:pt x="95835" y="181937"/>
                    </a:cubicBezTo>
                    <a:cubicBezTo>
                      <a:pt x="89783" y="173583"/>
                      <a:pt x="93527" y="158865"/>
                      <a:pt x="90268" y="156029"/>
                    </a:cubicBezTo>
                    <a:cubicBezTo>
                      <a:pt x="90463" y="155759"/>
                      <a:pt x="90774" y="155508"/>
                      <a:pt x="90879" y="155222"/>
                    </a:cubicBezTo>
                    <a:cubicBezTo>
                      <a:pt x="96485" y="140084"/>
                      <a:pt x="109826" y="130627"/>
                      <a:pt x="118265" y="117593"/>
                    </a:cubicBezTo>
                    <a:cubicBezTo>
                      <a:pt x="120278" y="114481"/>
                      <a:pt x="166401" y="90588"/>
                      <a:pt x="163763" y="69255"/>
                    </a:cubicBezTo>
                    <a:cubicBezTo>
                      <a:pt x="168924" y="47702"/>
                      <a:pt x="123797" y="22040"/>
                      <a:pt x="103043" y="597"/>
                    </a:cubicBezTo>
                    <a:cubicBezTo>
                      <a:pt x="78905" y="-435"/>
                      <a:pt x="55012" y="-350"/>
                      <a:pt x="34028" y="2637"/>
                    </a:cubicBezTo>
                    <a:cubicBezTo>
                      <a:pt x="45031" y="9462"/>
                      <a:pt x="69239" y="39414"/>
                      <a:pt x="78079" y="45312"/>
                    </a:cubicBezTo>
                    <a:cubicBezTo>
                      <a:pt x="110266" y="66795"/>
                      <a:pt x="101691" y="66860"/>
                      <a:pt x="108119" y="69245"/>
                    </a:cubicBezTo>
                    <a:cubicBezTo>
                      <a:pt x="115022" y="71806"/>
                      <a:pt x="111743" y="70022"/>
                      <a:pt x="86684" y="94948"/>
                    </a:cubicBezTo>
                    <a:cubicBezTo>
                      <a:pt x="81803" y="99804"/>
                      <a:pt x="56800" y="126989"/>
                      <a:pt x="47249" y="127205"/>
                    </a:cubicBezTo>
                    <a:cubicBezTo>
                      <a:pt x="41797" y="144052"/>
                      <a:pt x="40080" y="147455"/>
                      <a:pt x="41517" y="151233"/>
                    </a:cubicBezTo>
                    <a:cubicBezTo>
                      <a:pt x="46728" y="164924"/>
                      <a:pt x="44545" y="173859"/>
                      <a:pt x="55428" y="184342"/>
                    </a:cubicBezTo>
                    <a:cubicBezTo>
                      <a:pt x="63202" y="191824"/>
                      <a:pt x="90849" y="239956"/>
                      <a:pt x="92616" y="242151"/>
                    </a:cubicBezTo>
                    <a:cubicBezTo>
                      <a:pt x="83340" y="246681"/>
                      <a:pt x="71917" y="254419"/>
                      <a:pt x="70620" y="264707"/>
                    </a:cubicBezTo>
                    <a:cubicBezTo>
                      <a:pt x="70085" y="268941"/>
                      <a:pt x="59282" y="271211"/>
                      <a:pt x="40916" y="299685"/>
                    </a:cubicBezTo>
                    <a:cubicBezTo>
                      <a:pt x="37467" y="305032"/>
                      <a:pt x="31636" y="308665"/>
                      <a:pt x="29698" y="315129"/>
                    </a:cubicBezTo>
                    <a:cubicBezTo>
                      <a:pt x="22135" y="317189"/>
                      <a:pt x="24282" y="325192"/>
                      <a:pt x="20893" y="329907"/>
                    </a:cubicBezTo>
                    <a:cubicBezTo>
                      <a:pt x="14200" y="339208"/>
                      <a:pt x="22515" y="356371"/>
                      <a:pt x="28887" y="365847"/>
                    </a:cubicBezTo>
                    <a:cubicBezTo>
                      <a:pt x="32376" y="371039"/>
                      <a:pt x="51478" y="373986"/>
                      <a:pt x="64684" y="395293"/>
                    </a:cubicBezTo>
                    <a:cubicBezTo>
                      <a:pt x="68909" y="402113"/>
                      <a:pt x="98843" y="428738"/>
                      <a:pt x="104685" y="433919"/>
                    </a:cubicBezTo>
                    <a:cubicBezTo>
                      <a:pt x="92310" y="445811"/>
                      <a:pt x="76773" y="465750"/>
                      <a:pt x="75201" y="468346"/>
                    </a:cubicBezTo>
                    <a:cubicBezTo>
                      <a:pt x="74590" y="469348"/>
                      <a:pt x="69684" y="469619"/>
                      <a:pt x="68753" y="471729"/>
                    </a:cubicBezTo>
                    <a:cubicBezTo>
                      <a:pt x="65855" y="478328"/>
                      <a:pt x="28717" y="516188"/>
                      <a:pt x="13955" y="541459"/>
                    </a:cubicBezTo>
                    <a:cubicBezTo>
                      <a:pt x="3573" y="545919"/>
                      <a:pt x="-206" y="556949"/>
                      <a:pt x="1976" y="565899"/>
                    </a:cubicBezTo>
                    <a:cubicBezTo>
                      <a:pt x="-341" y="570785"/>
                      <a:pt x="-1658" y="573566"/>
                      <a:pt x="4079" y="577480"/>
                    </a:cubicBezTo>
                    <a:cubicBezTo>
                      <a:pt x="15107" y="585012"/>
                      <a:pt x="24202" y="601914"/>
                      <a:pt x="27546" y="604816"/>
                    </a:cubicBezTo>
                    <a:cubicBezTo>
                      <a:pt x="44105" y="619178"/>
                      <a:pt x="105881" y="679888"/>
                      <a:pt x="106812" y="681712"/>
                    </a:cubicBezTo>
                    <a:cubicBezTo>
                      <a:pt x="94087" y="691955"/>
                      <a:pt x="37012" y="759892"/>
                      <a:pt x="32106" y="761956"/>
                    </a:cubicBezTo>
                    <a:cubicBezTo>
                      <a:pt x="27316" y="763971"/>
                      <a:pt x="22155" y="763976"/>
                      <a:pt x="18641" y="770546"/>
                    </a:cubicBezTo>
                    <a:cubicBezTo>
                      <a:pt x="41142" y="766632"/>
                      <a:pt x="67212" y="763124"/>
                      <a:pt x="96485" y="759992"/>
                    </a:cubicBezTo>
                    <a:cubicBezTo>
                      <a:pt x="111883" y="743485"/>
                      <a:pt x="153586" y="695628"/>
                      <a:pt x="154852" y="6947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3902;p37"/>
              <p:cNvSpPr/>
              <p:nvPr/>
            </p:nvSpPr>
            <p:spPr>
              <a:xfrm>
                <a:off x="13774209" y="2256232"/>
                <a:ext cx="165085" cy="790920"/>
              </a:xfrm>
              <a:custGeom>
                <a:avLst/>
                <a:gdLst/>
                <a:ahLst/>
                <a:cxnLst/>
                <a:rect l="l" t="t" r="r" b="b"/>
                <a:pathLst>
                  <a:path w="165085" h="790920" extrusionOk="0">
                    <a:moveTo>
                      <a:pt x="110635" y="778212"/>
                    </a:moveTo>
                    <a:cubicBezTo>
                      <a:pt x="114464" y="776112"/>
                      <a:pt x="118589" y="773096"/>
                      <a:pt x="119991" y="768059"/>
                    </a:cubicBezTo>
                    <a:cubicBezTo>
                      <a:pt x="120756" y="765303"/>
                      <a:pt x="133241" y="763599"/>
                      <a:pt x="148078" y="746371"/>
                    </a:cubicBezTo>
                    <a:cubicBezTo>
                      <a:pt x="154490" y="738904"/>
                      <a:pt x="172066" y="728716"/>
                      <a:pt x="162084" y="702989"/>
                    </a:cubicBezTo>
                    <a:cubicBezTo>
                      <a:pt x="164071" y="697357"/>
                      <a:pt x="148689" y="687089"/>
                      <a:pt x="142587" y="685059"/>
                    </a:cubicBezTo>
                    <a:cubicBezTo>
                      <a:pt x="137256" y="683290"/>
                      <a:pt x="106836" y="650878"/>
                      <a:pt x="102711" y="646373"/>
                    </a:cubicBezTo>
                    <a:cubicBezTo>
                      <a:pt x="100834" y="644318"/>
                      <a:pt x="100253" y="641056"/>
                      <a:pt x="98331" y="639066"/>
                    </a:cubicBezTo>
                    <a:cubicBezTo>
                      <a:pt x="43623" y="582605"/>
                      <a:pt x="58870" y="599222"/>
                      <a:pt x="65132" y="586143"/>
                    </a:cubicBezTo>
                    <a:cubicBezTo>
                      <a:pt x="70479" y="574978"/>
                      <a:pt x="111281" y="529647"/>
                      <a:pt x="124636" y="519870"/>
                    </a:cubicBezTo>
                    <a:cubicBezTo>
                      <a:pt x="139698" y="508841"/>
                      <a:pt x="141100" y="494444"/>
                      <a:pt x="160417" y="479976"/>
                    </a:cubicBezTo>
                    <a:cubicBezTo>
                      <a:pt x="164527" y="445083"/>
                      <a:pt x="135839" y="444397"/>
                      <a:pt x="130748" y="429985"/>
                    </a:cubicBezTo>
                    <a:cubicBezTo>
                      <a:pt x="130057" y="428030"/>
                      <a:pt x="127589" y="426201"/>
                      <a:pt x="125517" y="425354"/>
                    </a:cubicBezTo>
                    <a:cubicBezTo>
                      <a:pt x="120116" y="423154"/>
                      <a:pt x="100909" y="395989"/>
                      <a:pt x="84129" y="385796"/>
                    </a:cubicBezTo>
                    <a:cubicBezTo>
                      <a:pt x="81977" y="384488"/>
                      <a:pt x="83859" y="383636"/>
                      <a:pt x="63651" y="365350"/>
                    </a:cubicBezTo>
                    <a:cubicBezTo>
                      <a:pt x="79905" y="332748"/>
                      <a:pt x="166589" y="264160"/>
                      <a:pt x="147582" y="248299"/>
                    </a:cubicBezTo>
                    <a:cubicBezTo>
                      <a:pt x="148789" y="238973"/>
                      <a:pt x="144244" y="242171"/>
                      <a:pt x="121252" y="211156"/>
                    </a:cubicBezTo>
                    <a:cubicBezTo>
                      <a:pt x="116392" y="204602"/>
                      <a:pt x="96974" y="198187"/>
                      <a:pt x="91748" y="191928"/>
                    </a:cubicBezTo>
                    <a:cubicBezTo>
                      <a:pt x="65958" y="161029"/>
                      <a:pt x="83148" y="170110"/>
                      <a:pt x="84955" y="156088"/>
                    </a:cubicBezTo>
                    <a:cubicBezTo>
                      <a:pt x="161739" y="84990"/>
                      <a:pt x="141971" y="103887"/>
                      <a:pt x="108217" y="72737"/>
                    </a:cubicBezTo>
                    <a:cubicBezTo>
                      <a:pt x="41951" y="11641"/>
                      <a:pt x="49995" y="18301"/>
                      <a:pt x="55912" y="13124"/>
                    </a:cubicBezTo>
                    <a:cubicBezTo>
                      <a:pt x="71109" y="-165"/>
                      <a:pt x="59947" y="9145"/>
                      <a:pt x="68646" y="0"/>
                    </a:cubicBezTo>
                    <a:cubicBezTo>
                      <a:pt x="46516" y="702"/>
                      <a:pt x="23945" y="1413"/>
                      <a:pt x="1014" y="2125"/>
                    </a:cubicBezTo>
                    <a:cubicBezTo>
                      <a:pt x="-10910" y="42149"/>
                      <a:pt x="86442" y="91780"/>
                      <a:pt x="79209" y="100980"/>
                    </a:cubicBezTo>
                    <a:cubicBezTo>
                      <a:pt x="59661" y="125881"/>
                      <a:pt x="60702" y="118234"/>
                      <a:pt x="58084" y="122559"/>
                    </a:cubicBezTo>
                    <a:cubicBezTo>
                      <a:pt x="42612" y="148136"/>
                      <a:pt x="45034" y="145379"/>
                      <a:pt x="44454" y="145500"/>
                    </a:cubicBezTo>
                    <a:cubicBezTo>
                      <a:pt x="37506" y="146963"/>
                      <a:pt x="40029" y="153783"/>
                      <a:pt x="34457" y="161265"/>
                    </a:cubicBezTo>
                    <a:cubicBezTo>
                      <a:pt x="24321" y="174875"/>
                      <a:pt x="24015" y="189864"/>
                      <a:pt x="33066" y="201871"/>
                    </a:cubicBezTo>
                    <a:cubicBezTo>
                      <a:pt x="38787" y="209458"/>
                      <a:pt x="77216" y="230695"/>
                      <a:pt x="78118" y="231702"/>
                    </a:cubicBezTo>
                    <a:cubicBezTo>
                      <a:pt x="86672" y="241263"/>
                      <a:pt x="86001" y="241043"/>
                      <a:pt x="98070" y="251982"/>
                    </a:cubicBezTo>
                    <a:cubicBezTo>
                      <a:pt x="97560" y="254473"/>
                      <a:pt x="97500" y="257770"/>
                      <a:pt x="93220" y="257625"/>
                    </a:cubicBezTo>
                    <a:cubicBezTo>
                      <a:pt x="90477" y="257530"/>
                      <a:pt x="92909" y="264275"/>
                      <a:pt x="86627" y="266881"/>
                    </a:cubicBezTo>
                    <a:cubicBezTo>
                      <a:pt x="78493" y="270258"/>
                      <a:pt x="77427" y="281573"/>
                      <a:pt x="68011" y="283518"/>
                    </a:cubicBezTo>
                    <a:cubicBezTo>
                      <a:pt x="65923" y="283949"/>
                      <a:pt x="19670" y="343311"/>
                      <a:pt x="19350" y="343562"/>
                    </a:cubicBezTo>
                    <a:cubicBezTo>
                      <a:pt x="-13193" y="368723"/>
                      <a:pt x="65403" y="428607"/>
                      <a:pt x="105624" y="469027"/>
                    </a:cubicBezTo>
                    <a:cubicBezTo>
                      <a:pt x="95332" y="476774"/>
                      <a:pt x="97295" y="480608"/>
                      <a:pt x="92624" y="483609"/>
                    </a:cubicBezTo>
                    <a:cubicBezTo>
                      <a:pt x="79594" y="491968"/>
                      <a:pt x="77482" y="502106"/>
                      <a:pt x="66454" y="514092"/>
                    </a:cubicBezTo>
                    <a:cubicBezTo>
                      <a:pt x="61178" y="519830"/>
                      <a:pt x="54781" y="524691"/>
                      <a:pt x="50315" y="530965"/>
                    </a:cubicBezTo>
                    <a:cubicBezTo>
                      <a:pt x="-28" y="601613"/>
                      <a:pt x="-818" y="579223"/>
                      <a:pt x="19490" y="622409"/>
                    </a:cubicBezTo>
                    <a:cubicBezTo>
                      <a:pt x="26813" y="625982"/>
                      <a:pt x="29992" y="633283"/>
                      <a:pt x="34497" y="639342"/>
                    </a:cubicBezTo>
                    <a:cubicBezTo>
                      <a:pt x="40004" y="646748"/>
                      <a:pt x="62965" y="664338"/>
                      <a:pt x="67150" y="679116"/>
                    </a:cubicBezTo>
                    <a:cubicBezTo>
                      <a:pt x="68351" y="683360"/>
                      <a:pt x="88975" y="692806"/>
                      <a:pt x="92789" y="705730"/>
                    </a:cubicBezTo>
                    <a:cubicBezTo>
                      <a:pt x="93590" y="708461"/>
                      <a:pt x="93830" y="701501"/>
                      <a:pt x="105544" y="716539"/>
                    </a:cubicBezTo>
                    <a:cubicBezTo>
                      <a:pt x="99512" y="723665"/>
                      <a:pt x="91578" y="728932"/>
                      <a:pt x="85871" y="736409"/>
                    </a:cubicBezTo>
                    <a:cubicBezTo>
                      <a:pt x="85151" y="737351"/>
                      <a:pt x="80260" y="737055"/>
                      <a:pt x="79099" y="739085"/>
                    </a:cubicBezTo>
                    <a:cubicBezTo>
                      <a:pt x="79048" y="739170"/>
                      <a:pt x="37275" y="779836"/>
                      <a:pt x="27829" y="789708"/>
                    </a:cubicBezTo>
                    <a:cubicBezTo>
                      <a:pt x="51041" y="790118"/>
                      <a:pt x="73958" y="790524"/>
                      <a:pt x="96559" y="790920"/>
                    </a:cubicBezTo>
                    <a:cubicBezTo>
                      <a:pt x="102496" y="789713"/>
                      <a:pt x="95693" y="786410"/>
                      <a:pt x="110635" y="77821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3903;p37"/>
              <p:cNvSpPr/>
              <p:nvPr/>
            </p:nvSpPr>
            <p:spPr>
              <a:xfrm>
                <a:off x="13394316" y="2267146"/>
                <a:ext cx="158982" cy="773255"/>
              </a:xfrm>
              <a:custGeom>
                <a:avLst/>
                <a:gdLst/>
                <a:ahLst/>
                <a:cxnLst/>
                <a:rect l="l" t="t" r="r" b="b"/>
                <a:pathLst>
                  <a:path w="158982" h="773255" extrusionOk="0">
                    <a:moveTo>
                      <a:pt x="154817" y="707564"/>
                    </a:moveTo>
                    <a:cubicBezTo>
                      <a:pt x="166336" y="692140"/>
                      <a:pt x="143905" y="691082"/>
                      <a:pt x="142143" y="686302"/>
                    </a:cubicBezTo>
                    <a:cubicBezTo>
                      <a:pt x="137753" y="674330"/>
                      <a:pt x="123191" y="672296"/>
                      <a:pt x="119552" y="664217"/>
                    </a:cubicBezTo>
                    <a:cubicBezTo>
                      <a:pt x="111067" y="645391"/>
                      <a:pt x="94223" y="639728"/>
                      <a:pt x="68723" y="606283"/>
                    </a:cubicBezTo>
                    <a:cubicBezTo>
                      <a:pt x="74109" y="597318"/>
                      <a:pt x="78074" y="602249"/>
                      <a:pt x="93437" y="580997"/>
                    </a:cubicBezTo>
                    <a:cubicBezTo>
                      <a:pt x="115842" y="550003"/>
                      <a:pt x="149691" y="522015"/>
                      <a:pt x="146583" y="507633"/>
                    </a:cubicBezTo>
                    <a:cubicBezTo>
                      <a:pt x="143204" y="491973"/>
                      <a:pt x="69284" y="425420"/>
                      <a:pt x="62246" y="409579"/>
                    </a:cubicBezTo>
                    <a:cubicBezTo>
                      <a:pt x="61485" y="407870"/>
                      <a:pt x="59798" y="408807"/>
                      <a:pt x="54357" y="404428"/>
                    </a:cubicBezTo>
                    <a:cubicBezTo>
                      <a:pt x="62191" y="394085"/>
                      <a:pt x="103178" y="348347"/>
                      <a:pt x="110081" y="344253"/>
                    </a:cubicBezTo>
                    <a:cubicBezTo>
                      <a:pt x="122380" y="336957"/>
                      <a:pt x="116899" y="336802"/>
                      <a:pt x="124427" y="334021"/>
                    </a:cubicBezTo>
                    <a:cubicBezTo>
                      <a:pt x="130234" y="331876"/>
                      <a:pt x="129323" y="323141"/>
                      <a:pt x="136226" y="321954"/>
                    </a:cubicBezTo>
                    <a:cubicBezTo>
                      <a:pt x="136546" y="321898"/>
                      <a:pt x="135285" y="324965"/>
                      <a:pt x="141297" y="294708"/>
                    </a:cubicBezTo>
                    <a:cubicBezTo>
                      <a:pt x="138929" y="292343"/>
                      <a:pt x="137643" y="288273"/>
                      <a:pt x="136942" y="286575"/>
                    </a:cubicBezTo>
                    <a:cubicBezTo>
                      <a:pt x="102232" y="276868"/>
                      <a:pt x="73854" y="209974"/>
                      <a:pt x="63652" y="204552"/>
                    </a:cubicBezTo>
                    <a:cubicBezTo>
                      <a:pt x="56970" y="201009"/>
                      <a:pt x="53250" y="195156"/>
                      <a:pt x="50387" y="188877"/>
                    </a:cubicBezTo>
                    <a:cubicBezTo>
                      <a:pt x="52054" y="187438"/>
                      <a:pt x="53541" y="185624"/>
                      <a:pt x="55007" y="183605"/>
                    </a:cubicBezTo>
                    <a:cubicBezTo>
                      <a:pt x="71366" y="161044"/>
                      <a:pt x="93827" y="153989"/>
                      <a:pt x="111187" y="136379"/>
                    </a:cubicBezTo>
                    <a:cubicBezTo>
                      <a:pt x="135380" y="111835"/>
                      <a:pt x="141817" y="104313"/>
                      <a:pt x="157390" y="94907"/>
                    </a:cubicBezTo>
                    <a:cubicBezTo>
                      <a:pt x="153901" y="90066"/>
                      <a:pt x="160504" y="89926"/>
                      <a:pt x="158647" y="81327"/>
                    </a:cubicBezTo>
                    <a:cubicBezTo>
                      <a:pt x="158482" y="80550"/>
                      <a:pt x="158752" y="80745"/>
                      <a:pt x="158927" y="79066"/>
                    </a:cubicBezTo>
                    <a:cubicBezTo>
                      <a:pt x="152865" y="68623"/>
                      <a:pt x="161730" y="77718"/>
                      <a:pt x="86684" y="0"/>
                    </a:cubicBezTo>
                    <a:cubicBezTo>
                      <a:pt x="66366" y="586"/>
                      <a:pt x="45952" y="1173"/>
                      <a:pt x="25458" y="1759"/>
                    </a:cubicBezTo>
                    <a:cubicBezTo>
                      <a:pt x="38153" y="25081"/>
                      <a:pt x="46463" y="13455"/>
                      <a:pt x="62071" y="38636"/>
                    </a:cubicBezTo>
                    <a:cubicBezTo>
                      <a:pt x="66566" y="45897"/>
                      <a:pt x="101906" y="77162"/>
                      <a:pt x="104189" y="79172"/>
                    </a:cubicBezTo>
                    <a:cubicBezTo>
                      <a:pt x="78865" y="107786"/>
                      <a:pt x="76167" y="99522"/>
                      <a:pt x="51428" y="132967"/>
                    </a:cubicBezTo>
                    <a:cubicBezTo>
                      <a:pt x="44600" y="142192"/>
                      <a:pt x="33893" y="139531"/>
                      <a:pt x="14956" y="164327"/>
                    </a:cubicBezTo>
                    <a:cubicBezTo>
                      <a:pt x="7923" y="169969"/>
                      <a:pt x="4740" y="167719"/>
                      <a:pt x="1556" y="180187"/>
                    </a:cubicBezTo>
                    <a:cubicBezTo>
                      <a:pt x="1075" y="182086"/>
                      <a:pt x="1856" y="184407"/>
                      <a:pt x="1130" y="186135"/>
                    </a:cubicBezTo>
                    <a:cubicBezTo>
                      <a:pt x="-1693" y="192810"/>
                      <a:pt x="1191" y="198598"/>
                      <a:pt x="5180" y="202813"/>
                    </a:cubicBezTo>
                    <a:cubicBezTo>
                      <a:pt x="14531" y="212690"/>
                      <a:pt x="16463" y="222106"/>
                      <a:pt x="28206" y="229963"/>
                    </a:cubicBezTo>
                    <a:cubicBezTo>
                      <a:pt x="32897" y="233100"/>
                      <a:pt x="44525" y="258487"/>
                      <a:pt x="48505" y="263032"/>
                    </a:cubicBezTo>
                    <a:cubicBezTo>
                      <a:pt x="52700" y="267823"/>
                      <a:pt x="58647" y="271190"/>
                      <a:pt x="62391" y="276247"/>
                    </a:cubicBezTo>
                    <a:cubicBezTo>
                      <a:pt x="83796" y="305171"/>
                      <a:pt x="63277" y="278617"/>
                      <a:pt x="88581" y="302109"/>
                    </a:cubicBezTo>
                    <a:cubicBezTo>
                      <a:pt x="77588" y="314031"/>
                      <a:pt x="66245" y="331570"/>
                      <a:pt x="51764" y="342705"/>
                    </a:cubicBezTo>
                    <a:cubicBezTo>
                      <a:pt x="48300" y="345376"/>
                      <a:pt x="43910" y="348297"/>
                      <a:pt x="42588" y="352036"/>
                    </a:cubicBezTo>
                    <a:cubicBezTo>
                      <a:pt x="38318" y="364113"/>
                      <a:pt x="26945" y="371479"/>
                      <a:pt x="22865" y="383471"/>
                    </a:cubicBezTo>
                    <a:cubicBezTo>
                      <a:pt x="15902" y="388888"/>
                      <a:pt x="18626" y="394776"/>
                      <a:pt x="13770" y="398720"/>
                    </a:cubicBezTo>
                    <a:cubicBezTo>
                      <a:pt x="1631" y="408587"/>
                      <a:pt x="12799" y="427564"/>
                      <a:pt x="21684" y="440493"/>
                    </a:cubicBezTo>
                    <a:cubicBezTo>
                      <a:pt x="22755" y="442057"/>
                      <a:pt x="38483" y="446326"/>
                      <a:pt x="50022" y="464938"/>
                    </a:cubicBezTo>
                    <a:cubicBezTo>
                      <a:pt x="54522" y="472204"/>
                      <a:pt x="88646" y="502562"/>
                      <a:pt x="95429" y="508269"/>
                    </a:cubicBezTo>
                    <a:cubicBezTo>
                      <a:pt x="75596" y="526535"/>
                      <a:pt x="97516" y="499640"/>
                      <a:pt x="68733" y="539740"/>
                    </a:cubicBezTo>
                    <a:cubicBezTo>
                      <a:pt x="42062" y="576847"/>
                      <a:pt x="29783" y="584008"/>
                      <a:pt x="18410" y="612046"/>
                    </a:cubicBezTo>
                    <a:cubicBezTo>
                      <a:pt x="12398" y="626869"/>
                      <a:pt x="23446" y="630482"/>
                      <a:pt x="58426" y="662208"/>
                    </a:cubicBezTo>
                    <a:cubicBezTo>
                      <a:pt x="90018" y="690857"/>
                      <a:pt x="94208" y="698634"/>
                      <a:pt x="103018" y="706367"/>
                    </a:cubicBezTo>
                    <a:cubicBezTo>
                      <a:pt x="70680" y="732926"/>
                      <a:pt x="84556" y="721140"/>
                      <a:pt x="49896" y="758393"/>
                    </a:cubicBezTo>
                    <a:cubicBezTo>
                      <a:pt x="42803" y="766020"/>
                      <a:pt x="38403" y="770129"/>
                      <a:pt x="38804" y="772369"/>
                    </a:cubicBezTo>
                    <a:cubicBezTo>
                      <a:pt x="56724" y="772660"/>
                      <a:pt x="74595" y="772955"/>
                      <a:pt x="92400" y="773256"/>
                    </a:cubicBezTo>
                    <a:cubicBezTo>
                      <a:pt x="138909" y="730225"/>
                      <a:pt x="150583" y="731267"/>
                      <a:pt x="154817" y="70756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3904;p37"/>
              <p:cNvSpPr/>
              <p:nvPr/>
            </p:nvSpPr>
            <p:spPr>
              <a:xfrm>
                <a:off x="13027321" y="2278291"/>
                <a:ext cx="163832" cy="757094"/>
              </a:xfrm>
              <a:custGeom>
                <a:avLst/>
                <a:gdLst/>
                <a:ahLst/>
                <a:cxnLst/>
                <a:rect l="l" t="t" r="r" b="b"/>
                <a:pathLst>
                  <a:path w="163832" h="757094" extrusionOk="0">
                    <a:moveTo>
                      <a:pt x="147497" y="678570"/>
                    </a:moveTo>
                    <a:cubicBezTo>
                      <a:pt x="140489" y="660043"/>
                      <a:pt x="124981" y="660524"/>
                      <a:pt x="120736" y="648537"/>
                    </a:cubicBezTo>
                    <a:cubicBezTo>
                      <a:pt x="120045" y="646583"/>
                      <a:pt x="117577" y="644754"/>
                      <a:pt x="115505" y="643907"/>
                    </a:cubicBezTo>
                    <a:cubicBezTo>
                      <a:pt x="110104" y="641707"/>
                      <a:pt x="90896" y="614542"/>
                      <a:pt x="74117" y="604349"/>
                    </a:cubicBezTo>
                    <a:cubicBezTo>
                      <a:pt x="69567" y="601583"/>
                      <a:pt x="79263" y="607521"/>
                      <a:pt x="53073" y="583382"/>
                    </a:cubicBezTo>
                    <a:cubicBezTo>
                      <a:pt x="121171" y="503684"/>
                      <a:pt x="145760" y="486185"/>
                      <a:pt x="150225" y="472114"/>
                    </a:cubicBezTo>
                    <a:cubicBezTo>
                      <a:pt x="185691" y="461099"/>
                      <a:pt x="130938" y="424026"/>
                      <a:pt x="110930" y="396279"/>
                    </a:cubicBezTo>
                    <a:cubicBezTo>
                      <a:pt x="100823" y="382263"/>
                      <a:pt x="84229" y="374235"/>
                      <a:pt x="76965" y="357909"/>
                    </a:cubicBezTo>
                    <a:cubicBezTo>
                      <a:pt x="76190" y="356160"/>
                      <a:pt x="74413" y="357157"/>
                      <a:pt x="68801" y="352542"/>
                    </a:cubicBezTo>
                    <a:cubicBezTo>
                      <a:pt x="99196" y="310633"/>
                      <a:pt x="113568" y="310363"/>
                      <a:pt x="111200" y="298627"/>
                    </a:cubicBezTo>
                    <a:cubicBezTo>
                      <a:pt x="138692" y="275555"/>
                      <a:pt x="125651" y="277013"/>
                      <a:pt x="133471" y="273806"/>
                    </a:cubicBezTo>
                    <a:cubicBezTo>
                      <a:pt x="134151" y="273531"/>
                      <a:pt x="133486" y="269497"/>
                      <a:pt x="133110" y="267262"/>
                    </a:cubicBezTo>
                    <a:cubicBezTo>
                      <a:pt x="126893" y="230530"/>
                      <a:pt x="105078" y="223494"/>
                      <a:pt x="98400" y="203073"/>
                    </a:cubicBezTo>
                    <a:cubicBezTo>
                      <a:pt x="98010" y="201876"/>
                      <a:pt x="96688" y="201004"/>
                      <a:pt x="95902" y="199906"/>
                    </a:cubicBezTo>
                    <a:cubicBezTo>
                      <a:pt x="89850" y="191553"/>
                      <a:pt x="93600" y="176845"/>
                      <a:pt x="90336" y="173998"/>
                    </a:cubicBezTo>
                    <a:cubicBezTo>
                      <a:pt x="90531" y="173728"/>
                      <a:pt x="90836" y="173477"/>
                      <a:pt x="90947" y="173192"/>
                    </a:cubicBezTo>
                    <a:cubicBezTo>
                      <a:pt x="96548" y="158068"/>
                      <a:pt x="109893" y="148612"/>
                      <a:pt x="118328" y="135578"/>
                    </a:cubicBezTo>
                    <a:cubicBezTo>
                      <a:pt x="127504" y="121396"/>
                      <a:pt x="208287" y="101091"/>
                      <a:pt x="129951" y="41723"/>
                    </a:cubicBezTo>
                    <a:cubicBezTo>
                      <a:pt x="99982" y="19007"/>
                      <a:pt x="106384" y="20586"/>
                      <a:pt x="85620" y="0"/>
                    </a:cubicBezTo>
                    <a:cubicBezTo>
                      <a:pt x="9433" y="2556"/>
                      <a:pt x="14714" y="331"/>
                      <a:pt x="20300" y="6815"/>
                    </a:cubicBezTo>
                    <a:cubicBezTo>
                      <a:pt x="26853" y="14417"/>
                      <a:pt x="29050" y="18551"/>
                      <a:pt x="31708" y="19408"/>
                    </a:cubicBezTo>
                    <a:cubicBezTo>
                      <a:pt x="36814" y="21067"/>
                      <a:pt x="61172" y="45226"/>
                      <a:pt x="64351" y="50097"/>
                    </a:cubicBezTo>
                    <a:cubicBezTo>
                      <a:pt x="73536" y="64198"/>
                      <a:pt x="90716" y="67997"/>
                      <a:pt x="104247" y="84143"/>
                    </a:cubicBezTo>
                    <a:cubicBezTo>
                      <a:pt x="106955" y="87375"/>
                      <a:pt x="107866" y="86688"/>
                      <a:pt x="111766" y="88989"/>
                    </a:cubicBezTo>
                    <a:cubicBezTo>
                      <a:pt x="111575" y="89309"/>
                      <a:pt x="57538" y="144949"/>
                      <a:pt x="47321" y="145184"/>
                    </a:cubicBezTo>
                    <a:cubicBezTo>
                      <a:pt x="36689" y="178032"/>
                      <a:pt x="34777" y="163831"/>
                      <a:pt x="92023" y="259244"/>
                    </a:cubicBezTo>
                    <a:cubicBezTo>
                      <a:pt x="93134" y="261103"/>
                      <a:pt x="93284" y="259038"/>
                      <a:pt x="88894" y="262255"/>
                    </a:cubicBezTo>
                    <a:cubicBezTo>
                      <a:pt x="62439" y="281644"/>
                      <a:pt x="75779" y="280020"/>
                      <a:pt x="67650" y="286605"/>
                    </a:cubicBezTo>
                    <a:cubicBezTo>
                      <a:pt x="52858" y="298586"/>
                      <a:pt x="30372" y="331059"/>
                      <a:pt x="29756" y="333109"/>
                    </a:cubicBezTo>
                    <a:cubicBezTo>
                      <a:pt x="22192" y="335168"/>
                      <a:pt x="24340" y="343171"/>
                      <a:pt x="20951" y="347886"/>
                    </a:cubicBezTo>
                    <a:cubicBezTo>
                      <a:pt x="15510" y="355453"/>
                      <a:pt x="19144" y="380720"/>
                      <a:pt x="38942" y="390291"/>
                    </a:cubicBezTo>
                    <a:cubicBezTo>
                      <a:pt x="62309" y="401591"/>
                      <a:pt x="45524" y="399396"/>
                      <a:pt x="104737" y="451894"/>
                    </a:cubicBezTo>
                    <a:cubicBezTo>
                      <a:pt x="92363" y="463790"/>
                      <a:pt x="76830" y="483715"/>
                      <a:pt x="75253" y="486320"/>
                    </a:cubicBezTo>
                    <a:cubicBezTo>
                      <a:pt x="74648" y="487323"/>
                      <a:pt x="69737" y="487593"/>
                      <a:pt x="68806" y="489703"/>
                    </a:cubicBezTo>
                    <a:cubicBezTo>
                      <a:pt x="68666" y="490029"/>
                      <a:pt x="11445" y="560481"/>
                      <a:pt x="9338" y="562115"/>
                    </a:cubicBezTo>
                    <a:cubicBezTo>
                      <a:pt x="-1730" y="570674"/>
                      <a:pt x="2895" y="582214"/>
                      <a:pt x="963" y="586143"/>
                    </a:cubicBezTo>
                    <a:cubicBezTo>
                      <a:pt x="-2161" y="592482"/>
                      <a:pt x="2645" y="594261"/>
                      <a:pt x="10619" y="600074"/>
                    </a:cubicBezTo>
                    <a:cubicBezTo>
                      <a:pt x="34411" y="637222"/>
                      <a:pt x="115760" y="696805"/>
                      <a:pt x="101479" y="703084"/>
                    </a:cubicBezTo>
                    <a:cubicBezTo>
                      <a:pt x="101158" y="703225"/>
                      <a:pt x="59636" y="750620"/>
                      <a:pt x="59400" y="750946"/>
                    </a:cubicBezTo>
                    <a:cubicBezTo>
                      <a:pt x="57458" y="753597"/>
                      <a:pt x="55165" y="755296"/>
                      <a:pt x="54419" y="756423"/>
                    </a:cubicBezTo>
                    <a:cubicBezTo>
                      <a:pt x="74863" y="756634"/>
                      <a:pt x="95342" y="756859"/>
                      <a:pt x="115840" y="757095"/>
                    </a:cubicBezTo>
                    <a:cubicBezTo>
                      <a:pt x="127989" y="742046"/>
                      <a:pt x="154610" y="712926"/>
                      <a:pt x="154915" y="712711"/>
                    </a:cubicBezTo>
                    <a:cubicBezTo>
                      <a:pt x="170038" y="702172"/>
                      <a:pt x="163630" y="682348"/>
                      <a:pt x="147497" y="6785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extLst>
      <p:ext uri="{BB962C8B-B14F-4D97-AF65-F5344CB8AC3E}">
        <p14:creationId xmlns:p14="http://schemas.microsoft.com/office/powerpoint/2010/main" val="1433197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4350" y="742950"/>
            <a:ext cx="3904500" cy="3831200"/>
          </a:xfrm>
        </p:spPr>
        <p:txBody>
          <a:bodyPr/>
          <a:lstStyle/>
          <a:p>
            <a:pPr lvl="0"/>
            <a:r>
              <a:rPr lang="en-US" sz="1800" dirty="0">
                <a:latin typeface="Bahnschrift" pitchFamily="34" charset="0"/>
              </a:rPr>
              <a:t>The speakers of a language share the same mental representations of this structure. First, look at the examples:</a:t>
            </a:r>
          </a:p>
          <a:p>
            <a:pPr marL="127000" indent="0">
              <a:buNone/>
            </a:pPr>
            <a:r>
              <a:rPr lang="en-US" sz="1800" dirty="0">
                <a:latin typeface="Bahnschrift" pitchFamily="34" charset="0"/>
              </a:rPr>
              <a:t> a. I charged up the battery.</a:t>
            </a:r>
          </a:p>
          <a:p>
            <a:pPr marL="127000" indent="0">
              <a:buNone/>
            </a:pPr>
            <a:r>
              <a:rPr lang="en-US" sz="1800" dirty="0">
                <a:latin typeface="Bahnschrift" pitchFamily="34" charset="0"/>
              </a:rPr>
              <a:t> b. I charged up the street.</a:t>
            </a:r>
          </a:p>
          <a:p>
            <a:pPr marL="127000" indent="0">
              <a:buNone/>
            </a:pPr>
            <a:r>
              <a:rPr lang="en-US" sz="1800" dirty="0">
                <a:latin typeface="Bahnschrift" pitchFamily="34" charset="0"/>
              </a:rPr>
              <a:t>At first glance these sentences appear to be structurally identical. And yet the syntactic    </a:t>
            </a:r>
            <a:r>
              <a:rPr lang="en-US" sz="1800" dirty="0" err="1">
                <a:latin typeface="Bahnschrift" pitchFamily="34" charset="0"/>
              </a:rPr>
              <a:t>behaviour</a:t>
            </a:r>
            <a:r>
              <a:rPr lang="en-US" sz="1800" dirty="0">
                <a:latin typeface="Bahnschrift" pitchFamily="34" charset="0"/>
              </a:rPr>
              <a:t> of the two sentences is entirely different.</a:t>
            </a:r>
          </a:p>
          <a:p>
            <a:endParaRPr lang="en-US" sz="1800" dirty="0">
              <a:latin typeface="Bahnschrift" pitchFamily="34" charset="0"/>
            </a:endParaRPr>
          </a:p>
        </p:txBody>
      </p:sp>
      <p:sp>
        <p:nvSpPr>
          <p:cNvPr id="4" name="Text Placeholder 3"/>
          <p:cNvSpPr>
            <a:spLocks noGrp="1"/>
          </p:cNvSpPr>
          <p:nvPr>
            <p:ph type="body" idx="2"/>
          </p:nvPr>
        </p:nvSpPr>
        <p:spPr>
          <a:xfrm>
            <a:off x="4725080" y="742950"/>
            <a:ext cx="3904500" cy="3831238"/>
          </a:xfrm>
        </p:spPr>
        <p:txBody>
          <a:bodyPr/>
          <a:lstStyle/>
          <a:p>
            <a:pPr lvl="0"/>
            <a:r>
              <a:rPr lang="en-US" sz="1800" dirty="0">
                <a:latin typeface="Bahnschrift" pitchFamily="34" charset="0"/>
              </a:rPr>
              <a:t>Different sets of words group together to form phrases in each case, and linguists represent this using brackets:</a:t>
            </a:r>
          </a:p>
          <a:p>
            <a:pPr marL="127000" lvl="0" indent="0">
              <a:buNone/>
            </a:pPr>
            <a:r>
              <a:rPr lang="en-US" sz="1800" dirty="0">
                <a:latin typeface="Bahnschrift" pitchFamily="34" charset="0"/>
              </a:rPr>
              <a:t>I [charged up] the battery.</a:t>
            </a:r>
          </a:p>
          <a:p>
            <a:pPr marL="127000" indent="0">
              <a:buNone/>
            </a:pPr>
            <a:r>
              <a:rPr lang="en-US" sz="1800" dirty="0">
                <a:latin typeface="Bahnschrift" pitchFamily="34" charset="0"/>
              </a:rPr>
              <a:t>the brackets show that there’s a phrase charge up.</a:t>
            </a:r>
          </a:p>
          <a:p>
            <a:pPr marL="127000" indent="0">
              <a:buNone/>
            </a:pPr>
            <a:endParaRPr lang="en-US" sz="1800" dirty="0">
              <a:latin typeface="Bahnschrift" pitchFamily="34" charset="0"/>
            </a:endParaRPr>
          </a:p>
        </p:txBody>
      </p:sp>
      <p:grpSp>
        <p:nvGrpSpPr>
          <p:cNvPr id="5" name="Google Shape;4433;p38"/>
          <p:cNvGrpSpPr/>
          <p:nvPr/>
        </p:nvGrpSpPr>
        <p:grpSpPr>
          <a:xfrm>
            <a:off x="7315200" y="3181350"/>
            <a:ext cx="1599382" cy="1768539"/>
            <a:chOff x="6269967" y="2203065"/>
            <a:chExt cx="606718" cy="700358"/>
          </a:xfrm>
        </p:grpSpPr>
        <p:grpSp>
          <p:nvGrpSpPr>
            <p:cNvPr id="6" name="Google Shape;4434;p38"/>
            <p:cNvGrpSpPr/>
            <p:nvPr/>
          </p:nvGrpSpPr>
          <p:grpSpPr>
            <a:xfrm>
              <a:off x="6269967" y="2203065"/>
              <a:ext cx="606718" cy="700358"/>
              <a:chOff x="12539934" y="4406130"/>
              <a:chExt cx="1213436" cy="1400716"/>
            </a:xfrm>
          </p:grpSpPr>
          <p:sp>
            <p:nvSpPr>
              <p:cNvPr id="9" name="Google Shape;4435;p38"/>
              <p:cNvSpPr/>
              <p:nvPr/>
            </p:nvSpPr>
            <p:spPr>
              <a:xfrm>
                <a:off x="12539934" y="4406130"/>
                <a:ext cx="1213436" cy="1400716"/>
              </a:xfrm>
              <a:custGeom>
                <a:avLst/>
                <a:gdLst/>
                <a:ahLst/>
                <a:cxnLst/>
                <a:rect l="l" t="t" r="r" b="b"/>
                <a:pathLst>
                  <a:path w="1213436" h="1400716" extrusionOk="0">
                    <a:moveTo>
                      <a:pt x="1196503" y="220432"/>
                    </a:moveTo>
                    <a:cubicBezTo>
                      <a:pt x="1194672" y="215154"/>
                      <a:pt x="1192687" y="209907"/>
                      <a:pt x="1190515" y="204783"/>
                    </a:cubicBezTo>
                    <a:cubicBezTo>
                      <a:pt x="1158458" y="129548"/>
                      <a:pt x="1082898" y="95174"/>
                      <a:pt x="1008608" y="135882"/>
                    </a:cubicBezTo>
                    <a:cubicBezTo>
                      <a:pt x="1007460" y="136535"/>
                      <a:pt x="1006312" y="137187"/>
                      <a:pt x="1005165" y="137837"/>
                    </a:cubicBezTo>
                    <a:cubicBezTo>
                      <a:pt x="1004823" y="138022"/>
                      <a:pt x="1004512" y="138241"/>
                      <a:pt x="1004171" y="138428"/>
                    </a:cubicBezTo>
                    <a:lnTo>
                      <a:pt x="1004171" y="138459"/>
                    </a:lnTo>
                    <a:cubicBezTo>
                      <a:pt x="1003364" y="138924"/>
                      <a:pt x="1002589" y="139392"/>
                      <a:pt x="1001813" y="139857"/>
                    </a:cubicBezTo>
                    <a:cubicBezTo>
                      <a:pt x="1001161" y="140261"/>
                      <a:pt x="1000509" y="140664"/>
                      <a:pt x="999859" y="141098"/>
                    </a:cubicBezTo>
                    <a:cubicBezTo>
                      <a:pt x="999674" y="141221"/>
                      <a:pt x="999456" y="141348"/>
                      <a:pt x="999268" y="141471"/>
                    </a:cubicBezTo>
                    <a:cubicBezTo>
                      <a:pt x="999268" y="141098"/>
                      <a:pt x="999299" y="140756"/>
                      <a:pt x="999299" y="140415"/>
                    </a:cubicBezTo>
                    <a:cubicBezTo>
                      <a:pt x="999702" y="131999"/>
                      <a:pt x="999982" y="123617"/>
                      <a:pt x="1000106" y="115232"/>
                    </a:cubicBezTo>
                    <a:cubicBezTo>
                      <a:pt x="1000260" y="113277"/>
                      <a:pt x="1000229" y="111165"/>
                      <a:pt x="1000167" y="109240"/>
                    </a:cubicBezTo>
                    <a:cubicBezTo>
                      <a:pt x="1000167" y="107531"/>
                      <a:pt x="1000136" y="105825"/>
                      <a:pt x="1000136" y="104116"/>
                    </a:cubicBezTo>
                    <a:lnTo>
                      <a:pt x="1000136" y="103713"/>
                    </a:lnTo>
                    <a:cubicBezTo>
                      <a:pt x="1000136" y="102346"/>
                      <a:pt x="1000106" y="100917"/>
                      <a:pt x="1000044" y="99522"/>
                    </a:cubicBezTo>
                    <a:cubicBezTo>
                      <a:pt x="999268" y="71513"/>
                      <a:pt x="978167" y="47076"/>
                      <a:pt x="951789" y="39344"/>
                    </a:cubicBezTo>
                    <a:cubicBezTo>
                      <a:pt x="913713" y="28259"/>
                      <a:pt x="873588" y="21645"/>
                      <a:pt x="834490" y="15560"/>
                    </a:cubicBezTo>
                    <a:cubicBezTo>
                      <a:pt x="755609" y="3264"/>
                      <a:pt x="675639" y="-1736"/>
                      <a:pt x="595857" y="530"/>
                    </a:cubicBezTo>
                    <a:cubicBezTo>
                      <a:pt x="497053" y="3326"/>
                      <a:pt x="390458" y="12671"/>
                      <a:pt x="296588" y="45182"/>
                    </a:cubicBezTo>
                    <a:cubicBezTo>
                      <a:pt x="255905" y="59310"/>
                      <a:pt x="209884" y="83405"/>
                      <a:pt x="201972" y="130201"/>
                    </a:cubicBezTo>
                    <a:cubicBezTo>
                      <a:pt x="201135" y="135013"/>
                      <a:pt x="200763" y="139826"/>
                      <a:pt x="200668" y="144670"/>
                    </a:cubicBezTo>
                    <a:cubicBezTo>
                      <a:pt x="197255" y="142062"/>
                      <a:pt x="193655" y="139608"/>
                      <a:pt x="189869" y="137498"/>
                    </a:cubicBezTo>
                    <a:cubicBezTo>
                      <a:pt x="173578" y="125760"/>
                      <a:pt x="143602" y="118681"/>
                      <a:pt x="132647" y="118619"/>
                    </a:cubicBezTo>
                    <a:cubicBezTo>
                      <a:pt x="-15963" y="117684"/>
                      <a:pt x="-2620" y="304705"/>
                      <a:pt x="3089" y="402919"/>
                    </a:cubicBezTo>
                    <a:cubicBezTo>
                      <a:pt x="4393" y="425462"/>
                      <a:pt x="5541" y="447974"/>
                      <a:pt x="8862" y="470268"/>
                    </a:cubicBezTo>
                    <a:cubicBezTo>
                      <a:pt x="12678" y="492750"/>
                      <a:pt x="19444" y="514671"/>
                      <a:pt x="25744" y="536562"/>
                    </a:cubicBezTo>
                    <a:cubicBezTo>
                      <a:pt x="48707" y="614624"/>
                      <a:pt x="107511" y="672877"/>
                      <a:pt x="190552" y="679895"/>
                    </a:cubicBezTo>
                    <a:cubicBezTo>
                      <a:pt x="194027" y="679956"/>
                      <a:pt x="197597" y="679987"/>
                      <a:pt x="201135" y="679956"/>
                    </a:cubicBezTo>
                    <a:cubicBezTo>
                      <a:pt x="204640" y="679926"/>
                      <a:pt x="208179" y="679833"/>
                      <a:pt x="211718" y="679615"/>
                    </a:cubicBezTo>
                    <a:cubicBezTo>
                      <a:pt x="213269" y="679522"/>
                      <a:pt x="214851" y="679365"/>
                      <a:pt x="216374" y="679211"/>
                    </a:cubicBezTo>
                    <a:cubicBezTo>
                      <a:pt x="218857" y="678962"/>
                      <a:pt x="221276" y="678654"/>
                      <a:pt x="223667" y="678217"/>
                    </a:cubicBezTo>
                    <a:cubicBezTo>
                      <a:pt x="224907" y="678032"/>
                      <a:pt x="226089" y="677782"/>
                      <a:pt x="227298" y="677502"/>
                    </a:cubicBezTo>
                    <a:cubicBezTo>
                      <a:pt x="228043" y="677348"/>
                      <a:pt x="228819" y="677160"/>
                      <a:pt x="229594" y="676942"/>
                    </a:cubicBezTo>
                    <a:cubicBezTo>
                      <a:pt x="230462" y="676757"/>
                      <a:pt x="231302" y="676508"/>
                      <a:pt x="232108" y="676258"/>
                    </a:cubicBezTo>
                    <a:cubicBezTo>
                      <a:pt x="234250" y="675637"/>
                      <a:pt x="236392" y="674922"/>
                      <a:pt x="238500" y="674085"/>
                    </a:cubicBezTo>
                    <a:cubicBezTo>
                      <a:pt x="238531" y="674054"/>
                      <a:pt x="238623" y="674054"/>
                      <a:pt x="238654" y="674023"/>
                    </a:cubicBezTo>
                    <a:cubicBezTo>
                      <a:pt x="239399" y="673743"/>
                      <a:pt x="240174" y="673401"/>
                      <a:pt x="240888" y="673090"/>
                    </a:cubicBezTo>
                    <a:cubicBezTo>
                      <a:pt x="242501" y="672252"/>
                      <a:pt x="244301" y="671538"/>
                      <a:pt x="246101" y="670824"/>
                    </a:cubicBezTo>
                    <a:cubicBezTo>
                      <a:pt x="246224" y="670793"/>
                      <a:pt x="246319" y="670762"/>
                      <a:pt x="246443" y="670731"/>
                    </a:cubicBezTo>
                    <a:cubicBezTo>
                      <a:pt x="246535" y="670670"/>
                      <a:pt x="246692" y="670608"/>
                      <a:pt x="246815" y="670577"/>
                    </a:cubicBezTo>
                    <a:cubicBezTo>
                      <a:pt x="242067" y="672067"/>
                      <a:pt x="279490" y="744821"/>
                      <a:pt x="283555" y="751093"/>
                    </a:cubicBezTo>
                    <a:cubicBezTo>
                      <a:pt x="299597" y="776091"/>
                      <a:pt x="319273" y="798665"/>
                      <a:pt x="341553" y="818289"/>
                    </a:cubicBezTo>
                    <a:cubicBezTo>
                      <a:pt x="385617" y="857041"/>
                      <a:pt x="438403" y="882781"/>
                      <a:pt x="494819" y="897657"/>
                    </a:cubicBezTo>
                    <a:cubicBezTo>
                      <a:pt x="539163" y="909333"/>
                      <a:pt x="584812" y="913709"/>
                      <a:pt x="629683" y="910667"/>
                    </a:cubicBezTo>
                    <a:cubicBezTo>
                      <a:pt x="607184" y="915790"/>
                      <a:pt x="583631" y="916286"/>
                      <a:pt x="560668" y="916163"/>
                    </a:cubicBezTo>
                    <a:cubicBezTo>
                      <a:pt x="557689" y="916040"/>
                      <a:pt x="554710" y="915852"/>
                      <a:pt x="551793" y="915603"/>
                    </a:cubicBezTo>
                    <a:cubicBezTo>
                      <a:pt x="552506" y="927495"/>
                      <a:pt x="553128" y="939356"/>
                      <a:pt x="553685" y="951248"/>
                    </a:cubicBezTo>
                    <a:cubicBezTo>
                      <a:pt x="555950" y="992732"/>
                      <a:pt x="553996" y="1031919"/>
                      <a:pt x="553934" y="1074117"/>
                    </a:cubicBezTo>
                    <a:cubicBezTo>
                      <a:pt x="553873" y="1101411"/>
                      <a:pt x="553811" y="1128207"/>
                      <a:pt x="543539" y="1154230"/>
                    </a:cubicBezTo>
                    <a:cubicBezTo>
                      <a:pt x="531064" y="1185777"/>
                      <a:pt x="509405" y="1208819"/>
                      <a:pt x="480854" y="1226051"/>
                    </a:cubicBezTo>
                    <a:cubicBezTo>
                      <a:pt x="443120" y="1248812"/>
                      <a:pt x="398588" y="1257225"/>
                      <a:pt x="361227" y="1279925"/>
                    </a:cubicBezTo>
                    <a:cubicBezTo>
                      <a:pt x="348877" y="1287439"/>
                      <a:pt x="335316" y="1297345"/>
                      <a:pt x="331001" y="1311876"/>
                    </a:cubicBezTo>
                    <a:cubicBezTo>
                      <a:pt x="328675" y="1319731"/>
                      <a:pt x="329823" y="1328365"/>
                      <a:pt x="335316" y="1334635"/>
                    </a:cubicBezTo>
                    <a:cubicBezTo>
                      <a:pt x="339412" y="1339324"/>
                      <a:pt x="344966" y="1342428"/>
                      <a:pt x="350521" y="1345224"/>
                    </a:cubicBezTo>
                    <a:cubicBezTo>
                      <a:pt x="384470" y="1362271"/>
                      <a:pt x="422918" y="1371555"/>
                      <a:pt x="459753" y="1380063"/>
                    </a:cubicBezTo>
                    <a:cubicBezTo>
                      <a:pt x="498263" y="1388913"/>
                      <a:pt x="537425" y="1394936"/>
                      <a:pt x="576836" y="1398135"/>
                    </a:cubicBezTo>
                    <a:cubicBezTo>
                      <a:pt x="665742" y="1405276"/>
                      <a:pt x="756105" y="1397513"/>
                      <a:pt x="842651" y="1375934"/>
                    </a:cubicBezTo>
                    <a:cubicBezTo>
                      <a:pt x="851930" y="1373606"/>
                      <a:pt x="861300" y="1371059"/>
                      <a:pt x="869618" y="1366308"/>
                    </a:cubicBezTo>
                    <a:cubicBezTo>
                      <a:pt x="883768" y="1358234"/>
                      <a:pt x="893824" y="1341033"/>
                      <a:pt x="886965" y="1324636"/>
                    </a:cubicBezTo>
                    <a:cubicBezTo>
                      <a:pt x="880106" y="1308427"/>
                      <a:pt x="856182" y="1297342"/>
                      <a:pt x="841565" y="1289299"/>
                    </a:cubicBezTo>
                    <a:cubicBezTo>
                      <a:pt x="809262" y="1271630"/>
                      <a:pt x="775871" y="1255329"/>
                      <a:pt x="747261" y="1232133"/>
                    </a:cubicBezTo>
                    <a:cubicBezTo>
                      <a:pt x="716912" y="1207508"/>
                      <a:pt x="698138" y="1177608"/>
                      <a:pt x="688053" y="1140189"/>
                    </a:cubicBezTo>
                    <a:cubicBezTo>
                      <a:pt x="676107" y="1095848"/>
                      <a:pt x="680637" y="1048587"/>
                      <a:pt x="680760" y="1003193"/>
                    </a:cubicBezTo>
                    <a:cubicBezTo>
                      <a:pt x="680852" y="970279"/>
                      <a:pt x="678867" y="937395"/>
                      <a:pt x="677627" y="904481"/>
                    </a:cubicBezTo>
                    <a:cubicBezTo>
                      <a:pt x="699350" y="900321"/>
                      <a:pt x="720731" y="894359"/>
                      <a:pt x="741460" y="886532"/>
                    </a:cubicBezTo>
                    <a:cubicBezTo>
                      <a:pt x="758745" y="881316"/>
                      <a:pt x="775563" y="874548"/>
                      <a:pt x="791608" y="866224"/>
                    </a:cubicBezTo>
                    <a:cubicBezTo>
                      <a:pt x="796418" y="863740"/>
                      <a:pt x="801166" y="861131"/>
                      <a:pt x="805819" y="858369"/>
                    </a:cubicBezTo>
                    <a:cubicBezTo>
                      <a:pt x="833623" y="841975"/>
                      <a:pt x="858635" y="820922"/>
                      <a:pt x="879767" y="796516"/>
                    </a:cubicBezTo>
                    <a:cubicBezTo>
                      <a:pt x="890039" y="784747"/>
                      <a:pt x="899379" y="772172"/>
                      <a:pt x="907696" y="758943"/>
                    </a:cubicBezTo>
                    <a:cubicBezTo>
                      <a:pt x="914802" y="747639"/>
                      <a:pt x="921289" y="735935"/>
                      <a:pt x="926997" y="723855"/>
                    </a:cubicBezTo>
                    <a:cubicBezTo>
                      <a:pt x="931777" y="713764"/>
                      <a:pt x="936214" y="703393"/>
                      <a:pt x="939101" y="692585"/>
                    </a:cubicBezTo>
                    <a:cubicBezTo>
                      <a:pt x="939845" y="690599"/>
                      <a:pt x="940559" y="688641"/>
                      <a:pt x="941181" y="686624"/>
                    </a:cubicBezTo>
                    <a:cubicBezTo>
                      <a:pt x="941430" y="686747"/>
                      <a:pt x="941707" y="686873"/>
                      <a:pt x="941956" y="686996"/>
                    </a:cubicBezTo>
                    <a:cubicBezTo>
                      <a:pt x="953345" y="692773"/>
                      <a:pt x="965479" y="696776"/>
                      <a:pt x="977952" y="699480"/>
                    </a:cubicBezTo>
                    <a:cubicBezTo>
                      <a:pt x="992535" y="702710"/>
                      <a:pt x="1007586" y="704169"/>
                      <a:pt x="1022450" y="704665"/>
                    </a:cubicBezTo>
                    <a:cubicBezTo>
                      <a:pt x="1049167" y="703671"/>
                      <a:pt x="1075173" y="693549"/>
                      <a:pt x="1097641" y="679360"/>
                    </a:cubicBezTo>
                    <a:cubicBezTo>
                      <a:pt x="1116973" y="665201"/>
                      <a:pt x="1131433" y="645577"/>
                      <a:pt x="1144715" y="625827"/>
                    </a:cubicBezTo>
                    <a:cubicBezTo>
                      <a:pt x="1188003" y="559595"/>
                      <a:pt x="1202962" y="479731"/>
                      <a:pt x="1210191" y="402072"/>
                    </a:cubicBezTo>
                    <a:cubicBezTo>
                      <a:pt x="1215586" y="343735"/>
                      <a:pt x="1216207" y="277629"/>
                      <a:pt x="1196503" y="220432"/>
                    </a:cubicBezTo>
                    <a:close/>
                    <a:moveTo>
                      <a:pt x="230644" y="597641"/>
                    </a:moveTo>
                    <a:cubicBezTo>
                      <a:pt x="228099" y="598387"/>
                      <a:pt x="225585" y="599039"/>
                      <a:pt x="223009" y="599504"/>
                    </a:cubicBezTo>
                    <a:cubicBezTo>
                      <a:pt x="222606" y="599628"/>
                      <a:pt x="222172" y="599689"/>
                      <a:pt x="221738" y="599785"/>
                    </a:cubicBezTo>
                    <a:cubicBezTo>
                      <a:pt x="211435" y="601709"/>
                      <a:pt x="200855" y="601897"/>
                      <a:pt x="190303" y="599939"/>
                    </a:cubicBezTo>
                    <a:cubicBezTo>
                      <a:pt x="166377" y="596804"/>
                      <a:pt x="144688" y="582612"/>
                      <a:pt x="129388" y="564262"/>
                    </a:cubicBezTo>
                    <a:cubicBezTo>
                      <a:pt x="112817" y="540724"/>
                      <a:pt x="106610" y="511909"/>
                      <a:pt x="96774" y="485267"/>
                    </a:cubicBezTo>
                    <a:cubicBezTo>
                      <a:pt x="79055" y="423660"/>
                      <a:pt x="73316" y="288838"/>
                      <a:pt x="106456" y="233630"/>
                    </a:cubicBezTo>
                    <a:cubicBezTo>
                      <a:pt x="114771" y="220186"/>
                      <a:pt x="127898" y="207983"/>
                      <a:pt x="143787" y="205002"/>
                    </a:cubicBezTo>
                    <a:cubicBezTo>
                      <a:pt x="154523" y="204848"/>
                      <a:pt x="164577" y="209692"/>
                      <a:pt x="174043" y="215653"/>
                    </a:cubicBezTo>
                    <a:cubicBezTo>
                      <a:pt x="176246" y="217485"/>
                      <a:pt x="178357" y="219441"/>
                      <a:pt x="180311" y="221491"/>
                    </a:cubicBezTo>
                    <a:cubicBezTo>
                      <a:pt x="184718" y="226024"/>
                      <a:pt x="188565" y="231117"/>
                      <a:pt x="191947" y="236457"/>
                    </a:cubicBezTo>
                    <a:cubicBezTo>
                      <a:pt x="198369" y="246643"/>
                      <a:pt x="202684" y="257540"/>
                      <a:pt x="205724" y="268844"/>
                    </a:cubicBezTo>
                    <a:cubicBezTo>
                      <a:pt x="206035" y="270054"/>
                      <a:pt x="206346" y="271267"/>
                      <a:pt x="206656" y="272478"/>
                    </a:cubicBezTo>
                    <a:cubicBezTo>
                      <a:pt x="211094" y="332499"/>
                      <a:pt x="210752" y="392615"/>
                      <a:pt x="214725" y="452947"/>
                    </a:cubicBezTo>
                    <a:cubicBezTo>
                      <a:pt x="217270" y="491139"/>
                      <a:pt x="224779" y="528712"/>
                      <a:pt x="229031" y="566655"/>
                    </a:cubicBezTo>
                    <a:cubicBezTo>
                      <a:pt x="229930" y="576342"/>
                      <a:pt x="230025" y="586094"/>
                      <a:pt x="230582" y="595812"/>
                    </a:cubicBezTo>
                    <a:cubicBezTo>
                      <a:pt x="230613" y="596403"/>
                      <a:pt x="230644" y="597053"/>
                      <a:pt x="230675" y="597644"/>
                    </a:cubicBezTo>
                    <a:lnTo>
                      <a:pt x="230644" y="597644"/>
                    </a:lnTo>
                    <a:close/>
                    <a:moveTo>
                      <a:pt x="1077091" y="594257"/>
                    </a:moveTo>
                    <a:cubicBezTo>
                      <a:pt x="1045500" y="625090"/>
                      <a:pt x="992468" y="623165"/>
                      <a:pt x="962926" y="590685"/>
                    </a:cubicBezTo>
                    <a:cubicBezTo>
                      <a:pt x="970373" y="555443"/>
                      <a:pt x="974998" y="520386"/>
                      <a:pt x="977294" y="487783"/>
                    </a:cubicBezTo>
                    <a:cubicBezTo>
                      <a:pt x="982414" y="425400"/>
                      <a:pt x="986975" y="362956"/>
                      <a:pt x="990514" y="300450"/>
                    </a:cubicBezTo>
                    <a:cubicBezTo>
                      <a:pt x="991413" y="292065"/>
                      <a:pt x="991600" y="283526"/>
                      <a:pt x="992656" y="275175"/>
                    </a:cubicBezTo>
                    <a:lnTo>
                      <a:pt x="993213" y="271077"/>
                    </a:lnTo>
                    <a:cubicBezTo>
                      <a:pt x="993803" y="266948"/>
                      <a:pt x="994548" y="262849"/>
                      <a:pt x="995819" y="258905"/>
                    </a:cubicBezTo>
                    <a:cubicBezTo>
                      <a:pt x="997527" y="253627"/>
                      <a:pt x="1000257" y="248657"/>
                      <a:pt x="1002986" y="243844"/>
                    </a:cubicBezTo>
                    <a:cubicBezTo>
                      <a:pt x="1008076" y="234963"/>
                      <a:pt x="1014034" y="226579"/>
                      <a:pt x="1020706" y="218816"/>
                    </a:cubicBezTo>
                    <a:cubicBezTo>
                      <a:pt x="1022257" y="217045"/>
                      <a:pt x="1023841" y="215308"/>
                      <a:pt x="1025454" y="213569"/>
                    </a:cubicBezTo>
                    <a:cubicBezTo>
                      <a:pt x="1026756" y="212263"/>
                      <a:pt x="1028060" y="210961"/>
                      <a:pt x="1029427" y="209750"/>
                    </a:cubicBezTo>
                    <a:cubicBezTo>
                      <a:pt x="1030017" y="209224"/>
                      <a:pt x="1030636" y="208694"/>
                      <a:pt x="1031258" y="208168"/>
                    </a:cubicBezTo>
                    <a:cubicBezTo>
                      <a:pt x="1035788" y="204380"/>
                      <a:pt x="1040816" y="201181"/>
                      <a:pt x="1046494" y="199038"/>
                    </a:cubicBezTo>
                    <a:cubicBezTo>
                      <a:pt x="1058597" y="194878"/>
                      <a:pt x="1072155" y="199752"/>
                      <a:pt x="1083172" y="205092"/>
                    </a:cubicBezTo>
                    <a:cubicBezTo>
                      <a:pt x="1096765" y="214003"/>
                      <a:pt x="1103839" y="228007"/>
                      <a:pt x="1110573" y="242600"/>
                    </a:cubicBezTo>
                    <a:cubicBezTo>
                      <a:pt x="1144401" y="324173"/>
                      <a:pt x="1137388" y="527280"/>
                      <a:pt x="1077091" y="59425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 name="Google Shape;4436;p38"/>
              <p:cNvSpPr/>
              <p:nvPr/>
            </p:nvSpPr>
            <p:spPr>
              <a:xfrm>
                <a:off x="12740821" y="5003777"/>
                <a:ext cx="45540" cy="82323"/>
              </a:xfrm>
              <a:custGeom>
                <a:avLst/>
                <a:gdLst/>
                <a:ahLst/>
                <a:cxnLst/>
                <a:rect l="l" t="t" r="r" b="b"/>
                <a:pathLst>
                  <a:path w="45540" h="82323" extrusionOk="0">
                    <a:moveTo>
                      <a:pt x="45536" y="73079"/>
                    </a:moveTo>
                    <a:cubicBezTo>
                      <a:pt x="45416" y="73118"/>
                      <a:pt x="45337" y="73157"/>
                      <a:pt x="45220" y="73199"/>
                    </a:cubicBezTo>
                    <a:cubicBezTo>
                      <a:pt x="43397" y="73913"/>
                      <a:pt x="41614" y="74628"/>
                      <a:pt x="39987" y="75460"/>
                    </a:cubicBezTo>
                    <a:cubicBezTo>
                      <a:pt x="39273" y="75776"/>
                      <a:pt x="38520" y="76093"/>
                      <a:pt x="37767" y="76373"/>
                    </a:cubicBezTo>
                    <a:cubicBezTo>
                      <a:pt x="37728" y="76412"/>
                      <a:pt x="37650" y="76412"/>
                      <a:pt x="37608" y="76451"/>
                    </a:cubicBezTo>
                    <a:cubicBezTo>
                      <a:pt x="35508" y="77284"/>
                      <a:pt x="33366" y="77998"/>
                      <a:pt x="31227" y="78634"/>
                    </a:cubicBezTo>
                    <a:cubicBezTo>
                      <a:pt x="30396" y="78872"/>
                      <a:pt x="29561" y="79110"/>
                      <a:pt x="28691" y="79309"/>
                    </a:cubicBezTo>
                    <a:cubicBezTo>
                      <a:pt x="27937" y="79508"/>
                      <a:pt x="27145" y="79707"/>
                      <a:pt x="26392" y="79864"/>
                    </a:cubicBezTo>
                    <a:cubicBezTo>
                      <a:pt x="25202" y="80141"/>
                      <a:pt x="24015" y="80379"/>
                      <a:pt x="22786" y="80578"/>
                    </a:cubicBezTo>
                    <a:cubicBezTo>
                      <a:pt x="20367" y="81015"/>
                      <a:pt x="17951" y="81332"/>
                      <a:pt x="15493" y="81570"/>
                    </a:cubicBezTo>
                    <a:cubicBezTo>
                      <a:pt x="13947" y="81729"/>
                      <a:pt x="12363" y="81886"/>
                      <a:pt x="10817" y="81968"/>
                    </a:cubicBezTo>
                    <a:cubicBezTo>
                      <a:pt x="7290" y="82206"/>
                      <a:pt x="3762" y="82284"/>
                      <a:pt x="235" y="82323"/>
                    </a:cubicBezTo>
                    <a:cubicBezTo>
                      <a:pt x="-678" y="79668"/>
                      <a:pt x="1304" y="76295"/>
                      <a:pt x="2217" y="73600"/>
                    </a:cubicBezTo>
                    <a:cubicBezTo>
                      <a:pt x="6973" y="56110"/>
                      <a:pt x="11965" y="38624"/>
                      <a:pt x="16406" y="21016"/>
                    </a:cubicBezTo>
                    <a:cubicBezTo>
                      <a:pt x="18309" y="14831"/>
                      <a:pt x="19379" y="8446"/>
                      <a:pt x="20843" y="2140"/>
                    </a:cubicBezTo>
                    <a:cubicBezTo>
                      <a:pt x="21280" y="2062"/>
                      <a:pt x="21714" y="1981"/>
                      <a:pt x="22111" y="1863"/>
                    </a:cubicBezTo>
                    <a:cubicBezTo>
                      <a:pt x="24687" y="1387"/>
                      <a:pt x="27224" y="754"/>
                      <a:pt x="29760" y="0"/>
                    </a:cubicBezTo>
                    <a:lnTo>
                      <a:pt x="29799" y="0"/>
                    </a:lnTo>
                    <a:lnTo>
                      <a:pt x="29799" y="39"/>
                    </a:lnTo>
                    <a:cubicBezTo>
                      <a:pt x="29838" y="39"/>
                      <a:pt x="29838" y="39"/>
                      <a:pt x="29838" y="78"/>
                    </a:cubicBezTo>
                    <a:lnTo>
                      <a:pt x="29838" y="118"/>
                    </a:lnTo>
                    <a:cubicBezTo>
                      <a:pt x="30552" y="1902"/>
                      <a:pt x="30908" y="4043"/>
                      <a:pt x="31504" y="5670"/>
                    </a:cubicBezTo>
                    <a:cubicBezTo>
                      <a:pt x="31703" y="6424"/>
                      <a:pt x="31860" y="7138"/>
                      <a:pt x="32019" y="7892"/>
                    </a:cubicBezTo>
                    <a:cubicBezTo>
                      <a:pt x="32655" y="10508"/>
                      <a:pt x="33209" y="13128"/>
                      <a:pt x="33724" y="15783"/>
                    </a:cubicBezTo>
                    <a:cubicBezTo>
                      <a:pt x="34794" y="21176"/>
                      <a:pt x="35746" y="26569"/>
                      <a:pt x="36854" y="31922"/>
                    </a:cubicBezTo>
                    <a:cubicBezTo>
                      <a:pt x="38282" y="38385"/>
                      <a:pt x="39746" y="44851"/>
                      <a:pt x="41174" y="51275"/>
                    </a:cubicBezTo>
                    <a:cubicBezTo>
                      <a:pt x="41611" y="53297"/>
                      <a:pt x="42045" y="55281"/>
                      <a:pt x="42482" y="57264"/>
                    </a:cubicBezTo>
                    <a:cubicBezTo>
                      <a:pt x="42958" y="59447"/>
                      <a:pt x="43434" y="61626"/>
                      <a:pt x="43910" y="63809"/>
                    </a:cubicBezTo>
                    <a:cubicBezTo>
                      <a:pt x="44428" y="66296"/>
                      <a:pt x="45617" y="70064"/>
                      <a:pt x="45536" y="7307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 name="Google Shape;4437;p38"/>
              <p:cNvSpPr/>
              <p:nvPr/>
            </p:nvSpPr>
            <p:spPr>
              <a:xfrm>
                <a:off x="13089201" y="5311513"/>
                <a:ext cx="117775" cy="39135"/>
              </a:xfrm>
              <a:custGeom>
                <a:avLst/>
                <a:gdLst/>
                <a:ahLst/>
                <a:cxnLst/>
                <a:rect l="l" t="t" r="r" b="b"/>
                <a:pathLst>
                  <a:path w="117775" h="39135" extrusionOk="0">
                    <a:moveTo>
                      <a:pt x="114280" y="4743"/>
                    </a:moveTo>
                    <a:cubicBezTo>
                      <a:pt x="122982" y="12427"/>
                      <a:pt x="113692" y="22650"/>
                      <a:pt x="105411" y="25608"/>
                    </a:cubicBezTo>
                    <a:cubicBezTo>
                      <a:pt x="75888" y="38341"/>
                      <a:pt x="43054" y="39301"/>
                      <a:pt x="11378" y="39117"/>
                    </a:cubicBezTo>
                    <a:cubicBezTo>
                      <a:pt x="8421" y="38993"/>
                      <a:pt x="5465" y="38806"/>
                      <a:pt x="2509" y="38590"/>
                    </a:cubicBezTo>
                    <a:cubicBezTo>
                      <a:pt x="2338" y="35351"/>
                      <a:pt x="2136" y="32099"/>
                      <a:pt x="1935" y="28861"/>
                    </a:cubicBezTo>
                    <a:cubicBezTo>
                      <a:pt x="1593" y="23115"/>
                      <a:pt x="1254" y="17352"/>
                      <a:pt x="899" y="11604"/>
                    </a:cubicBezTo>
                    <a:cubicBezTo>
                      <a:pt x="960" y="10349"/>
                      <a:pt x="916" y="8970"/>
                      <a:pt x="790" y="7513"/>
                    </a:cubicBezTo>
                    <a:cubicBezTo>
                      <a:pt x="605" y="5160"/>
                      <a:pt x="263" y="2589"/>
                      <a:pt x="0" y="0"/>
                    </a:cubicBezTo>
                    <a:cubicBezTo>
                      <a:pt x="30575" y="759"/>
                      <a:pt x="61027" y="1563"/>
                      <a:pt x="91617" y="2154"/>
                    </a:cubicBezTo>
                    <a:cubicBezTo>
                      <a:pt x="99512" y="2978"/>
                      <a:pt x="107222" y="2062"/>
                      <a:pt x="114280" y="4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4438;p38"/>
              <p:cNvSpPr/>
              <p:nvPr/>
            </p:nvSpPr>
            <p:spPr>
              <a:xfrm>
                <a:off x="12890835" y="5711240"/>
                <a:ext cx="512902" cy="71071"/>
              </a:xfrm>
              <a:custGeom>
                <a:avLst/>
                <a:gdLst/>
                <a:ahLst/>
                <a:cxnLst/>
                <a:rect l="l" t="t" r="r" b="b"/>
                <a:pathLst>
                  <a:path w="512902" h="71071" extrusionOk="0">
                    <a:moveTo>
                      <a:pt x="328033" y="70992"/>
                    </a:moveTo>
                    <a:cubicBezTo>
                      <a:pt x="293661" y="71468"/>
                      <a:pt x="259743" y="69034"/>
                      <a:pt x="225719" y="65061"/>
                    </a:cubicBezTo>
                    <a:cubicBezTo>
                      <a:pt x="168124" y="59654"/>
                      <a:pt x="110531" y="51457"/>
                      <a:pt x="54451" y="37178"/>
                    </a:cubicBezTo>
                    <a:cubicBezTo>
                      <a:pt x="34576" y="31679"/>
                      <a:pt x="4183" y="28665"/>
                      <a:pt x="6" y="4029"/>
                    </a:cubicBezTo>
                    <a:cubicBezTo>
                      <a:pt x="-118" y="1875"/>
                      <a:pt x="1817" y="31"/>
                      <a:pt x="3906" y="0"/>
                    </a:cubicBezTo>
                    <a:cubicBezTo>
                      <a:pt x="6061" y="-30"/>
                      <a:pt x="7646" y="1600"/>
                      <a:pt x="7898" y="3581"/>
                    </a:cubicBezTo>
                    <a:cubicBezTo>
                      <a:pt x="14119" y="19095"/>
                      <a:pt x="33770" y="21981"/>
                      <a:pt x="48071" y="25903"/>
                    </a:cubicBezTo>
                    <a:cubicBezTo>
                      <a:pt x="109722" y="41980"/>
                      <a:pt x="172967" y="50838"/>
                      <a:pt x="236304" y="56651"/>
                    </a:cubicBezTo>
                    <a:cubicBezTo>
                      <a:pt x="312783" y="65028"/>
                      <a:pt x="390830" y="63364"/>
                      <a:pt x="466570" y="49634"/>
                    </a:cubicBezTo>
                    <a:cubicBezTo>
                      <a:pt x="479737" y="46264"/>
                      <a:pt x="496901" y="44473"/>
                      <a:pt x="502840" y="30550"/>
                    </a:cubicBezTo>
                    <a:cubicBezTo>
                      <a:pt x="503657" y="27480"/>
                      <a:pt x="505701" y="23953"/>
                      <a:pt x="509422" y="24880"/>
                    </a:cubicBezTo>
                    <a:cubicBezTo>
                      <a:pt x="519047" y="28278"/>
                      <a:pt x="506146" y="44182"/>
                      <a:pt x="501526" y="47390"/>
                    </a:cubicBezTo>
                    <a:cubicBezTo>
                      <a:pt x="479093" y="60044"/>
                      <a:pt x="452277" y="61520"/>
                      <a:pt x="427248" y="65327"/>
                    </a:cubicBezTo>
                    <a:cubicBezTo>
                      <a:pt x="394296" y="68866"/>
                      <a:pt x="361198" y="71577"/>
                      <a:pt x="328033" y="7099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4439;p38"/>
              <p:cNvSpPr/>
              <p:nvPr/>
            </p:nvSpPr>
            <p:spPr>
              <a:xfrm>
                <a:off x="13534227" y="4542006"/>
                <a:ext cx="36964" cy="128894"/>
              </a:xfrm>
              <a:custGeom>
                <a:avLst/>
                <a:gdLst/>
                <a:ahLst/>
                <a:cxnLst/>
                <a:rect l="l" t="t" r="r" b="b"/>
                <a:pathLst>
                  <a:path w="36964" h="128894" extrusionOk="0">
                    <a:moveTo>
                      <a:pt x="29643" y="59559"/>
                    </a:moveTo>
                    <a:cubicBezTo>
                      <a:pt x="29209" y="58721"/>
                      <a:pt x="28806" y="57881"/>
                      <a:pt x="28403" y="57012"/>
                    </a:cubicBezTo>
                    <a:cubicBezTo>
                      <a:pt x="27473" y="54589"/>
                      <a:pt x="26510" y="52199"/>
                      <a:pt x="25765" y="49871"/>
                    </a:cubicBezTo>
                    <a:cubicBezTo>
                      <a:pt x="23842" y="43817"/>
                      <a:pt x="22165" y="37637"/>
                      <a:pt x="20552" y="31457"/>
                    </a:cubicBezTo>
                    <a:cubicBezTo>
                      <a:pt x="18971" y="25247"/>
                      <a:pt x="17512" y="18974"/>
                      <a:pt x="16300" y="12702"/>
                    </a:cubicBezTo>
                    <a:cubicBezTo>
                      <a:pt x="15678" y="9441"/>
                      <a:pt x="15121" y="6149"/>
                      <a:pt x="14656" y="2857"/>
                    </a:cubicBezTo>
                    <a:cubicBezTo>
                      <a:pt x="14533" y="1925"/>
                      <a:pt x="14438" y="964"/>
                      <a:pt x="14315" y="0"/>
                    </a:cubicBezTo>
                    <a:cubicBezTo>
                      <a:pt x="13167" y="653"/>
                      <a:pt x="12019" y="1305"/>
                      <a:pt x="10871" y="1955"/>
                    </a:cubicBezTo>
                    <a:cubicBezTo>
                      <a:pt x="10530" y="2140"/>
                      <a:pt x="10219" y="2359"/>
                      <a:pt x="9877" y="2547"/>
                    </a:cubicBezTo>
                    <a:lnTo>
                      <a:pt x="9877" y="2577"/>
                    </a:lnTo>
                    <a:cubicBezTo>
                      <a:pt x="9071" y="3042"/>
                      <a:pt x="8295" y="3510"/>
                      <a:pt x="7520" y="3975"/>
                    </a:cubicBezTo>
                    <a:cubicBezTo>
                      <a:pt x="6868" y="4379"/>
                      <a:pt x="6215" y="4782"/>
                      <a:pt x="5566" y="5216"/>
                    </a:cubicBezTo>
                    <a:cubicBezTo>
                      <a:pt x="5381" y="5340"/>
                      <a:pt x="5163" y="5466"/>
                      <a:pt x="4975" y="5589"/>
                    </a:cubicBezTo>
                    <a:cubicBezTo>
                      <a:pt x="4975" y="5216"/>
                      <a:pt x="5006" y="4875"/>
                      <a:pt x="5006" y="4533"/>
                    </a:cubicBezTo>
                    <a:cubicBezTo>
                      <a:pt x="4821" y="5059"/>
                      <a:pt x="4757" y="5620"/>
                      <a:pt x="4788" y="6211"/>
                    </a:cubicBezTo>
                    <a:cubicBezTo>
                      <a:pt x="4726" y="6662"/>
                      <a:pt x="4698" y="7113"/>
                      <a:pt x="4645" y="7564"/>
                    </a:cubicBezTo>
                    <a:cubicBezTo>
                      <a:pt x="4482" y="16769"/>
                      <a:pt x="4172" y="25972"/>
                      <a:pt x="3670" y="35169"/>
                    </a:cubicBezTo>
                    <a:cubicBezTo>
                      <a:pt x="3659" y="35396"/>
                      <a:pt x="3642" y="35623"/>
                      <a:pt x="3628" y="35850"/>
                    </a:cubicBezTo>
                    <a:cubicBezTo>
                      <a:pt x="3430" y="48406"/>
                      <a:pt x="3194" y="60954"/>
                      <a:pt x="1960" y="73440"/>
                    </a:cubicBezTo>
                    <a:cubicBezTo>
                      <a:pt x="1503" y="78057"/>
                      <a:pt x="1142" y="82679"/>
                      <a:pt x="831" y="87301"/>
                    </a:cubicBezTo>
                    <a:cubicBezTo>
                      <a:pt x="831" y="91179"/>
                      <a:pt x="834" y="95053"/>
                      <a:pt x="804" y="98927"/>
                    </a:cubicBezTo>
                    <a:cubicBezTo>
                      <a:pt x="731" y="108920"/>
                      <a:pt x="372" y="118907"/>
                      <a:pt x="0" y="128895"/>
                    </a:cubicBezTo>
                    <a:cubicBezTo>
                      <a:pt x="412" y="126911"/>
                      <a:pt x="904" y="124950"/>
                      <a:pt x="1526" y="123028"/>
                    </a:cubicBezTo>
                    <a:cubicBezTo>
                      <a:pt x="3234" y="117750"/>
                      <a:pt x="5963" y="112781"/>
                      <a:pt x="8693" y="107968"/>
                    </a:cubicBezTo>
                    <a:cubicBezTo>
                      <a:pt x="13783" y="99087"/>
                      <a:pt x="19741" y="90702"/>
                      <a:pt x="26412" y="82940"/>
                    </a:cubicBezTo>
                    <a:cubicBezTo>
                      <a:pt x="27963" y="81169"/>
                      <a:pt x="29548" y="79432"/>
                      <a:pt x="31160" y="77693"/>
                    </a:cubicBezTo>
                    <a:cubicBezTo>
                      <a:pt x="32462" y="76387"/>
                      <a:pt x="33767" y="75084"/>
                      <a:pt x="35133" y="73874"/>
                    </a:cubicBezTo>
                    <a:cubicBezTo>
                      <a:pt x="35724" y="73347"/>
                      <a:pt x="36343" y="72818"/>
                      <a:pt x="36964" y="72291"/>
                    </a:cubicBezTo>
                    <a:cubicBezTo>
                      <a:pt x="34296" y="68193"/>
                      <a:pt x="31877" y="63937"/>
                      <a:pt x="29643" y="595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4440;p38"/>
              <p:cNvSpPr/>
              <p:nvPr/>
            </p:nvSpPr>
            <p:spPr>
              <a:xfrm>
                <a:off x="12799359" y="4432596"/>
                <a:ext cx="700214" cy="136435"/>
              </a:xfrm>
              <a:custGeom>
                <a:avLst/>
                <a:gdLst/>
                <a:ahLst/>
                <a:cxnLst/>
                <a:rect l="l" t="t" r="r" b="b"/>
                <a:pathLst>
                  <a:path w="700214" h="136435" extrusionOk="0">
                    <a:moveTo>
                      <a:pt x="324654" y="136428"/>
                    </a:moveTo>
                    <a:cubicBezTo>
                      <a:pt x="57080" y="130077"/>
                      <a:pt x="0" y="118787"/>
                      <a:pt x="0" y="78236"/>
                    </a:cubicBezTo>
                    <a:cubicBezTo>
                      <a:pt x="0" y="22941"/>
                      <a:pt x="204377" y="8191"/>
                      <a:pt x="259362" y="4028"/>
                    </a:cubicBezTo>
                    <a:cubicBezTo>
                      <a:pt x="305848" y="510"/>
                      <a:pt x="354384" y="0"/>
                      <a:pt x="402314" y="0"/>
                    </a:cubicBezTo>
                    <a:cubicBezTo>
                      <a:pt x="464375" y="0"/>
                      <a:pt x="700214" y="11161"/>
                      <a:pt x="700214" y="72656"/>
                    </a:cubicBezTo>
                    <a:cubicBezTo>
                      <a:pt x="700214" y="128270"/>
                      <a:pt x="441000" y="136304"/>
                      <a:pt x="380712" y="136304"/>
                    </a:cubicBezTo>
                    <a:cubicBezTo>
                      <a:pt x="370639" y="136304"/>
                      <a:pt x="350596" y="136472"/>
                      <a:pt x="324654" y="136428"/>
                    </a:cubicBezTo>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4441;p38"/>
              <p:cNvSpPr/>
              <p:nvPr/>
            </p:nvSpPr>
            <p:spPr>
              <a:xfrm>
                <a:off x="12941703" y="4684952"/>
                <a:ext cx="409896" cy="405853"/>
              </a:xfrm>
              <a:custGeom>
                <a:avLst/>
                <a:gdLst/>
                <a:ahLst/>
                <a:cxnLst/>
                <a:rect l="l" t="t" r="r" b="b"/>
                <a:pathLst>
                  <a:path w="409896" h="405853" extrusionOk="0">
                    <a:moveTo>
                      <a:pt x="244871" y="2597"/>
                    </a:moveTo>
                    <a:cubicBezTo>
                      <a:pt x="117472" y="-19220"/>
                      <a:pt x="-10989" y="99897"/>
                      <a:pt x="748" y="228820"/>
                    </a:cubicBezTo>
                    <a:cubicBezTo>
                      <a:pt x="6786" y="295371"/>
                      <a:pt x="49216" y="357440"/>
                      <a:pt x="108964" y="387236"/>
                    </a:cubicBezTo>
                    <a:cubicBezTo>
                      <a:pt x="229221" y="447137"/>
                      <a:pt x="390578" y="354588"/>
                      <a:pt x="408278" y="222472"/>
                    </a:cubicBezTo>
                    <a:cubicBezTo>
                      <a:pt x="408278" y="222396"/>
                      <a:pt x="408278" y="222321"/>
                      <a:pt x="408317" y="222206"/>
                    </a:cubicBezTo>
                    <a:cubicBezTo>
                      <a:pt x="421878" y="119740"/>
                      <a:pt x="346480" y="19969"/>
                      <a:pt x="244871" y="2597"/>
                    </a:cubicBezTo>
                    <a:close/>
                    <a:moveTo>
                      <a:pt x="338389" y="215594"/>
                    </a:moveTo>
                    <a:lnTo>
                      <a:pt x="338389" y="215746"/>
                    </a:lnTo>
                    <a:cubicBezTo>
                      <a:pt x="326765" y="302442"/>
                      <a:pt x="220867" y="363180"/>
                      <a:pt x="141975" y="323879"/>
                    </a:cubicBezTo>
                    <a:cubicBezTo>
                      <a:pt x="102737" y="304341"/>
                      <a:pt x="74894" y="263597"/>
                      <a:pt x="70944" y="219928"/>
                    </a:cubicBezTo>
                    <a:cubicBezTo>
                      <a:pt x="63270" y="135322"/>
                      <a:pt x="147521" y="57178"/>
                      <a:pt x="231161" y="71468"/>
                    </a:cubicBezTo>
                    <a:cubicBezTo>
                      <a:pt x="297822" y="82873"/>
                      <a:pt x="347315" y="148320"/>
                      <a:pt x="338389" y="2155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 name="Google Shape;4442;p38"/>
            <p:cNvSpPr/>
            <p:nvPr/>
          </p:nvSpPr>
          <p:spPr>
            <a:xfrm>
              <a:off x="6383280" y="2309179"/>
              <a:ext cx="11491" cy="48902"/>
            </a:xfrm>
            <a:custGeom>
              <a:avLst/>
              <a:gdLst/>
              <a:ahLst/>
              <a:cxnLst/>
              <a:rect l="l" t="t" r="r" b="b"/>
              <a:pathLst>
                <a:path w="22982" h="97804" extrusionOk="0">
                  <a:moveTo>
                    <a:pt x="22983" y="97805"/>
                  </a:moveTo>
                  <a:cubicBezTo>
                    <a:pt x="20239" y="87608"/>
                    <a:pt x="16348" y="77775"/>
                    <a:pt x="10552" y="68586"/>
                  </a:cubicBezTo>
                  <a:cubicBezTo>
                    <a:pt x="7501" y="63767"/>
                    <a:pt x="4029" y="59173"/>
                    <a:pt x="54" y="55083"/>
                  </a:cubicBezTo>
                  <a:cubicBezTo>
                    <a:pt x="-498" y="54514"/>
                    <a:pt x="3380" y="43692"/>
                    <a:pt x="3724" y="42297"/>
                  </a:cubicBezTo>
                  <a:cubicBezTo>
                    <a:pt x="4723" y="38260"/>
                    <a:pt x="6428" y="34683"/>
                    <a:pt x="7389" y="30618"/>
                  </a:cubicBezTo>
                  <a:cubicBezTo>
                    <a:pt x="9729" y="20709"/>
                    <a:pt x="12014" y="10786"/>
                    <a:pt x="14324" y="872"/>
                  </a:cubicBezTo>
                  <a:cubicBezTo>
                    <a:pt x="14410" y="497"/>
                    <a:pt x="14578" y="49"/>
                    <a:pt x="14959" y="4"/>
                  </a:cubicBezTo>
                  <a:cubicBezTo>
                    <a:pt x="15457" y="-55"/>
                    <a:pt x="15681" y="603"/>
                    <a:pt x="15723" y="1105"/>
                  </a:cubicBezTo>
                  <a:cubicBezTo>
                    <a:pt x="17064" y="16650"/>
                    <a:pt x="17420" y="32184"/>
                    <a:pt x="18898" y="47665"/>
                  </a:cubicBezTo>
                  <a:cubicBezTo>
                    <a:pt x="20497" y="64356"/>
                    <a:pt x="21883" y="81069"/>
                    <a:pt x="22983" y="9780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 name="Google Shape;4443;p38"/>
            <p:cNvSpPr/>
            <p:nvPr/>
          </p:nvSpPr>
          <p:spPr>
            <a:xfrm>
              <a:off x="6726884" y="2511904"/>
              <a:ext cx="16238" cy="40444"/>
            </a:xfrm>
            <a:custGeom>
              <a:avLst/>
              <a:gdLst/>
              <a:ahLst/>
              <a:cxnLst/>
              <a:rect l="l" t="t" r="r" b="b"/>
              <a:pathLst>
                <a:path w="32476" h="80888" extrusionOk="0">
                  <a:moveTo>
                    <a:pt x="32476" y="80888"/>
                  </a:moveTo>
                  <a:cubicBezTo>
                    <a:pt x="21222" y="78451"/>
                    <a:pt x="10275" y="74837"/>
                    <a:pt x="0" y="69626"/>
                  </a:cubicBezTo>
                  <a:cubicBezTo>
                    <a:pt x="644" y="66769"/>
                    <a:pt x="1260" y="63883"/>
                    <a:pt x="1876" y="61026"/>
                  </a:cubicBezTo>
                  <a:cubicBezTo>
                    <a:pt x="3892" y="51557"/>
                    <a:pt x="5795" y="42060"/>
                    <a:pt x="7531" y="32563"/>
                  </a:cubicBezTo>
                  <a:cubicBezTo>
                    <a:pt x="9183" y="23520"/>
                    <a:pt x="10810" y="14502"/>
                    <a:pt x="12316" y="5431"/>
                  </a:cubicBezTo>
                  <a:cubicBezTo>
                    <a:pt x="12621" y="3596"/>
                    <a:pt x="13444" y="-2060"/>
                    <a:pt x="16599" y="787"/>
                  </a:cubicBezTo>
                  <a:cubicBezTo>
                    <a:pt x="17386" y="1495"/>
                    <a:pt x="17739" y="2554"/>
                    <a:pt x="18044" y="3568"/>
                  </a:cubicBezTo>
                  <a:cubicBezTo>
                    <a:pt x="20894" y="13071"/>
                    <a:pt x="21670" y="22949"/>
                    <a:pt x="23212" y="32703"/>
                  </a:cubicBezTo>
                  <a:cubicBezTo>
                    <a:pt x="24864" y="43097"/>
                    <a:pt x="26712" y="53406"/>
                    <a:pt x="28727" y="63715"/>
                  </a:cubicBezTo>
                  <a:cubicBezTo>
                    <a:pt x="29873" y="69486"/>
                    <a:pt x="31104" y="75201"/>
                    <a:pt x="32476" y="8088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28502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4"/>
        <p:cNvGrpSpPr/>
        <p:nvPr/>
      </p:nvGrpSpPr>
      <p:grpSpPr>
        <a:xfrm>
          <a:off x="0" y="0"/>
          <a:ext cx="0" cy="0"/>
          <a:chOff x="0" y="0"/>
          <a:chExt cx="0" cy="0"/>
        </a:xfrm>
      </p:grpSpPr>
      <p:sp>
        <p:nvSpPr>
          <p:cNvPr id="765" name="Google Shape;765;p12"/>
          <p:cNvSpPr txBox="1"/>
          <p:nvPr/>
        </p:nvSpPr>
        <p:spPr>
          <a:xfrm>
            <a:off x="514350" y="278375"/>
            <a:ext cx="7562100"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400" b="1" dirty="0" smtClean="0">
                <a:solidFill>
                  <a:schemeClr val="dk1"/>
                </a:solidFill>
                <a:latin typeface="Mali Light"/>
                <a:ea typeface="Mali Light"/>
                <a:cs typeface="Mali Light"/>
                <a:sym typeface="Mali Light"/>
              </a:rPr>
              <a:t>T</a:t>
            </a:r>
            <a:r>
              <a:rPr lang="en" sz="2400" b="1" dirty="0" smtClean="0">
                <a:solidFill>
                  <a:schemeClr val="dk1"/>
                </a:solidFill>
                <a:latin typeface="Mali Light"/>
                <a:ea typeface="Mali Light"/>
                <a:cs typeface="Mali Light"/>
                <a:sym typeface="Mali Light"/>
              </a:rPr>
              <a:t>able of content </a:t>
            </a:r>
            <a:endParaRPr sz="300" b="1" dirty="0">
              <a:solidFill>
                <a:schemeClr val="dk1"/>
              </a:solidFill>
              <a:latin typeface="Mali Light"/>
              <a:ea typeface="Mali Light"/>
              <a:cs typeface="Mali Light"/>
              <a:sym typeface="Mali Light"/>
            </a:endParaRPr>
          </a:p>
        </p:txBody>
      </p:sp>
      <p:sp>
        <p:nvSpPr>
          <p:cNvPr id="768" name="Google Shape;768;p12"/>
          <p:cNvSpPr txBox="1"/>
          <p:nvPr/>
        </p:nvSpPr>
        <p:spPr>
          <a:xfrm>
            <a:off x="514349" y="1064774"/>
            <a:ext cx="7747295" cy="3016210"/>
          </a:xfrm>
          <a:prstGeom prst="rect">
            <a:avLst/>
          </a:prstGeom>
          <a:noFill/>
          <a:ln>
            <a:noFill/>
          </a:ln>
        </p:spPr>
        <p:txBody>
          <a:bodyPr spcFirstLastPara="1" wrap="square" lIns="0" tIns="0" rIns="0" bIns="0" anchor="t" anchorCtr="0">
            <a:spAutoFit/>
          </a:bodyPr>
          <a:lstStyle/>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W</a:t>
            </a:r>
            <a:r>
              <a:rPr lang="en" sz="2800" dirty="0" smtClean="0">
                <a:solidFill>
                  <a:schemeClr val="dk1"/>
                </a:solidFill>
                <a:latin typeface="Bahnschrift" pitchFamily="34" charset="0"/>
                <a:ea typeface="Mali Light"/>
                <a:cs typeface="Mali Light"/>
                <a:sym typeface="Mali Light"/>
              </a:rPr>
              <a:t>hat is study of syntax?</a:t>
            </a:r>
          </a:p>
          <a:p>
            <a:pPr marL="171450" marR="0" lvl="0" indent="-171450" algn="l" rtl="0">
              <a:lnSpc>
                <a:spcPct val="100000"/>
              </a:lnSpc>
              <a:spcBef>
                <a:spcPts val="0"/>
              </a:spcBef>
              <a:spcAft>
                <a:spcPts val="0"/>
              </a:spcAft>
              <a:buFont typeface="Wingdings" pitchFamily="2" charset="2"/>
              <a:buChar char="q"/>
            </a:pPr>
            <a:r>
              <a:rPr lang="en" sz="2800" dirty="0" smtClean="0">
                <a:solidFill>
                  <a:schemeClr val="dk1"/>
                </a:solidFill>
                <a:latin typeface="Bahnschrift" pitchFamily="34" charset="0"/>
                <a:ea typeface="Mali Light"/>
                <a:cs typeface="Mali Light"/>
                <a:sym typeface="Mali Light"/>
              </a:rPr>
              <a:t> Language change</a:t>
            </a:r>
          </a:p>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a:t>
            </a:r>
            <a:r>
              <a:rPr lang="en" sz="2800" dirty="0" smtClean="0">
                <a:solidFill>
                  <a:schemeClr val="dk1"/>
                </a:solidFill>
                <a:latin typeface="Bahnschrift" pitchFamily="34" charset="0"/>
                <a:ea typeface="Mali Light"/>
                <a:cs typeface="Mali Light"/>
                <a:sym typeface="Mali Light"/>
              </a:rPr>
              <a:t>Example of syntax in english learning</a:t>
            </a:r>
          </a:p>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a:t>
            </a:r>
            <a:r>
              <a:rPr lang="en" sz="2800" dirty="0" smtClean="0">
                <a:solidFill>
                  <a:schemeClr val="dk1"/>
                </a:solidFill>
                <a:latin typeface="Bahnschrift" pitchFamily="34" charset="0"/>
                <a:ea typeface="Mali Light"/>
                <a:cs typeface="Mali Light"/>
                <a:sym typeface="Mali Light"/>
              </a:rPr>
              <a:t>How to use linguistic in syntax example</a:t>
            </a:r>
          </a:p>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a:t>
            </a:r>
            <a:r>
              <a:rPr lang="en" sz="2800" dirty="0" smtClean="0">
                <a:solidFill>
                  <a:schemeClr val="dk1"/>
                </a:solidFill>
                <a:latin typeface="Bahnschrift" pitchFamily="34" charset="0"/>
                <a:ea typeface="Mali Light"/>
                <a:cs typeface="Mali Light"/>
                <a:sym typeface="Mali Light"/>
              </a:rPr>
              <a:t>Word order </a:t>
            </a:r>
          </a:p>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a:t>
            </a:r>
            <a:r>
              <a:rPr lang="en" sz="2800" dirty="0" smtClean="0">
                <a:solidFill>
                  <a:schemeClr val="dk1"/>
                </a:solidFill>
                <a:latin typeface="Bahnschrift" pitchFamily="34" charset="0"/>
                <a:ea typeface="Mali Light"/>
                <a:cs typeface="Mali Light"/>
                <a:sym typeface="Mali Light"/>
              </a:rPr>
              <a:t>Promotion and demotion processed</a:t>
            </a:r>
          </a:p>
          <a:p>
            <a:pPr marL="171450" marR="0" lvl="0" indent="-171450" algn="l" rtl="0">
              <a:lnSpc>
                <a:spcPct val="100000"/>
              </a:lnSpc>
              <a:spcBef>
                <a:spcPts val="0"/>
              </a:spcBef>
              <a:spcAft>
                <a:spcPts val="0"/>
              </a:spcAft>
              <a:buFont typeface="Wingdings" pitchFamily="2" charset="2"/>
              <a:buChar char="q"/>
            </a:pPr>
            <a:r>
              <a:rPr lang="en" sz="2800" dirty="0">
                <a:solidFill>
                  <a:schemeClr val="dk1"/>
                </a:solidFill>
                <a:latin typeface="Bahnschrift" pitchFamily="34" charset="0"/>
                <a:ea typeface="Mali Light"/>
                <a:cs typeface="Mali Light"/>
                <a:sym typeface="Mali Light"/>
              </a:rPr>
              <a:t> </a:t>
            </a:r>
            <a:r>
              <a:rPr lang="en" sz="2800" dirty="0" smtClean="0">
                <a:solidFill>
                  <a:schemeClr val="dk1"/>
                </a:solidFill>
                <a:latin typeface="Bahnschrift" pitchFamily="34" charset="0"/>
                <a:ea typeface="Mali Light"/>
                <a:cs typeface="Mali Light"/>
                <a:sym typeface="Mali Light"/>
              </a:rPr>
              <a:t>Structure of language </a:t>
            </a:r>
            <a:endParaRPr sz="1000" dirty="0">
              <a:solidFill>
                <a:schemeClr val="dk1"/>
              </a:solidFill>
              <a:latin typeface="Bahnschrift" pitchFamily="34" charset="0"/>
              <a:ea typeface="Mali Light"/>
              <a:cs typeface="Mali Light"/>
              <a:sym typeface="Mali Light"/>
            </a:endParaRPr>
          </a:p>
        </p:txBody>
      </p:sp>
      <p:grpSp>
        <p:nvGrpSpPr>
          <p:cNvPr id="775" name="Google Shape;775;p12"/>
          <p:cNvGrpSpPr/>
          <p:nvPr/>
        </p:nvGrpSpPr>
        <p:grpSpPr>
          <a:xfrm rot="-610912">
            <a:off x="8441321" y="-455773"/>
            <a:ext cx="2003691" cy="2694440"/>
            <a:chOff x="16880120" y="-910586"/>
            <a:chExt cx="4006778" cy="5388068"/>
          </a:xfrm>
        </p:grpSpPr>
        <p:sp>
          <p:nvSpPr>
            <p:cNvPr id="776" name="Google Shape;776;p12"/>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77" name="Google Shape;777;p12"/>
            <p:cNvGrpSpPr/>
            <p:nvPr/>
          </p:nvGrpSpPr>
          <p:grpSpPr>
            <a:xfrm>
              <a:off x="16880120" y="-629756"/>
              <a:ext cx="3990798" cy="4912173"/>
              <a:chOff x="16880120" y="-629756"/>
              <a:chExt cx="3990798" cy="4912173"/>
            </a:xfrm>
          </p:grpSpPr>
          <p:sp>
            <p:nvSpPr>
              <p:cNvPr id="778" name="Google Shape;778;p12"/>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9" name="Google Shape;779;p12"/>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0" name="Google Shape;780;p12"/>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1" name="Google Shape;781;p12"/>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2" name="Google Shape;782;p12"/>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3" name="Google Shape;783;p12"/>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4" name="Google Shape;784;p12"/>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5" name="Google Shape;785;p12"/>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6" name="Google Shape;786;p12"/>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7" name="Google Shape;787;p12"/>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8" name="Google Shape;788;p12"/>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9" name="Google Shape;789;p12"/>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90" name="Google Shape;790;p12"/>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BF0"/>
        </a:solidFill>
        <a:effectLst/>
      </p:bgPr>
    </p:bg>
    <p:spTree>
      <p:nvGrpSpPr>
        <p:cNvPr id="1" name="Shape 3848"/>
        <p:cNvGrpSpPr/>
        <p:nvPr/>
      </p:nvGrpSpPr>
      <p:grpSpPr>
        <a:xfrm>
          <a:off x="0" y="0"/>
          <a:ext cx="0" cy="0"/>
          <a:chOff x="0" y="0"/>
          <a:chExt cx="0" cy="0"/>
        </a:xfrm>
      </p:grpSpPr>
      <p:grpSp>
        <p:nvGrpSpPr>
          <p:cNvPr id="3849" name="Google Shape;3849;p37"/>
          <p:cNvGrpSpPr/>
          <p:nvPr/>
        </p:nvGrpSpPr>
        <p:grpSpPr>
          <a:xfrm>
            <a:off x="5562600" y="233718"/>
            <a:ext cx="3121039" cy="4742849"/>
            <a:chOff x="1028700" y="1410045"/>
            <a:chExt cx="6242077" cy="9485697"/>
          </a:xfrm>
        </p:grpSpPr>
        <p:sp>
          <p:nvSpPr>
            <p:cNvPr id="3850" name="Google Shape;3850;p37"/>
            <p:cNvSpPr/>
            <p:nvPr/>
          </p:nvSpPr>
          <p:spPr>
            <a:xfrm>
              <a:off x="1028700" y="1410045"/>
              <a:ext cx="6242077" cy="9485697"/>
            </a:xfrm>
            <a:custGeom>
              <a:avLst/>
              <a:gdLst/>
              <a:ahLst/>
              <a:cxnLst/>
              <a:rect l="l" t="t" r="r" b="b"/>
              <a:pathLst>
                <a:path w="6242077" h="9485697" extrusionOk="0">
                  <a:moveTo>
                    <a:pt x="6239273" y="9415845"/>
                  </a:moveTo>
                  <a:cubicBezTo>
                    <a:pt x="6241322" y="9450619"/>
                    <a:pt x="6545215" y="9435803"/>
                    <a:pt x="177261" y="9485698"/>
                  </a:cubicBezTo>
                  <a:cubicBezTo>
                    <a:pt x="63439" y="9485698"/>
                    <a:pt x="41103" y="1412893"/>
                    <a:pt x="0" y="179467"/>
                  </a:cubicBezTo>
                  <a:cubicBezTo>
                    <a:pt x="0" y="90871"/>
                    <a:pt x="998399" y="120902"/>
                    <a:pt x="1329314" y="104625"/>
                  </a:cubicBezTo>
                  <a:cubicBezTo>
                    <a:pt x="3566964" y="-5409"/>
                    <a:pt x="4693493" y="-47222"/>
                    <a:pt x="6074859" y="71368"/>
                  </a:cubicBezTo>
                  <a:cubicBezTo>
                    <a:pt x="6172551" y="79753"/>
                    <a:pt x="5977016" y="3590904"/>
                    <a:pt x="6239273" y="941584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1" name="Google Shape;3851;p37"/>
            <p:cNvSpPr/>
            <p:nvPr/>
          </p:nvSpPr>
          <p:spPr>
            <a:xfrm>
              <a:off x="1292532" y="1702881"/>
              <a:ext cx="5706314" cy="8899999"/>
            </a:xfrm>
            <a:custGeom>
              <a:avLst/>
              <a:gdLst/>
              <a:ahLst/>
              <a:cxnLst/>
              <a:rect l="l" t="t" r="r" b="b"/>
              <a:pathLst>
                <a:path w="5706314" h="8899999" extrusionOk="0">
                  <a:moveTo>
                    <a:pt x="0" y="125405"/>
                  </a:moveTo>
                  <a:cubicBezTo>
                    <a:pt x="223298" y="105884"/>
                    <a:pt x="452726" y="109260"/>
                    <a:pt x="709594" y="109735"/>
                  </a:cubicBezTo>
                  <a:cubicBezTo>
                    <a:pt x="1589465" y="109735"/>
                    <a:pt x="3645299" y="-92235"/>
                    <a:pt x="5580404" y="51834"/>
                  </a:cubicBezTo>
                  <a:cubicBezTo>
                    <a:pt x="5636841" y="3984738"/>
                    <a:pt x="5473737" y="3753534"/>
                    <a:pt x="5706314" y="8856518"/>
                  </a:cubicBezTo>
                  <a:cubicBezTo>
                    <a:pt x="3120937" y="8877405"/>
                    <a:pt x="3305997" y="8874787"/>
                    <a:pt x="140788" y="8900000"/>
                  </a:cubicBezTo>
                  <a:cubicBezTo>
                    <a:pt x="13929" y="5077415"/>
                    <a:pt x="40724" y="1728223"/>
                    <a:pt x="0" y="12540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2" name="Google Shape;3852;p37"/>
            <p:cNvSpPr/>
            <p:nvPr/>
          </p:nvSpPr>
          <p:spPr>
            <a:xfrm>
              <a:off x="1295713" y="1699707"/>
              <a:ext cx="5695061" cy="8903309"/>
            </a:xfrm>
            <a:custGeom>
              <a:avLst/>
              <a:gdLst/>
              <a:ahLst/>
              <a:cxnLst/>
              <a:rect l="l" t="t" r="r" b="b"/>
              <a:pathLst>
                <a:path w="5695061" h="8903309" extrusionOk="0">
                  <a:moveTo>
                    <a:pt x="5656299" y="8678154"/>
                  </a:moveTo>
                  <a:cubicBezTo>
                    <a:pt x="5702545" y="8678154"/>
                    <a:pt x="5695011" y="8682669"/>
                    <a:pt x="5694005" y="8660511"/>
                  </a:cubicBezTo>
                  <a:cubicBezTo>
                    <a:pt x="5661214" y="8660548"/>
                    <a:pt x="5649410" y="8660511"/>
                    <a:pt x="5613165" y="8660567"/>
                  </a:cubicBezTo>
                  <a:cubicBezTo>
                    <a:pt x="5614891" y="8254143"/>
                    <a:pt x="5579026" y="8315876"/>
                    <a:pt x="5678160" y="8316104"/>
                  </a:cubicBezTo>
                  <a:cubicBezTo>
                    <a:pt x="5677173" y="8294742"/>
                    <a:pt x="5682543" y="8298460"/>
                    <a:pt x="5656299" y="8298460"/>
                  </a:cubicBezTo>
                  <a:cubicBezTo>
                    <a:pt x="5595915" y="8298460"/>
                    <a:pt x="5608136" y="8352377"/>
                    <a:pt x="5602766" y="8009393"/>
                  </a:cubicBezTo>
                  <a:cubicBezTo>
                    <a:pt x="5601760" y="7944302"/>
                    <a:pt x="5588078" y="7955287"/>
                    <a:pt x="5656299" y="7955287"/>
                  </a:cubicBezTo>
                  <a:cubicBezTo>
                    <a:pt x="5665673" y="7955287"/>
                    <a:pt x="5663871" y="7958835"/>
                    <a:pt x="5663131" y="7937681"/>
                  </a:cubicBezTo>
                  <a:cubicBezTo>
                    <a:pt x="5581626" y="7937681"/>
                    <a:pt x="5603582" y="7972228"/>
                    <a:pt x="5600090" y="7750244"/>
                  </a:cubicBezTo>
                  <a:cubicBezTo>
                    <a:pt x="5597016" y="7561308"/>
                    <a:pt x="5579405" y="7592193"/>
                    <a:pt x="5651859" y="7592212"/>
                  </a:cubicBezTo>
                  <a:cubicBezTo>
                    <a:pt x="5651137" y="7568669"/>
                    <a:pt x="5661062" y="7574721"/>
                    <a:pt x="5597224" y="7574512"/>
                  </a:cubicBezTo>
                  <a:cubicBezTo>
                    <a:pt x="5593505" y="7346590"/>
                    <a:pt x="5596162" y="7500505"/>
                    <a:pt x="5592727" y="7230162"/>
                  </a:cubicBezTo>
                  <a:cubicBezTo>
                    <a:pt x="5649979" y="7230029"/>
                    <a:pt x="5641383" y="7235968"/>
                    <a:pt x="5640719" y="7212481"/>
                  </a:cubicBezTo>
                  <a:cubicBezTo>
                    <a:pt x="5583353" y="7212500"/>
                    <a:pt x="5587432" y="7270552"/>
                    <a:pt x="5585820" y="6866670"/>
                  </a:cubicBezTo>
                  <a:cubicBezTo>
                    <a:pt x="5640282" y="6867277"/>
                    <a:pt x="5631326" y="6871375"/>
                    <a:pt x="5630737" y="6849349"/>
                  </a:cubicBezTo>
                  <a:cubicBezTo>
                    <a:pt x="5578988" y="6849179"/>
                    <a:pt x="5585763" y="6850601"/>
                    <a:pt x="5585744" y="6843809"/>
                  </a:cubicBezTo>
                  <a:cubicBezTo>
                    <a:pt x="5585497" y="6762536"/>
                    <a:pt x="5585136" y="6752633"/>
                    <a:pt x="5581227" y="6504658"/>
                  </a:cubicBezTo>
                  <a:cubicBezTo>
                    <a:pt x="5629447" y="6505170"/>
                    <a:pt x="5621514" y="6509306"/>
                    <a:pt x="5620907" y="6487318"/>
                  </a:cubicBezTo>
                  <a:cubicBezTo>
                    <a:pt x="5564926" y="6487090"/>
                    <a:pt x="5581626" y="6531028"/>
                    <a:pt x="5576369" y="6196373"/>
                  </a:cubicBezTo>
                  <a:cubicBezTo>
                    <a:pt x="5575344" y="6131339"/>
                    <a:pt x="5566311" y="6142607"/>
                    <a:pt x="5611267" y="6143101"/>
                  </a:cubicBezTo>
                  <a:cubicBezTo>
                    <a:pt x="5610622" y="6120601"/>
                    <a:pt x="5617852" y="6125894"/>
                    <a:pt x="5575288" y="6124832"/>
                  </a:cubicBezTo>
                  <a:cubicBezTo>
                    <a:pt x="5570847" y="5823357"/>
                    <a:pt x="5572176" y="5898502"/>
                    <a:pt x="5567678" y="5778375"/>
                  </a:cubicBezTo>
                  <a:cubicBezTo>
                    <a:pt x="5606789" y="5778148"/>
                    <a:pt x="5600375" y="5782872"/>
                    <a:pt x="5599654" y="5760618"/>
                  </a:cubicBezTo>
                  <a:cubicBezTo>
                    <a:pt x="5559366" y="5760751"/>
                    <a:pt x="5566710" y="5777275"/>
                    <a:pt x="5565154" y="5678435"/>
                  </a:cubicBezTo>
                  <a:cubicBezTo>
                    <a:pt x="5560258" y="5364780"/>
                    <a:pt x="5551567" y="5416003"/>
                    <a:pt x="5587831" y="5415491"/>
                  </a:cubicBezTo>
                  <a:cubicBezTo>
                    <a:pt x="5587015" y="5393408"/>
                    <a:pt x="5592272" y="5397677"/>
                    <a:pt x="5561549" y="5398265"/>
                  </a:cubicBezTo>
                  <a:cubicBezTo>
                    <a:pt x="5555286" y="5010849"/>
                    <a:pt x="5546443" y="5054882"/>
                    <a:pt x="5575515" y="5054807"/>
                  </a:cubicBezTo>
                  <a:cubicBezTo>
                    <a:pt x="5574946" y="5032629"/>
                    <a:pt x="5579424" y="5037144"/>
                    <a:pt x="5555286" y="5037201"/>
                  </a:cubicBezTo>
                  <a:cubicBezTo>
                    <a:pt x="5549005" y="4648003"/>
                    <a:pt x="5542932" y="4692073"/>
                    <a:pt x="5569594" y="4691845"/>
                  </a:cubicBezTo>
                  <a:cubicBezTo>
                    <a:pt x="5569405" y="4670673"/>
                    <a:pt x="5574358" y="4674145"/>
                    <a:pt x="5550068" y="4674392"/>
                  </a:cubicBezTo>
                  <a:cubicBezTo>
                    <a:pt x="5547468" y="4499362"/>
                    <a:pt x="5550447" y="4481377"/>
                    <a:pt x="5547012" y="4329700"/>
                  </a:cubicBezTo>
                  <a:cubicBezTo>
                    <a:pt x="5573276" y="4329700"/>
                    <a:pt x="5568836" y="4334254"/>
                    <a:pt x="5568949" y="4312076"/>
                  </a:cubicBezTo>
                  <a:cubicBezTo>
                    <a:pt x="5539612" y="4312095"/>
                    <a:pt x="5545836" y="4362180"/>
                    <a:pt x="5539327" y="3995273"/>
                  </a:cubicBezTo>
                  <a:cubicBezTo>
                    <a:pt x="5538720" y="3961465"/>
                    <a:pt x="5537676" y="3965905"/>
                    <a:pt x="5542230" y="3965943"/>
                  </a:cubicBezTo>
                  <a:cubicBezTo>
                    <a:pt x="5577982" y="3966284"/>
                    <a:pt x="5571910" y="3970762"/>
                    <a:pt x="5572194" y="3948584"/>
                  </a:cubicBezTo>
                  <a:cubicBezTo>
                    <a:pt x="5530446" y="3948280"/>
                    <a:pt x="5535380" y="3981329"/>
                    <a:pt x="5536423" y="3736161"/>
                  </a:cubicBezTo>
                  <a:cubicBezTo>
                    <a:pt x="5536917" y="3578072"/>
                    <a:pt x="5523178" y="3604082"/>
                    <a:pt x="5577432" y="3602963"/>
                  </a:cubicBezTo>
                  <a:cubicBezTo>
                    <a:pt x="5577792" y="3580880"/>
                    <a:pt x="5584833" y="3584997"/>
                    <a:pt x="5542097" y="3586230"/>
                  </a:cubicBezTo>
                  <a:cubicBezTo>
                    <a:pt x="5531945" y="3586515"/>
                    <a:pt x="5536082" y="3626981"/>
                    <a:pt x="5527865" y="3241140"/>
                  </a:cubicBezTo>
                  <a:cubicBezTo>
                    <a:pt x="5543748" y="3240856"/>
                    <a:pt x="5562270" y="3240495"/>
                    <a:pt x="5583182" y="3240249"/>
                  </a:cubicBezTo>
                  <a:cubicBezTo>
                    <a:pt x="5583504" y="3218185"/>
                    <a:pt x="5591683" y="3222340"/>
                    <a:pt x="5542173" y="3223269"/>
                  </a:cubicBezTo>
                  <a:cubicBezTo>
                    <a:pt x="5524829" y="3223573"/>
                    <a:pt x="5527524" y="3225167"/>
                    <a:pt x="5527390" y="3218489"/>
                  </a:cubicBezTo>
                  <a:cubicBezTo>
                    <a:pt x="5519003" y="2835854"/>
                    <a:pt x="5516251" y="2879071"/>
                    <a:pt x="5542249" y="2879337"/>
                  </a:cubicBezTo>
                  <a:cubicBezTo>
                    <a:pt x="5596674" y="2880001"/>
                    <a:pt x="5587471" y="2884213"/>
                    <a:pt x="5587642" y="2862149"/>
                  </a:cubicBezTo>
                  <a:cubicBezTo>
                    <a:pt x="5561795" y="2861959"/>
                    <a:pt x="5537828" y="2861655"/>
                    <a:pt x="5521887" y="2861485"/>
                  </a:cubicBezTo>
                  <a:cubicBezTo>
                    <a:pt x="5521242" y="2818818"/>
                    <a:pt x="5517295" y="2517647"/>
                    <a:pt x="5517276" y="2516319"/>
                  </a:cubicBezTo>
                  <a:cubicBezTo>
                    <a:pt x="5549555" y="2516205"/>
                    <a:pt x="5565629" y="2516111"/>
                    <a:pt x="5588495" y="2516054"/>
                  </a:cubicBezTo>
                  <a:cubicBezTo>
                    <a:pt x="5588419" y="2493857"/>
                    <a:pt x="5597870" y="2498353"/>
                    <a:pt x="5542268" y="2498581"/>
                  </a:cubicBezTo>
                  <a:cubicBezTo>
                    <a:pt x="5505302" y="2498733"/>
                    <a:pt x="5520635" y="2547280"/>
                    <a:pt x="5513025" y="2183105"/>
                  </a:cubicBezTo>
                  <a:cubicBezTo>
                    <a:pt x="5512285" y="2147439"/>
                    <a:pt x="5504713" y="2153150"/>
                    <a:pt x="5542173" y="2153852"/>
                  </a:cubicBezTo>
                  <a:cubicBezTo>
                    <a:pt x="5592973" y="2154800"/>
                    <a:pt x="5584567" y="2158993"/>
                    <a:pt x="5584131" y="2136910"/>
                  </a:cubicBezTo>
                  <a:cubicBezTo>
                    <a:pt x="5555799" y="2136569"/>
                    <a:pt x="5539232" y="2136113"/>
                    <a:pt x="5512076" y="2135715"/>
                  </a:cubicBezTo>
                  <a:cubicBezTo>
                    <a:pt x="5505890" y="1811057"/>
                    <a:pt x="5505814" y="1797967"/>
                    <a:pt x="5505700" y="1790132"/>
                  </a:cubicBezTo>
                  <a:cubicBezTo>
                    <a:pt x="5530446" y="1790530"/>
                    <a:pt x="5549935" y="1791080"/>
                    <a:pt x="5574453" y="1791479"/>
                  </a:cubicBezTo>
                  <a:cubicBezTo>
                    <a:pt x="5573637" y="1769187"/>
                    <a:pt x="5580772" y="1774025"/>
                    <a:pt x="5542458" y="1773190"/>
                  </a:cubicBezTo>
                  <a:cubicBezTo>
                    <a:pt x="5491297" y="1772090"/>
                    <a:pt x="5507085" y="1826215"/>
                    <a:pt x="5500596" y="1427721"/>
                  </a:cubicBezTo>
                  <a:cubicBezTo>
                    <a:pt x="5527694" y="1428233"/>
                    <a:pt x="5544337" y="1428840"/>
                    <a:pt x="5567526" y="1429391"/>
                  </a:cubicBezTo>
                  <a:cubicBezTo>
                    <a:pt x="5567393" y="1407156"/>
                    <a:pt x="5572422" y="1411918"/>
                    <a:pt x="5542515" y="1411102"/>
                  </a:cubicBezTo>
                  <a:cubicBezTo>
                    <a:pt x="5483061" y="1409395"/>
                    <a:pt x="5501127" y="1462761"/>
                    <a:pt x="5493062" y="1065083"/>
                  </a:cubicBezTo>
                  <a:cubicBezTo>
                    <a:pt x="5523367" y="1065595"/>
                    <a:pt x="5538852" y="1066278"/>
                    <a:pt x="5568703" y="1066999"/>
                  </a:cubicBezTo>
                  <a:cubicBezTo>
                    <a:pt x="5568968" y="1044745"/>
                    <a:pt x="5573978" y="1049583"/>
                    <a:pt x="5542515" y="1048635"/>
                  </a:cubicBezTo>
                  <a:cubicBezTo>
                    <a:pt x="5482777" y="1046927"/>
                    <a:pt x="5492796" y="1055218"/>
                    <a:pt x="5492227" y="1018584"/>
                  </a:cubicBezTo>
                  <a:cubicBezTo>
                    <a:pt x="5486363" y="641319"/>
                    <a:pt x="5475907" y="703052"/>
                    <a:pt x="5542344" y="702881"/>
                  </a:cubicBezTo>
                  <a:cubicBezTo>
                    <a:pt x="5580487" y="702767"/>
                    <a:pt x="5574073" y="707377"/>
                    <a:pt x="5574414" y="685181"/>
                  </a:cubicBezTo>
                  <a:cubicBezTo>
                    <a:pt x="5543919" y="685237"/>
                    <a:pt x="5525512" y="685332"/>
                    <a:pt x="5488431" y="685370"/>
                  </a:cubicBezTo>
                  <a:cubicBezTo>
                    <a:pt x="5485699" y="548549"/>
                    <a:pt x="5484143" y="541795"/>
                    <a:pt x="5483554" y="340907"/>
                  </a:cubicBezTo>
                  <a:cubicBezTo>
                    <a:pt x="5524430" y="341134"/>
                    <a:pt x="5539782" y="341533"/>
                    <a:pt x="5578172" y="341874"/>
                  </a:cubicBezTo>
                  <a:cubicBezTo>
                    <a:pt x="5578286" y="319602"/>
                    <a:pt x="5585440" y="324382"/>
                    <a:pt x="5542439" y="323832"/>
                  </a:cubicBezTo>
                  <a:cubicBezTo>
                    <a:pt x="5464634" y="322903"/>
                    <a:pt x="5484712" y="373461"/>
                    <a:pt x="5479304" y="48614"/>
                  </a:cubicBezTo>
                  <a:cubicBezTo>
                    <a:pt x="5454691" y="46907"/>
                    <a:pt x="5466134" y="12796"/>
                    <a:pt x="5467937" y="323187"/>
                  </a:cubicBezTo>
                  <a:cubicBezTo>
                    <a:pt x="5436834" y="323073"/>
                    <a:pt x="5210234" y="322144"/>
                    <a:pt x="5165221" y="322296"/>
                  </a:cubicBezTo>
                  <a:cubicBezTo>
                    <a:pt x="5157934" y="-3026"/>
                    <a:pt x="5173989" y="29643"/>
                    <a:pt x="5147156" y="28258"/>
                  </a:cubicBezTo>
                  <a:cubicBezTo>
                    <a:pt x="5150590" y="376554"/>
                    <a:pt x="5168846" y="321878"/>
                    <a:pt x="5086582" y="323036"/>
                  </a:cubicBezTo>
                  <a:cubicBezTo>
                    <a:pt x="5001491" y="324231"/>
                    <a:pt x="4999783" y="323624"/>
                    <a:pt x="4859033" y="323984"/>
                  </a:cubicBezTo>
                  <a:cubicBezTo>
                    <a:pt x="4847837" y="324003"/>
                    <a:pt x="4850588" y="336391"/>
                    <a:pt x="4849109" y="241838"/>
                  </a:cubicBezTo>
                  <a:cubicBezTo>
                    <a:pt x="4845218" y="-15718"/>
                    <a:pt x="4852202" y="14598"/>
                    <a:pt x="4830113" y="13802"/>
                  </a:cubicBezTo>
                  <a:cubicBezTo>
                    <a:pt x="4832902" y="198621"/>
                    <a:pt x="4833794" y="262042"/>
                    <a:pt x="4834971" y="324041"/>
                  </a:cubicBezTo>
                  <a:cubicBezTo>
                    <a:pt x="4764169" y="324174"/>
                    <a:pt x="4746995" y="324117"/>
                    <a:pt x="4534077" y="323965"/>
                  </a:cubicBezTo>
                  <a:cubicBezTo>
                    <a:pt x="4526335" y="-30383"/>
                    <a:pt x="4538404" y="5663"/>
                    <a:pt x="4513696" y="5151"/>
                  </a:cubicBezTo>
                  <a:cubicBezTo>
                    <a:pt x="4518953" y="349747"/>
                    <a:pt x="4518820" y="323946"/>
                    <a:pt x="4517473" y="323946"/>
                  </a:cubicBezTo>
                  <a:cubicBezTo>
                    <a:pt x="4402588" y="323946"/>
                    <a:pt x="4403840" y="322239"/>
                    <a:pt x="4289791" y="322239"/>
                  </a:cubicBezTo>
                  <a:cubicBezTo>
                    <a:pt x="4194566" y="322239"/>
                    <a:pt x="4219729" y="384161"/>
                    <a:pt x="4213922" y="1413"/>
                  </a:cubicBezTo>
                  <a:cubicBezTo>
                    <a:pt x="4192782" y="1281"/>
                    <a:pt x="4196824" y="-39223"/>
                    <a:pt x="4202688" y="323016"/>
                  </a:cubicBezTo>
                  <a:cubicBezTo>
                    <a:pt x="4042772" y="326280"/>
                    <a:pt x="4055581" y="324971"/>
                    <a:pt x="3902022" y="323775"/>
                  </a:cubicBezTo>
                  <a:cubicBezTo>
                    <a:pt x="3894659" y="-37269"/>
                    <a:pt x="3903237" y="1413"/>
                    <a:pt x="3880332" y="1622"/>
                  </a:cubicBezTo>
                  <a:cubicBezTo>
                    <a:pt x="3886575" y="378489"/>
                    <a:pt x="3905590" y="323548"/>
                    <a:pt x="3834503" y="323548"/>
                  </a:cubicBezTo>
                  <a:cubicBezTo>
                    <a:pt x="3540840" y="323548"/>
                    <a:pt x="3586080" y="349406"/>
                    <a:pt x="3584391" y="241800"/>
                  </a:cubicBezTo>
                  <a:cubicBezTo>
                    <a:pt x="3582417" y="115014"/>
                    <a:pt x="3581715" y="119359"/>
                    <a:pt x="3579837" y="6441"/>
                  </a:cubicBezTo>
                  <a:cubicBezTo>
                    <a:pt x="3557596" y="6934"/>
                    <a:pt x="3563422" y="-33342"/>
                    <a:pt x="3570254" y="324401"/>
                  </a:cubicBezTo>
                  <a:cubicBezTo>
                    <a:pt x="3493854" y="324022"/>
                    <a:pt x="3408459" y="320531"/>
                    <a:pt x="3269531" y="323510"/>
                  </a:cubicBezTo>
                  <a:cubicBezTo>
                    <a:pt x="3268620" y="218731"/>
                    <a:pt x="3265488" y="84812"/>
                    <a:pt x="3264331" y="14731"/>
                  </a:cubicBezTo>
                  <a:cubicBezTo>
                    <a:pt x="3238902" y="15509"/>
                    <a:pt x="3251199" y="-19171"/>
                    <a:pt x="3253989" y="323832"/>
                  </a:cubicBezTo>
                  <a:cubicBezTo>
                    <a:pt x="3118439" y="326640"/>
                    <a:pt x="3050692" y="323244"/>
                    <a:pt x="2951349" y="322903"/>
                  </a:cubicBezTo>
                  <a:cubicBezTo>
                    <a:pt x="2947725" y="161323"/>
                    <a:pt x="2949357" y="134194"/>
                    <a:pt x="2948028" y="25090"/>
                  </a:cubicBezTo>
                  <a:cubicBezTo>
                    <a:pt x="2926983" y="25811"/>
                    <a:pt x="2932771" y="10121"/>
                    <a:pt x="2933094" y="112529"/>
                  </a:cubicBezTo>
                  <a:cubicBezTo>
                    <a:pt x="2933321" y="185455"/>
                    <a:pt x="2934384" y="258760"/>
                    <a:pt x="2935807" y="322884"/>
                  </a:cubicBezTo>
                  <a:cubicBezTo>
                    <a:pt x="2921954" y="322865"/>
                    <a:pt x="2705659" y="322751"/>
                    <a:pt x="2696360" y="322732"/>
                  </a:cubicBezTo>
                  <a:cubicBezTo>
                    <a:pt x="2614798" y="322732"/>
                    <a:pt x="2636204" y="372627"/>
                    <a:pt x="2633187" y="36529"/>
                  </a:cubicBezTo>
                  <a:cubicBezTo>
                    <a:pt x="2612199" y="37326"/>
                    <a:pt x="2618025" y="23553"/>
                    <a:pt x="2617835" y="112472"/>
                  </a:cubicBezTo>
                  <a:cubicBezTo>
                    <a:pt x="2617683" y="183634"/>
                    <a:pt x="2618613" y="253695"/>
                    <a:pt x="2620264" y="322979"/>
                  </a:cubicBezTo>
                  <a:cubicBezTo>
                    <a:pt x="2327056" y="325217"/>
                    <a:pt x="2613603" y="322846"/>
                    <a:pt x="2320395" y="324743"/>
                  </a:cubicBezTo>
                  <a:cubicBezTo>
                    <a:pt x="2319769" y="264793"/>
                    <a:pt x="2318725" y="207557"/>
                    <a:pt x="2316144" y="49069"/>
                  </a:cubicBezTo>
                  <a:cubicBezTo>
                    <a:pt x="2294397" y="49961"/>
                    <a:pt x="2300147" y="21087"/>
                    <a:pt x="2303752" y="242085"/>
                  </a:cubicBezTo>
                  <a:cubicBezTo>
                    <a:pt x="2305422" y="348059"/>
                    <a:pt x="2364743" y="325236"/>
                    <a:pt x="2013486" y="325236"/>
                  </a:cubicBezTo>
                  <a:cubicBezTo>
                    <a:pt x="2000676" y="325236"/>
                    <a:pt x="2007356" y="356653"/>
                    <a:pt x="1999196" y="62501"/>
                  </a:cubicBezTo>
                  <a:cubicBezTo>
                    <a:pt x="1973578" y="63602"/>
                    <a:pt x="1987450" y="24919"/>
                    <a:pt x="1989499" y="325179"/>
                  </a:cubicBezTo>
                  <a:cubicBezTo>
                    <a:pt x="1892737" y="324686"/>
                    <a:pt x="1829526" y="319089"/>
                    <a:pt x="1686898" y="322941"/>
                  </a:cubicBezTo>
                  <a:cubicBezTo>
                    <a:pt x="1685702" y="266975"/>
                    <a:pt x="1685664" y="246714"/>
                    <a:pt x="1682514" y="76673"/>
                  </a:cubicBezTo>
                  <a:cubicBezTo>
                    <a:pt x="1662076" y="77621"/>
                    <a:pt x="1665340" y="38977"/>
                    <a:pt x="1671337" y="323377"/>
                  </a:cubicBezTo>
                  <a:cubicBezTo>
                    <a:pt x="1597214" y="325521"/>
                    <a:pt x="1519789" y="325236"/>
                    <a:pt x="1444623" y="324307"/>
                  </a:cubicBezTo>
                  <a:cubicBezTo>
                    <a:pt x="1349075" y="323225"/>
                    <a:pt x="1369323" y="368491"/>
                    <a:pt x="1368128" y="91376"/>
                  </a:cubicBezTo>
                  <a:cubicBezTo>
                    <a:pt x="1349474" y="92267"/>
                    <a:pt x="1349474" y="56051"/>
                    <a:pt x="1355357" y="323662"/>
                  </a:cubicBezTo>
                  <a:cubicBezTo>
                    <a:pt x="1338752" y="323624"/>
                    <a:pt x="1348392" y="323643"/>
                    <a:pt x="1103195" y="323586"/>
                  </a:cubicBezTo>
                  <a:cubicBezTo>
                    <a:pt x="1037688" y="323586"/>
                    <a:pt x="1053989" y="362192"/>
                    <a:pt x="1050364" y="106553"/>
                  </a:cubicBezTo>
                  <a:cubicBezTo>
                    <a:pt x="1027763" y="107558"/>
                    <a:pt x="1033797" y="74434"/>
                    <a:pt x="1038124" y="323415"/>
                  </a:cubicBezTo>
                  <a:cubicBezTo>
                    <a:pt x="957284" y="322941"/>
                    <a:pt x="945803" y="321840"/>
                    <a:pt x="738009" y="322903"/>
                  </a:cubicBezTo>
                  <a:cubicBezTo>
                    <a:pt x="736490" y="270219"/>
                    <a:pt x="735238" y="193556"/>
                    <a:pt x="735314" y="112719"/>
                  </a:cubicBezTo>
                  <a:cubicBezTo>
                    <a:pt x="715635" y="112756"/>
                    <a:pt x="718387" y="93273"/>
                    <a:pt x="720721" y="242104"/>
                  </a:cubicBezTo>
                  <a:cubicBezTo>
                    <a:pt x="722296" y="343752"/>
                    <a:pt x="738047" y="323092"/>
                    <a:pt x="648078" y="323092"/>
                  </a:cubicBezTo>
                  <a:cubicBezTo>
                    <a:pt x="535338" y="323092"/>
                    <a:pt x="534522" y="324800"/>
                    <a:pt x="422845" y="324819"/>
                  </a:cubicBezTo>
                  <a:cubicBezTo>
                    <a:pt x="421042" y="232409"/>
                    <a:pt x="421250" y="210858"/>
                    <a:pt x="418802" y="112662"/>
                  </a:cubicBezTo>
                  <a:cubicBezTo>
                    <a:pt x="397302" y="112756"/>
                    <a:pt x="402672" y="85362"/>
                    <a:pt x="407284" y="324800"/>
                  </a:cubicBezTo>
                  <a:cubicBezTo>
                    <a:pt x="405917" y="324800"/>
                    <a:pt x="106751" y="322656"/>
                    <a:pt x="105384" y="322637"/>
                  </a:cubicBezTo>
                  <a:cubicBezTo>
                    <a:pt x="103866" y="270599"/>
                    <a:pt x="102974" y="203648"/>
                    <a:pt x="101855" y="121161"/>
                  </a:cubicBezTo>
                  <a:cubicBezTo>
                    <a:pt x="81170" y="122356"/>
                    <a:pt x="85933" y="104732"/>
                    <a:pt x="88097" y="242085"/>
                  </a:cubicBezTo>
                  <a:cubicBezTo>
                    <a:pt x="89539" y="334475"/>
                    <a:pt x="93733" y="322485"/>
                    <a:pt x="79424" y="322258"/>
                  </a:cubicBezTo>
                  <a:cubicBezTo>
                    <a:pt x="-13751" y="320873"/>
                    <a:pt x="595" y="315997"/>
                    <a:pt x="1051" y="339142"/>
                  </a:cubicBezTo>
                  <a:cubicBezTo>
                    <a:pt x="41262" y="339294"/>
                    <a:pt x="63427" y="339692"/>
                    <a:pt x="90374" y="340072"/>
                  </a:cubicBezTo>
                  <a:cubicBezTo>
                    <a:pt x="96959" y="542250"/>
                    <a:pt x="95289" y="551641"/>
                    <a:pt x="96655" y="686660"/>
                  </a:cubicBezTo>
                  <a:cubicBezTo>
                    <a:pt x="68949" y="686926"/>
                    <a:pt x="46671" y="687211"/>
                    <a:pt x="6649" y="687343"/>
                  </a:cubicBezTo>
                  <a:cubicBezTo>
                    <a:pt x="6933" y="710394"/>
                    <a:pt x="-6578" y="705366"/>
                    <a:pt x="79386" y="704456"/>
                  </a:cubicBezTo>
                  <a:cubicBezTo>
                    <a:pt x="104796" y="704209"/>
                    <a:pt x="95251" y="656401"/>
                    <a:pt x="101001" y="1018793"/>
                  </a:cubicBezTo>
                  <a:cubicBezTo>
                    <a:pt x="101608" y="1057380"/>
                    <a:pt x="118535" y="1047743"/>
                    <a:pt x="10065" y="1047686"/>
                  </a:cubicBezTo>
                  <a:cubicBezTo>
                    <a:pt x="10216" y="1071173"/>
                    <a:pt x="-6407" y="1065292"/>
                    <a:pt x="101779" y="1065349"/>
                  </a:cubicBezTo>
                  <a:cubicBezTo>
                    <a:pt x="103316" y="1151498"/>
                    <a:pt x="107016" y="1273806"/>
                    <a:pt x="107225" y="1410837"/>
                  </a:cubicBezTo>
                  <a:cubicBezTo>
                    <a:pt x="75553" y="1410969"/>
                    <a:pt x="51035" y="1411178"/>
                    <a:pt x="11886" y="1411273"/>
                  </a:cubicBezTo>
                  <a:cubicBezTo>
                    <a:pt x="11962" y="1434266"/>
                    <a:pt x="-752" y="1429068"/>
                    <a:pt x="79348" y="1428632"/>
                  </a:cubicBezTo>
                  <a:cubicBezTo>
                    <a:pt x="118497" y="1428423"/>
                    <a:pt x="106162" y="1374962"/>
                    <a:pt x="112557" y="1773152"/>
                  </a:cubicBezTo>
                  <a:cubicBezTo>
                    <a:pt x="78248" y="1773323"/>
                    <a:pt x="53236" y="1773589"/>
                    <a:pt x="12987" y="1773722"/>
                  </a:cubicBezTo>
                  <a:cubicBezTo>
                    <a:pt x="13044" y="1797113"/>
                    <a:pt x="1032" y="1791536"/>
                    <a:pt x="79348" y="1791024"/>
                  </a:cubicBezTo>
                  <a:cubicBezTo>
                    <a:pt x="126657" y="1790701"/>
                    <a:pt x="112785" y="1750178"/>
                    <a:pt x="117548" y="2053967"/>
                  </a:cubicBezTo>
                  <a:cubicBezTo>
                    <a:pt x="119066" y="2150797"/>
                    <a:pt x="129712" y="2134235"/>
                    <a:pt x="79178" y="2135184"/>
                  </a:cubicBezTo>
                  <a:cubicBezTo>
                    <a:pt x="2284" y="2136626"/>
                    <a:pt x="14145" y="2130023"/>
                    <a:pt x="14258" y="2153738"/>
                  </a:cubicBezTo>
                  <a:cubicBezTo>
                    <a:pt x="60922" y="2153396"/>
                    <a:pt x="80411" y="2152675"/>
                    <a:pt x="119636" y="2152163"/>
                  </a:cubicBezTo>
                  <a:cubicBezTo>
                    <a:pt x="124133" y="2310195"/>
                    <a:pt x="122539" y="2237819"/>
                    <a:pt x="126126" y="2497537"/>
                  </a:cubicBezTo>
                  <a:cubicBezTo>
                    <a:pt x="88457" y="2498088"/>
                    <a:pt x="63218" y="2499207"/>
                    <a:pt x="16649" y="2499700"/>
                  </a:cubicBezTo>
                  <a:cubicBezTo>
                    <a:pt x="16839" y="2521365"/>
                    <a:pt x="4106" y="2518065"/>
                    <a:pt x="79462" y="2516148"/>
                  </a:cubicBezTo>
                  <a:cubicBezTo>
                    <a:pt x="143394" y="2514593"/>
                    <a:pt x="126164" y="2461966"/>
                    <a:pt x="131781" y="2860214"/>
                  </a:cubicBezTo>
                  <a:cubicBezTo>
                    <a:pt x="85117" y="2859986"/>
                    <a:pt x="71264" y="2859607"/>
                    <a:pt x="21242" y="2859417"/>
                  </a:cubicBezTo>
                  <a:cubicBezTo>
                    <a:pt x="21602" y="2882733"/>
                    <a:pt x="10767" y="2876814"/>
                    <a:pt x="79215" y="2877478"/>
                  </a:cubicBezTo>
                  <a:cubicBezTo>
                    <a:pt x="145482" y="2878085"/>
                    <a:pt x="132065" y="2861314"/>
                    <a:pt x="132787" y="2959795"/>
                  </a:cubicBezTo>
                  <a:cubicBezTo>
                    <a:pt x="135102" y="3276427"/>
                    <a:pt x="161422" y="3223516"/>
                    <a:pt x="79291" y="3223725"/>
                  </a:cubicBezTo>
                  <a:cubicBezTo>
                    <a:pt x="19553" y="3223820"/>
                    <a:pt x="28605" y="3217957"/>
                    <a:pt x="29193" y="3241425"/>
                  </a:cubicBezTo>
                  <a:cubicBezTo>
                    <a:pt x="59480" y="3241387"/>
                    <a:pt x="87072" y="3241311"/>
                    <a:pt x="137227" y="3241254"/>
                  </a:cubicBezTo>
                  <a:cubicBezTo>
                    <a:pt x="146222" y="3655438"/>
                    <a:pt x="154477" y="3587122"/>
                    <a:pt x="79367" y="3586420"/>
                  </a:cubicBezTo>
                  <a:cubicBezTo>
                    <a:pt x="30294" y="3585965"/>
                    <a:pt x="38359" y="3581582"/>
                    <a:pt x="39004" y="3603703"/>
                  </a:cubicBezTo>
                  <a:cubicBezTo>
                    <a:pt x="77337" y="3603949"/>
                    <a:pt x="97870" y="3604310"/>
                    <a:pt x="141079" y="3604481"/>
                  </a:cubicBezTo>
                  <a:cubicBezTo>
                    <a:pt x="141098" y="3605202"/>
                    <a:pt x="145216" y="3774142"/>
                    <a:pt x="148689" y="3949912"/>
                  </a:cubicBezTo>
                  <a:cubicBezTo>
                    <a:pt x="102728" y="3949552"/>
                    <a:pt x="82973" y="3948717"/>
                    <a:pt x="47202" y="3948110"/>
                  </a:cubicBezTo>
                  <a:cubicBezTo>
                    <a:pt x="47600" y="3970401"/>
                    <a:pt x="41072" y="3965563"/>
                    <a:pt x="79140" y="3966417"/>
                  </a:cubicBezTo>
                  <a:cubicBezTo>
                    <a:pt x="168387" y="3968466"/>
                    <a:pt x="148632" y="3904077"/>
                    <a:pt x="155084" y="4312721"/>
                  </a:cubicBezTo>
                  <a:cubicBezTo>
                    <a:pt x="111096" y="4312626"/>
                    <a:pt x="94112" y="4312399"/>
                    <a:pt x="52382" y="4312171"/>
                  </a:cubicBezTo>
                  <a:cubicBezTo>
                    <a:pt x="52629" y="4334405"/>
                    <a:pt x="47221" y="4329776"/>
                    <a:pt x="79234" y="4329985"/>
                  </a:cubicBezTo>
                  <a:cubicBezTo>
                    <a:pt x="184764" y="4330706"/>
                    <a:pt x="151061" y="4277320"/>
                    <a:pt x="156944" y="4642748"/>
                  </a:cubicBezTo>
                  <a:cubicBezTo>
                    <a:pt x="157551" y="4682322"/>
                    <a:pt x="176452" y="4672419"/>
                    <a:pt x="55324" y="4672457"/>
                  </a:cubicBezTo>
                  <a:cubicBezTo>
                    <a:pt x="55457" y="4695943"/>
                    <a:pt x="36898" y="4690062"/>
                    <a:pt x="157684" y="4690043"/>
                  </a:cubicBezTo>
                  <a:cubicBezTo>
                    <a:pt x="157722" y="4691884"/>
                    <a:pt x="161783" y="4945759"/>
                    <a:pt x="163965" y="5038093"/>
                  </a:cubicBezTo>
                  <a:cubicBezTo>
                    <a:pt x="113108" y="5037827"/>
                    <a:pt x="86882" y="5036859"/>
                    <a:pt x="56747" y="5036214"/>
                  </a:cubicBezTo>
                  <a:cubicBezTo>
                    <a:pt x="56804" y="5057405"/>
                    <a:pt x="35190" y="5055072"/>
                    <a:pt x="164383" y="5055717"/>
                  </a:cubicBezTo>
                  <a:cubicBezTo>
                    <a:pt x="164421" y="5057405"/>
                    <a:pt x="171157" y="5398056"/>
                    <a:pt x="171176" y="5399441"/>
                  </a:cubicBezTo>
                  <a:cubicBezTo>
                    <a:pt x="115309" y="5399536"/>
                    <a:pt x="90469" y="5399953"/>
                    <a:pt x="57544" y="5400256"/>
                  </a:cubicBezTo>
                  <a:cubicBezTo>
                    <a:pt x="57582" y="5422415"/>
                    <a:pt x="53142" y="5417938"/>
                    <a:pt x="79386" y="5417654"/>
                  </a:cubicBezTo>
                  <a:cubicBezTo>
                    <a:pt x="181557" y="5416553"/>
                    <a:pt x="171461" y="5416269"/>
                    <a:pt x="171518" y="5419608"/>
                  </a:cubicBezTo>
                  <a:cubicBezTo>
                    <a:pt x="173378" y="5538065"/>
                    <a:pt x="176926" y="5658495"/>
                    <a:pt x="177344" y="5760600"/>
                  </a:cubicBezTo>
                  <a:cubicBezTo>
                    <a:pt x="35133" y="5760732"/>
                    <a:pt x="58455" y="5757071"/>
                    <a:pt x="58531" y="5779020"/>
                  </a:cubicBezTo>
                  <a:cubicBezTo>
                    <a:pt x="92499" y="5778717"/>
                    <a:pt x="117093" y="5778280"/>
                    <a:pt x="177401" y="5778205"/>
                  </a:cubicBezTo>
                  <a:cubicBezTo>
                    <a:pt x="177685" y="5994802"/>
                    <a:pt x="180399" y="6021608"/>
                    <a:pt x="182771" y="6121985"/>
                  </a:cubicBezTo>
                  <a:cubicBezTo>
                    <a:pt x="122027" y="6122043"/>
                    <a:pt x="96997" y="6122593"/>
                    <a:pt x="60505" y="6123086"/>
                  </a:cubicBezTo>
                  <a:cubicBezTo>
                    <a:pt x="60675" y="6144258"/>
                    <a:pt x="55874" y="6140786"/>
                    <a:pt x="79405" y="6140445"/>
                  </a:cubicBezTo>
                  <a:cubicBezTo>
                    <a:pt x="214993" y="6138434"/>
                    <a:pt x="180133" y="6076094"/>
                    <a:pt x="186054" y="6455692"/>
                  </a:cubicBezTo>
                  <a:cubicBezTo>
                    <a:pt x="186699" y="6497164"/>
                    <a:pt x="206985" y="6486806"/>
                    <a:pt x="79272" y="6487166"/>
                  </a:cubicBezTo>
                  <a:cubicBezTo>
                    <a:pt x="61226" y="6487204"/>
                    <a:pt x="64319" y="6482670"/>
                    <a:pt x="64641" y="6504847"/>
                  </a:cubicBezTo>
                  <a:cubicBezTo>
                    <a:pt x="96446" y="6504790"/>
                    <a:pt x="118839" y="6504658"/>
                    <a:pt x="186794" y="6504658"/>
                  </a:cubicBezTo>
                  <a:cubicBezTo>
                    <a:pt x="187762" y="6574587"/>
                    <a:pt x="188787" y="6707026"/>
                    <a:pt x="191975" y="6847243"/>
                  </a:cubicBezTo>
                  <a:cubicBezTo>
                    <a:pt x="132407" y="6847262"/>
                    <a:pt x="108857" y="6847831"/>
                    <a:pt x="71112" y="6848590"/>
                  </a:cubicBezTo>
                  <a:cubicBezTo>
                    <a:pt x="71701" y="6873443"/>
                    <a:pt x="52477" y="6864868"/>
                    <a:pt x="192335" y="6864849"/>
                  </a:cubicBezTo>
                  <a:cubicBezTo>
                    <a:pt x="192373" y="6866272"/>
                    <a:pt x="199091" y="7210754"/>
                    <a:pt x="199129" y="7212329"/>
                  </a:cubicBezTo>
                  <a:cubicBezTo>
                    <a:pt x="148670" y="7212386"/>
                    <a:pt x="120433" y="7211930"/>
                    <a:pt x="81436" y="7211039"/>
                  </a:cubicBezTo>
                  <a:cubicBezTo>
                    <a:pt x="82157" y="7232951"/>
                    <a:pt x="62725" y="7229953"/>
                    <a:pt x="193113" y="7229953"/>
                  </a:cubicBezTo>
                  <a:cubicBezTo>
                    <a:pt x="200571" y="7229953"/>
                    <a:pt x="199414" y="7229176"/>
                    <a:pt x="199451" y="7232401"/>
                  </a:cubicBezTo>
                  <a:cubicBezTo>
                    <a:pt x="205372" y="7616534"/>
                    <a:pt x="208902" y="7575214"/>
                    <a:pt x="193113" y="7575214"/>
                  </a:cubicBezTo>
                  <a:cubicBezTo>
                    <a:pt x="76407" y="7575214"/>
                    <a:pt x="93353" y="7570205"/>
                    <a:pt x="94112" y="7592952"/>
                  </a:cubicBezTo>
                  <a:cubicBezTo>
                    <a:pt x="123507" y="7592876"/>
                    <a:pt x="149979" y="7592838"/>
                    <a:pt x="205031" y="7592838"/>
                  </a:cubicBezTo>
                  <a:cubicBezTo>
                    <a:pt x="210591" y="7834268"/>
                    <a:pt x="209035" y="7836412"/>
                    <a:pt x="209965" y="7935045"/>
                  </a:cubicBezTo>
                  <a:cubicBezTo>
                    <a:pt x="164895" y="7934911"/>
                    <a:pt x="132217" y="7935234"/>
                    <a:pt x="105498" y="7935708"/>
                  </a:cubicBezTo>
                  <a:cubicBezTo>
                    <a:pt x="106276" y="7958891"/>
                    <a:pt x="90867" y="7952631"/>
                    <a:pt x="193132" y="7952631"/>
                  </a:cubicBezTo>
                  <a:cubicBezTo>
                    <a:pt x="216511" y="7952631"/>
                    <a:pt x="209718" y="7912886"/>
                    <a:pt x="215278" y="8268581"/>
                  </a:cubicBezTo>
                  <a:cubicBezTo>
                    <a:pt x="215885" y="8306220"/>
                    <a:pt x="221654" y="8299788"/>
                    <a:pt x="193132" y="8299788"/>
                  </a:cubicBezTo>
                  <a:cubicBezTo>
                    <a:pt x="102538" y="8299788"/>
                    <a:pt x="117358" y="8292921"/>
                    <a:pt x="118156" y="8316920"/>
                  </a:cubicBezTo>
                  <a:cubicBezTo>
                    <a:pt x="150226" y="8317394"/>
                    <a:pt x="183701" y="8317470"/>
                    <a:pt x="216094" y="8317375"/>
                  </a:cubicBezTo>
                  <a:cubicBezTo>
                    <a:pt x="222641" y="8716495"/>
                    <a:pt x="231958" y="8663224"/>
                    <a:pt x="193132" y="8663224"/>
                  </a:cubicBezTo>
                  <a:cubicBezTo>
                    <a:pt x="117719" y="8663224"/>
                    <a:pt x="129466" y="8657494"/>
                    <a:pt x="130225" y="8680867"/>
                  </a:cubicBezTo>
                  <a:cubicBezTo>
                    <a:pt x="162162" y="8680810"/>
                    <a:pt x="190153" y="8680829"/>
                    <a:pt x="220781" y="8680829"/>
                  </a:cubicBezTo>
                  <a:cubicBezTo>
                    <a:pt x="221028" y="8742714"/>
                    <a:pt x="222318" y="8818087"/>
                    <a:pt x="223799" y="8902396"/>
                  </a:cubicBezTo>
                  <a:cubicBezTo>
                    <a:pt x="247880" y="8902206"/>
                    <a:pt x="237348" y="8930910"/>
                    <a:pt x="236323" y="8680829"/>
                  </a:cubicBezTo>
                  <a:lnTo>
                    <a:pt x="536723" y="8680848"/>
                  </a:lnTo>
                  <a:cubicBezTo>
                    <a:pt x="538014" y="8772632"/>
                    <a:pt x="538830" y="8835180"/>
                    <a:pt x="541088" y="8899873"/>
                  </a:cubicBezTo>
                  <a:cubicBezTo>
                    <a:pt x="563860" y="8899683"/>
                    <a:pt x="555719" y="8929544"/>
                    <a:pt x="552284" y="8680848"/>
                  </a:cubicBezTo>
                  <a:cubicBezTo>
                    <a:pt x="808146" y="8680867"/>
                    <a:pt x="738673" y="8678590"/>
                    <a:pt x="853937" y="8678173"/>
                  </a:cubicBezTo>
                  <a:cubicBezTo>
                    <a:pt x="855948" y="8761666"/>
                    <a:pt x="856157" y="8807235"/>
                    <a:pt x="858055" y="8897368"/>
                  </a:cubicBezTo>
                  <a:cubicBezTo>
                    <a:pt x="878872" y="8897197"/>
                    <a:pt x="873616" y="8914632"/>
                    <a:pt x="871604" y="8786803"/>
                  </a:cubicBezTo>
                  <a:cubicBezTo>
                    <a:pt x="869688" y="8665329"/>
                    <a:pt x="867069" y="8678135"/>
                    <a:pt x="875665" y="8678135"/>
                  </a:cubicBezTo>
                  <a:cubicBezTo>
                    <a:pt x="986261" y="8678135"/>
                    <a:pt x="988481" y="8680013"/>
                    <a:pt x="1103157" y="8680013"/>
                  </a:cubicBezTo>
                  <a:cubicBezTo>
                    <a:pt x="1188172" y="8680032"/>
                    <a:pt x="1168930" y="8658481"/>
                    <a:pt x="1170942" y="8787144"/>
                  </a:cubicBezTo>
                  <a:cubicBezTo>
                    <a:pt x="1172877" y="8911274"/>
                    <a:pt x="1169139" y="8894959"/>
                    <a:pt x="1189064" y="8894788"/>
                  </a:cubicBezTo>
                  <a:cubicBezTo>
                    <a:pt x="1186768" y="8827592"/>
                    <a:pt x="1185554" y="8741936"/>
                    <a:pt x="1185535" y="8680032"/>
                  </a:cubicBezTo>
                  <a:cubicBezTo>
                    <a:pt x="1312223" y="8680070"/>
                    <a:pt x="1372018" y="8680241"/>
                    <a:pt x="1444604" y="8679653"/>
                  </a:cubicBezTo>
                  <a:cubicBezTo>
                    <a:pt x="1496049" y="8679235"/>
                    <a:pt x="1485005" y="8657892"/>
                    <a:pt x="1487017" y="8787126"/>
                  </a:cubicBezTo>
                  <a:cubicBezTo>
                    <a:pt x="1488914" y="8908429"/>
                    <a:pt x="1483677" y="8892474"/>
                    <a:pt x="1504323" y="8892322"/>
                  </a:cubicBezTo>
                  <a:cubicBezTo>
                    <a:pt x="1502995" y="8817366"/>
                    <a:pt x="1501818" y="8741613"/>
                    <a:pt x="1500964" y="8679292"/>
                  </a:cubicBezTo>
                  <a:cubicBezTo>
                    <a:pt x="1591673" y="8678950"/>
                    <a:pt x="1664467" y="8679520"/>
                    <a:pt x="1802940" y="8679463"/>
                  </a:cubicBezTo>
                  <a:cubicBezTo>
                    <a:pt x="1803224" y="8745464"/>
                    <a:pt x="1804648" y="8831215"/>
                    <a:pt x="1806071" y="8889989"/>
                  </a:cubicBezTo>
                  <a:cubicBezTo>
                    <a:pt x="1830285" y="8889818"/>
                    <a:pt x="1819449" y="8917269"/>
                    <a:pt x="1818501" y="8679425"/>
                  </a:cubicBezTo>
                  <a:cubicBezTo>
                    <a:pt x="1819905" y="8679425"/>
                    <a:pt x="2116719" y="8678116"/>
                    <a:pt x="2118237" y="8678097"/>
                  </a:cubicBezTo>
                  <a:cubicBezTo>
                    <a:pt x="2120191" y="8781966"/>
                    <a:pt x="2120324" y="8814463"/>
                    <a:pt x="2121994" y="8887522"/>
                  </a:cubicBezTo>
                  <a:cubicBezTo>
                    <a:pt x="2143646" y="8887371"/>
                    <a:pt x="2138200" y="8917611"/>
                    <a:pt x="2133817" y="8678002"/>
                  </a:cubicBezTo>
                  <a:cubicBezTo>
                    <a:pt x="2345805" y="8676560"/>
                    <a:pt x="2328460" y="8679330"/>
                    <a:pt x="2436228" y="8679842"/>
                  </a:cubicBezTo>
                  <a:cubicBezTo>
                    <a:pt x="2438354" y="8744687"/>
                    <a:pt x="2439530" y="8824158"/>
                    <a:pt x="2439834" y="8885075"/>
                  </a:cubicBezTo>
                  <a:cubicBezTo>
                    <a:pt x="2460044" y="8884923"/>
                    <a:pt x="2456097" y="8901258"/>
                    <a:pt x="2454313" y="8786803"/>
                  </a:cubicBezTo>
                  <a:cubicBezTo>
                    <a:pt x="2452377" y="8663659"/>
                    <a:pt x="2445394" y="8679937"/>
                    <a:pt x="2468735" y="8679937"/>
                  </a:cubicBezTo>
                  <a:cubicBezTo>
                    <a:pt x="2673284" y="8680108"/>
                    <a:pt x="2708107" y="8680203"/>
                    <a:pt x="2752303" y="8680013"/>
                  </a:cubicBezTo>
                  <a:cubicBezTo>
                    <a:pt x="2753670" y="8765972"/>
                    <a:pt x="2754694" y="8823721"/>
                    <a:pt x="2755244" y="8882665"/>
                  </a:cubicBezTo>
                  <a:cubicBezTo>
                    <a:pt x="2775455" y="8882514"/>
                    <a:pt x="2771299" y="8898659"/>
                    <a:pt x="2769553" y="8786803"/>
                  </a:cubicBezTo>
                  <a:cubicBezTo>
                    <a:pt x="2767560" y="8661402"/>
                    <a:pt x="2753708" y="8680127"/>
                    <a:pt x="2810277" y="8679596"/>
                  </a:cubicBezTo>
                  <a:cubicBezTo>
                    <a:pt x="2918956" y="8678571"/>
                    <a:pt x="2981123" y="8679026"/>
                    <a:pt x="3037788" y="8679861"/>
                  </a:cubicBezTo>
                  <a:cubicBezTo>
                    <a:pt x="3077411" y="8680449"/>
                    <a:pt x="3066974" y="8660188"/>
                    <a:pt x="3068967" y="8787144"/>
                  </a:cubicBezTo>
                  <a:cubicBezTo>
                    <a:pt x="3070674" y="8896230"/>
                    <a:pt x="3066462" y="8880275"/>
                    <a:pt x="3086387" y="8880123"/>
                  </a:cubicBezTo>
                  <a:cubicBezTo>
                    <a:pt x="3084983" y="8826245"/>
                    <a:pt x="3083578" y="8745047"/>
                    <a:pt x="3083616" y="8680430"/>
                  </a:cubicBezTo>
                  <a:cubicBezTo>
                    <a:pt x="3259169" y="8682005"/>
                    <a:pt x="3245962" y="8677680"/>
                    <a:pt x="3383409" y="8677680"/>
                  </a:cubicBezTo>
                  <a:cubicBezTo>
                    <a:pt x="3383675" y="8741329"/>
                    <a:pt x="3385003" y="8823380"/>
                    <a:pt x="3386275" y="8877828"/>
                  </a:cubicBezTo>
                  <a:cubicBezTo>
                    <a:pt x="3410072" y="8877638"/>
                    <a:pt x="3399900" y="8905393"/>
                    <a:pt x="3398970" y="8677699"/>
                  </a:cubicBezTo>
                  <a:cubicBezTo>
                    <a:pt x="3428498" y="8677736"/>
                    <a:pt x="3305112" y="8677205"/>
                    <a:pt x="3701306" y="8679121"/>
                  </a:cubicBezTo>
                  <a:cubicBezTo>
                    <a:pt x="3702445" y="8735144"/>
                    <a:pt x="3703868" y="8818258"/>
                    <a:pt x="3704285" y="8875399"/>
                  </a:cubicBezTo>
                  <a:cubicBezTo>
                    <a:pt x="3724609" y="8875248"/>
                    <a:pt x="3720378" y="8890615"/>
                    <a:pt x="3718765" y="8786822"/>
                  </a:cubicBezTo>
                  <a:cubicBezTo>
                    <a:pt x="3716905" y="8667264"/>
                    <a:pt x="3715102" y="8679197"/>
                    <a:pt x="3720719" y="8679216"/>
                  </a:cubicBezTo>
                  <a:cubicBezTo>
                    <a:pt x="4078182" y="8681133"/>
                    <a:pt x="4016831" y="8645997"/>
                    <a:pt x="4019089" y="8787126"/>
                  </a:cubicBezTo>
                  <a:cubicBezTo>
                    <a:pt x="4020645" y="8887313"/>
                    <a:pt x="4015768" y="8873009"/>
                    <a:pt x="4036130" y="8872857"/>
                  </a:cubicBezTo>
                  <a:cubicBezTo>
                    <a:pt x="4034517" y="8789649"/>
                    <a:pt x="4034384" y="8759143"/>
                    <a:pt x="4032638" y="8678192"/>
                  </a:cubicBezTo>
                  <a:cubicBezTo>
                    <a:pt x="4175912" y="8677831"/>
                    <a:pt x="4168872" y="8680393"/>
                    <a:pt x="4333228" y="8680013"/>
                  </a:cubicBezTo>
                  <a:cubicBezTo>
                    <a:pt x="4335088" y="8764057"/>
                    <a:pt x="4335126" y="8794050"/>
                    <a:pt x="4336701" y="8870543"/>
                  </a:cubicBezTo>
                  <a:cubicBezTo>
                    <a:pt x="4357215" y="8870391"/>
                    <a:pt x="4352338" y="8884430"/>
                    <a:pt x="4350763" y="8786822"/>
                  </a:cubicBezTo>
                  <a:cubicBezTo>
                    <a:pt x="4348770" y="8658518"/>
                    <a:pt x="4334253" y="8680146"/>
                    <a:pt x="4403651" y="8679690"/>
                  </a:cubicBezTo>
                  <a:cubicBezTo>
                    <a:pt x="4470980" y="8679235"/>
                    <a:pt x="4526012" y="8679045"/>
                    <a:pt x="4631276" y="8679615"/>
                  </a:cubicBezTo>
                  <a:cubicBezTo>
                    <a:pt x="4656685" y="8679748"/>
                    <a:pt x="4649588" y="8660586"/>
                    <a:pt x="4651599" y="8787144"/>
                  </a:cubicBezTo>
                  <a:cubicBezTo>
                    <a:pt x="4653175" y="8884316"/>
                    <a:pt x="4647729" y="8868171"/>
                    <a:pt x="4668451" y="8868019"/>
                  </a:cubicBezTo>
                  <a:cubicBezTo>
                    <a:pt x="4667369" y="8801582"/>
                    <a:pt x="4666363" y="8743852"/>
                    <a:pt x="4665699" y="8679785"/>
                  </a:cubicBezTo>
                  <a:cubicBezTo>
                    <a:pt x="4884860" y="8680639"/>
                    <a:pt x="4825122" y="8678059"/>
                    <a:pt x="4965663" y="8677945"/>
                  </a:cubicBezTo>
                  <a:cubicBezTo>
                    <a:pt x="4968471" y="8894883"/>
                    <a:pt x="4962589" y="8865743"/>
                    <a:pt x="4984222" y="8865572"/>
                  </a:cubicBezTo>
                  <a:cubicBezTo>
                    <a:pt x="4983026" y="8810024"/>
                    <a:pt x="4981964" y="8734157"/>
                    <a:pt x="4981243" y="8677945"/>
                  </a:cubicBezTo>
                  <a:cubicBezTo>
                    <a:pt x="5080756" y="8677983"/>
                    <a:pt x="5061457" y="8678799"/>
                    <a:pt x="5282155" y="8678723"/>
                  </a:cubicBezTo>
                  <a:cubicBezTo>
                    <a:pt x="5285381" y="8891620"/>
                    <a:pt x="5278550" y="8863182"/>
                    <a:pt x="5300638" y="8862992"/>
                  </a:cubicBezTo>
                  <a:cubicBezTo>
                    <a:pt x="5299557" y="8806059"/>
                    <a:pt x="5298874" y="8757302"/>
                    <a:pt x="5297697" y="8678704"/>
                  </a:cubicBezTo>
                  <a:cubicBezTo>
                    <a:pt x="5446854" y="8678647"/>
                    <a:pt x="5481031" y="8678723"/>
                    <a:pt x="5542344" y="8678400"/>
                  </a:cubicBezTo>
                  <a:cubicBezTo>
                    <a:pt x="5612899" y="8678021"/>
                    <a:pt x="5596371" y="8656374"/>
                    <a:pt x="5598401" y="8787183"/>
                  </a:cubicBezTo>
                  <a:cubicBezTo>
                    <a:pt x="5599749" y="8873920"/>
                    <a:pt x="5594834" y="8860507"/>
                    <a:pt x="5615291" y="8860336"/>
                  </a:cubicBezTo>
                  <a:cubicBezTo>
                    <a:pt x="5610717" y="8649488"/>
                    <a:pt x="5600356" y="8678154"/>
                    <a:pt x="5656299" y="8678154"/>
                  </a:cubicBezTo>
                  <a:close/>
                  <a:moveTo>
                    <a:pt x="5577242" y="7232476"/>
                  </a:moveTo>
                  <a:cubicBezTo>
                    <a:pt x="5583296" y="7628713"/>
                    <a:pt x="5594700" y="7574588"/>
                    <a:pt x="5542363" y="7574227"/>
                  </a:cubicBezTo>
                  <a:cubicBezTo>
                    <a:pt x="5226004" y="7572083"/>
                    <a:pt x="5279992" y="7595229"/>
                    <a:pt x="5278379" y="7491247"/>
                  </a:cubicBezTo>
                  <a:cubicBezTo>
                    <a:pt x="5273464" y="7176644"/>
                    <a:pt x="5259573" y="7228417"/>
                    <a:pt x="5314283" y="7229460"/>
                  </a:cubicBezTo>
                  <a:cubicBezTo>
                    <a:pt x="5508585" y="7233121"/>
                    <a:pt x="5577147" y="7227127"/>
                    <a:pt x="5577242" y="7232476"/>
                  </a:cubicBezTo>
                  <a:close/>
                  <a:moveTo>
                    <a:pt x="5576901" y="7212576"/>
                  </a:moveTo>
                  <a:cubicBezTo>
                    <a:pt x="5317870" y="7213202"/>
                    <a:pt x="5413322" y="7212974"/>
                    <a:pt x="5274621" y="7211191"/>
                  </a:cubicBezTo>
                  <a:cubicBezTo>
                    <a:pt x="5273218" y="7111705"/>
                    <a:pt x="5274242" y="6986399"/>
                    <a:pt x="5269745" y="6864925"/>
                  </a:cubicBezTo>
                  <a:cubicBezTo>
                    <a:pt x="5532989" y="6865057"/>
                    <a:pt x="5456076" y="6864849"/>
                    <a:pt x="5570259" y="6866499"/>
                  </a:cubicBezTo>
                  <a:cubicBezTo>
                    <a:pt x="5570999" y="7032764"/>
                    <a:pt x="5574984" y="7102522"/>
                    <a:pt x="5576901" y="7212576"/>
                  </a:cubicBezTo>
                  <a:close/>
                  <a:moveTo>
                    <a:pt x="5570202" y="6848837"/>
                  </a:moveTo>
                  <a:cubicBezTo>
                    <a:pt x="5256575" y="6844132"/>
                    <a:pt x="5269251" y="6851853"/>
                    <a:pt x="5268948" y="6843468"/>
                  </a:cubicBezTo>
                  <a:cubicBezTo>
                    <a:pt x="5265456" y="6754777"/>
                    <a:pt x="5264507" y="6676463"/>
                    <a:pt x="5264109" y="6584964"/>
                  </a:cubicBezTo>
                  <a:cubicBezTo>
                    <a:pt x="5263691" y="6487071"/>
                    <a:pt x="5249990" y="6503538"/>
                    <a:pt x="5314397" y="6503367"/>
                  </a:cubicBezTo>
                  <a:cubicBezTo>
                    <a:pt x="5405712" y="6503121"/>
                    <a:pt x="5469910" y="6502969"/>
                    <a:pt x="5542211" y="6504126"/>
                  </a:cubicBezTo>
                  <a:cubicBezTo>
                    <a:pt x="5573162" y="6504639"/>
                    <a:pt x="5568608" y="6456091"/>
                    <a:pt x="5570202" y="6848837"/>
                  </a:cubicBezTo>
                  <a:close/>
                  <a:moveTo>
                    <a:pt x="2429985" y="7232173"/>
                  </a:moveTo>
                  <a:cubicBezTo>
                    <a:pt x="2429890" y="7226861"/>
                    <a:pt x="2395087" y="7225666"/>
                    <a:pt x="2730195" y="7227601"/>
                  </a:cubicBezTo>
                  <a:cubicBezTo>
                    <a:pt x="2732492" y="7360457"/>
                    <a:pt x="2730442" y="7419307"/>
                    <a:pt x="2734389" y="7574132"/>
                  </a:cubicBezTo>
                  <a:cubicBezTo>
                    <a:pt x="2565421" y="7574284"/>
                    <a:pt x="2526652" y="7576561"/>
                    <a:pt x="2432604" y="7575707"/>
                  </a:cubicBezTo>
                  <a:cubicBezTo>
                    <a:pt x="2428372" y="7338489"/>
                    <a:pt x="2432243" y="7377038"/>
                    <a:pt x="2429985" y="7232173"/>
                  </a:cubicBezTo>
                  <a:close/>
                  <a:moveTo>
                    <a:pt x="525679" y="6867372"/>
                  </a:moveTo>
                  <a:cubicBezTo>
                    <a:pt x="833309" y="6867372"/>
                    <a:pt x="694154" y="6866499"/>
                    <a:pt x="825529" y="6865550"/>
                  </a:cubicBezTo>
                  <a:cubicBezTo>
                    <a:pt x="825795" y="6939653"/>
                    <a:pt x="826933" y="6973972"/>
                    <a:pt x="828413" y="7103015"/>
                  </a:cubicBezTo>
                  <a:cubicBezTo>
                    <a:pt x="830064" y="7246857"/>
                    <a:pt x="890903" y="7208288"/>
                    <a:pt x="534332" y="7210223"/>
                  </a:cubicBezTo>
                  <a:cubicBezTo>
                    <a:pt x="521011" y="7210299"/>
                    <a:pt x="535642" y="7198461"/>
                    <a:pt x="525679" y="6867372"/>
                  </a:cubicBezTo>
                  <a:close/>
                  <a:moveTo>
                    <a:pt x="509283" y="5778433"/>
                  </a:moveTo>
                  <a:cubicBezTo>
                    <a:pt x="639368" y="5780368"/>
                    <a:pt x="602952" y="5780007"/>
                    <a:pt x="807691" y="5779362"/>
                  </a:cubicBezTo>
                  <a:cubicBezTo>
                    <a:pt x="815111" y="6137201"/>
                    <a:pt x="805471" y="5718217"/>
                    <a:pt x="815111" y="6122517"/>
                  </a:cubicBezTo>
                  <a:cubicBezTo>
                    <a:pt x="707134" y="6123939"/>
                    <a:pt x="773286" y="6125856"/>
                    <a:pt x="512851" y="6124603"/>
                  </a:cubicBezTo>
                  <a:cubicBezTo>
                    <a:pt x="512168" y="5993511"/>
                    <a:pt x="514995" y="6091992"/>
                    <a:pt x="509283" y="5778433"/>
                  </a:cubicBezTo>
                  <a:close/>
                  <a:moveTo>
                    <a:pt x="487972" y="4383598"/>
                  </a:moveTo>
                  <a:cubicBezTo>
                    <a:pt x="486834" y="4310141"/>
                    <a:pt x="438291" y="4330991"/>
                    <a:pt x="761919" y="4328809"/>
                  </a:cubicBezTo>
                  <a:cubicBezTo>
                    <a:pt x="797785" y="4328581"/>
                    <a:pt x="784027" y="4281532"/>
                    <a:pt x="789682" y="4642880"/>
                  </a:cubicBezTo>
                  <a:cubicBezTo>
                    <a:pt x="790289" y="4680481"/>
                    <a:pt x="831734" y="4675891"/>
                    <a:pt x="534408" y="4672704"/>
                  </a:cubicBezTo>
                  <a:cubicBezTo>
                    <a:pt x="471349" y="4672001"/>
                    <a:pt x="493210" y="4718406"/>
                    <a:pt x="487972" y="4383598"/>
                  </a:cubicBezTo>
                  <a:close/>
                  <a:moveTo>
                    <a:pt x="458502" y="2571469"/>
                  </a:moveTo>
                  <a:cubicBezTo>
                    <a:pt x="457420" y="2502261"/>
                    <a:pt x="401989" y="2514100"/>
                    <a:pt x="758143" y="2516945"/>
                  </a:cubicBezTo>
                  <a:cubicBezTo>
                    <a:pt x="764367" y="2887001"/>
                    <a:pt x="763741" y="2861864"/>
                    <a:pt x="762033" y="2861826"/>
                  </a:cubicBezTo>
                  <a:cubicBezTo>
                    <a:pt x="418632" y="2854902"/>
                    <a:pt x="461253" y="2882847"/>
                    <a:pt x="460418" y="2830315"/>
                  </a:cubicBezTo>
                  <a:cubicBezTo>
                    <a:pt x="458426" y="2698748"/>
                    <a:pt x="460551" y="2699488"/>
                    <a:pt x="458502" y="2571469"/>
                  </a:cubicBezTo>
                  <a:close/>
                  <a:moveTo>
                    <a:pt x="747687" y="1790985"/>
                  </a:moveTo>
                  <a:cubicBezTo>
                    <a:pt x="748085" y="1815743"/>
                    <a:pt x="752469" y="2134975"/>
                    <a:pt x="752469" y="2136322"/>
                  </a:cubicBezTo>
                  <a:cubicBezTo>
                    <a:pt x="393108" y="2129815"/>
                    <a:pt x="452903" y="2165083"/>
                    <a:pt x="451177" y="2053758"/>
                  </a:cubicBezTo>
                  <a:cubicBezTo>
                    <a:pt x="449146" y="1923994"/>
                    <a:pt x="447135" y="1924336"/>
                    <a:pt x="445104" y="1795102"/>
                  </a:cubicBezTo>
                  <a:cubicBezTo>
                    <a:pt x="444933" y="1784611"/>
                    <a:pt x="429353" y="1793262"/>
                    <a:pt x="747687" y="1790985"/>
                  </a:cubicBezTo>
                  <a:close/>
                  <a:moveTo>
                    <a:pt x="444744" y="1772469"/>
                  </a:moveTo>
                  <a:cubicBezTo>
                    <a:pt x="442068" y="1604762"/>
                    <a:pt x="439753" y="1518329"/>
                    <a:pt x="439886" y="1429599"/>
                  </a:cubicBezTo>
                  <a:cubicBezTo>
                    <a:pt x="553024" y="1429694"/>
                    <a:pt x="547085" y="1430662"/>
                    <a:pt x="740551" y="1430301"/>
                  </a:cubicBezTo>
                  <a:cubicBezTo>
                    <a:pt x="740836" y="1600930"/>
                    <a:pt x="745163" y="1648340"/>
                    <a:pt x="747402" y="1773342"/>
                  </a:cubicBezTo>
                  <a:cubicBezTo>
                    <a:pt x="585095" y="1774556"/>
                    <a:pt x="546724" y="1772659"/>
                    <a:pt x="444744" y="1772469"/>
                  </a:cubicBezTo>
                  <a:close/>
                  <a:moveTo>
                    <a:pt x="752659" y="2153946"/>
                  </a:moveTo>
                  <a:cubicBezTo>
                    <a:pt x="754518" y="2332278"/>
                    <a:pt x="755657" y="2373104"/>
                    <a:pt x="757839" y="2499340"/>
                  </a:cubicBezTo>
                  <a:cubicBezTo>
                    <a:pt x="682900" y="2498752"/>
                    <a:pt x="608588" y="2498827"/>
                    <a:pt x="534313" y="2499226"/>
                  </a:cubicBezTo>
                  <a:cubicBezTo>
                    <a:pt x="436887" y="2499757"/>
                    <a:pt x="457249" y="2559859"/>
                    <a:pt x="452922" y="2183219"/>
                  </a:cubicBezTo>
                  <a:cubicBezTo>
                    <a:pt x="452467" y="2143190"/>
                    <a:pt x="404399" y="2147876"/>
                    <a:pt x="752659" y="2153946"/>
                  </a:cubicBezTo>
                  <a:close/>
                  <a:moveTo>
                    <a:pt x="3279417" y="2054081"/>
                  </a:moveTo>
                  <a:cubicBezTo>
                    <a:pt x="3281106" y="2161990"/>
                    <a:pt x="3331451" y="2131617"/>
                    <a:pt x="3037807" y="2135146"/>
                  </a:cubicBezTo>
                  <a:cubicBezTo>
                    <a:pt x="2967366" y="2136000"/>
                    <a:pt x="2982604" y="2151841"/>
                    <a:pt x="2981067" y="2053739"/>
                  </a:cubicBezTo>
                  <a:cubicBezTo>
                    <a:pt x="2979036" y="1924203"/>
                    <a:pt x="2976740" y="1924108"/>
                    <a:pt x="2974729" y="1795083"/>
                  </a:cubicBezTo>
                  <a:cubicBezTo>
                    <a:pt x="2974577" y="1785446"/>
                    <a:pt x="2956112" y="1794666"/>
                    <a:pt x="3265565" y="1791327"/>
                  </a:cubicBezTo>
                  <a:cubicBezTo>
                    <a:pt x="3287350" y="1791099"/>
                    <a:pt x="3274844" y="1761902"/>
                    <a:pt x="3279417" y="2054081"/>
                  </a:cubicBezTo>
                  <a:close/>
                  <a:moveTo>
                    <a:pt x="3596954" y="2135298"/>
                  </a:moveTo>
                  <a:cubicBezTo>
                    <a:pt x="3504234" y="2135260"/>
                    <a:pt x="3619080" y="2135165"/>
                    <a:pt x="3296553" y="2134653"/>
                  </a:cubicBezTo>
                  <a:cubicBezTo>
                    <a:pt x="3291999" y="1954197"/>
                    <a:pt x="3295889" y="1939721"/>
                    <a:pt x="3293536" y="1791043"/>
                  </a:cubicBezTo>
                  <a:cubicBezTo>
                    <a:pt x="3473017" y="1789354"/>
                    <a:pt x="3594316" y="1793642"/>
                    <a:pt x="3594335" y="1795311"/>
                  </a:cubicBezTo>
                  <a:cubicBezTo>
                    <a:pt x="3596574" y="1937957"/>
                    <a:pt x="3592039" y="1959945"/>
                    <a:pt x="3596954" y="2135298"/>
                  </a:cubicBezTo>
                  <a:close/>
                  <a:moveTo>
                    <a:pt x="4856472" y="1773646"/>
                  </a:moveTo>
                  <a:cubicBezTo>
                    <a:pt x="4494283" y="1773778"/>
                    <a:pt x="4557058" y="1793964"/>
                    <a:pt x="4555976" y="1665736"/>
                  </a:cubicBezTo>
                  <a:cubicBezTo>
                    <a:pt x="4555407" y="1588276"/>
                    <a:pt x="4554041" y="1501103"/>
                    <a:pt x="4552465" y="1429011"/>
                  </a:cubicBezTo>
                  <a:cubicBezTo>
                    <a:pt x="4634520" y="1428594"/>
                    <a:pt x="4726159" y="1424515"/>
                    <a:pt x="4852638" y="1428271"/>
                  </a:cubicBezTo>
                  <a:cubicBezTo>
                    <a:pt x="4858009" y="1568508"/>
                    <a:pt x="4855238" y="1677954"/>
                    <a:pt x="4856472" y="1773646"/>
                  </a:cubicBezTo>
                  <a:close/>
                  <a:moveTo>
                    <a:pt x="4865428" y="2312927"/>
                  </a:moveTo>
                  <a:cubicBezTo>
                    <a:pt x="4868692" y="2524496"/>
                    <a:pt x="4872184" y="2498562"/>
                    <a:pt x="4858881" y="2498865"/>
                  </a:cubicBezTo>
                  <a:cubicBezTo>
                    <a:pt x="4779540" y="2500573"/>
                    <a:pt x="4711566" y="2500592"/>
                    <a:pt x="4631427" y="2498865"/>
                  </a:cubicBezTo>
                  <a:cubicBezTo>
                    <a:pt x="4544021" y="2496987"/>
                    <a:pt x="4574042" y="2553484"/>
                    <a:pt x="4563206" y="2183049"/>
                  </a:cubicBezTo>
                  <a:cubicBezTo>
                    <a:pt x="4562238" y="2149925"/>
                    <a:pt x="4513791" y="2149412"/>
                    <a:pt x="4858938" y="2153605"/>
                  </a:cubicBezTo>
                  <a:cubicBezTo>
                    <a:pt x="4868465" y="2153719"/>
                    <a:pt x="4862639" y="2134653"/>
                    <a:pt x="4865428" y="2312927"/>
                  </a:cubicBezTo>
                  <a:close/>
                  <a:moveTo>
                    <a:pt x="5200518" y="6123428"/>
                  </a:moveTo>
                  <a:cubicBezTo>
                    <a:pt x="4890439" y="6123428"/>
                    <a:pt x="4940082" y="6137580"/>
                    <a:pt x="4939494" y="6067025"/>
                  </a:cubicBezTo>
                  <a:cubicBezTo>
                    <a:pt x="4936723" y="5734627"/>
                    <a:pt x="4923117" y="5780463"/>
                    <a:pt x="4972855" y="5780463"/>
                  </a:cubicBezTo>
                  <a:cubicBezTo>
                    <a:pt x="5274850" y="5780463"/>
                    <a:pt x="5237086" y="5762269"/>
                    <a:pt x="5237390" y="5808142"/>
                  </a:cubicBezTo>
                  <a:cubicBezTo>
                    <a:pt x="5239268" y="6170951"/>
                    <a:pt x="5261566" y="6123428"/>
                    <a:pt x="5200518" y="6123428"/>
                  </a:cubicBezTo>
                  <a:close/>
                  <a:moveTo>
                    <a:pt x="5241925" y="6140976"/>
                  </a:moveTo>
                  <a:cubicBezTo>
                    <a:pt x="5244771" y="6323708"/>
                    <a:pt x="5246498" y="6395629"/>
                    <a:pt x="5247712" y="6485876"/>
                  </a:cubicBezTo>
                  <a:cubicBezTo>
                    <a:pt x="5057852" y="6486085"/>
                    <a:pt x="5069940" y="6487375"/>
                    <a:pt x="4946800" y="6487090"/>
                  </a:cubicBezTo>
                  <a:cubicBezTo>
                    <a:pt x="4942663" y="6256170"/>
                    <a:pt x="4942151" y="6291021"/>
                    <a:pt x="4940234" y="6140805"/>
                  </a:cubicBezTo>
                  <a:cubicBezTo>
                    <a:pt x="5033732" y="6140597"/>
                    <a:pt x="5154291" y="6141279"/>
                    <a:pt x="5241925" y="6140976"/>
                  </a:cubicBezTo>
                  <a:close/>
                  <a:moveTo>
                    <a:pt x="5200518" y="5760353"/>
                  </a:moveTo>
                  <a:cubicBezTo>
                    <a:pt x="4882318" y="5760353"/>
                    <a:pt x="4937122" y="5790366"/>
                    <a:pt x="4935376" y="5678415"/>
                  </a:cubicBezTo>
                  <a:cubicBezTo>
                    <a:pt x="4930461" y="5364438"/>
                    <a:pt x="4914843" y="5417008"/>
                    <a:pt x="4972855" y="5417008"/>
                  </a:cubicBezTo>
                  <a:cubicBezTo>
                    <a:pt x="5252438" y="5417008"/>
                    <a:pt x="5231070" y="5412531"/>
                    <a:pt x="5231165" y="5419721"/>
                  </a:cubicBezTo>
                  <a:cubicBezTo>
                    <a:pt x="5237276" y="5813548"/>
                    <a:pt x="5251660" y="5760353"/>
                    <a:pt x="5200518" y="5760353"/>
                  </a:cubicBezTo>
                  <a:close/>
                  <a:moveTo>
                    <a:pt x="4928678" y="5289862"/>
                  </a:moveTo>
                  <a:cubicBezTo>
                    <a:pt x="4926780" y="5199008"/>
                    <a:pt x="4925509" y="5114339"/>
                    <a:pt x="4924920" y="5053517"/>
                  </a:cubicBezTo>
                  <a:cubicBezTo>
                    <a:pt x="4988852" y="5053478"/>
                    <a:pt x="4938830" y="5053478"/>
                    <a:pt x="5200518" y="5053573"/>
                  </a:cubicBezTo>
                  <a:cubicBezTo>
                    <a:pt x="5234505" y="5053573"/>
                    <a:pt x="5224182" y="5000207"/>
                    <a:pt x="5230843" y="5398246"/>
                  </a:cubicBezTo>
                  <a:cubicBezTo>
                    <a:pt x="4870913" y="5397145"/>
                    <a:pt x="4931714" y="5434728"/>
                    <a:pt x="4928678" y="5289862"/>
                  </a:cubicBezTo>
                  <a:close/>
                  <a:moveTo>
                    <a:pt x="5200518" y="5035949"/>
                  </a:moveTo>
                  <a:cubicBezTo>
                    <a:pt x="4936837" y="5035854"/>
                    <a:pt x="4988188" y="5035873"/>
                    <a:pt x="4924749" y="5035892"/>
                  </a:cubicBezTo>
                  <a:cubicBezTo>
                    <a:pt x="4923307" y="4862588"/>
                    <a:pt x="4919967" y="4758909"/>
                    <a:pt x="4918696" y="4692358"/>
                  </a:cubicBezTo>
                  <a:cubicBezTo>
                    <a:pt x="5141425" y="4691675"/>
                    <a:pt x="5093964" y="4689304"/>
                    <a:pt x="5218906" y="4689683"/>
                  </a:cubicBezTo>
                  <a:cubicBezTo>
                    <a:pt x="5226800" y="5077174"/>
                    <a:pt x="5236516" y="5035949"/>
                    <a:pt x="5200518" y="5035949"/>
                  </a:cubicBezTo>
                  <a:close/>
                  <a:moveTo>
                    <a:pt x="3988233" y="5779476"/>
                  </a:moveTo>
                  <a:cubicBezTo>
                    <a:pt x="4330382" y="5781980"/>
                    <a:pt x="4286413" y="5761605"/>
                    <a:pt x="4287722" y="5807895"/>
                  </a:cubicBezTo>
                  <a:cubicBezTo>
                    <a:pt x="4291347" y="5936787"/>
                    <a:pt x="4293491" y="6123674"/>
                    <a:pt x="4289753" y="6123674"/>
                  </a:cubicBezTo>
                  <a:cubicBezTo>
                    <a:pt x="4176652" y="6123674"/>
                    <a:pt x="4173710" y="6125287"/>
                    <a:pt x="4062071" y="6125287"/>
                  </a:cubicBezTo>
                  <a:cubicBezTo>
                    <a:pt x="3963886" y="6125306"/>
                    <a:pt x="3996810" y="6187570"/>
                    <a:pt x="3988233" y="5779476"/>
                  </a:cubicBezTo>
                  <a:close/>
                  <a:moveTo>
                    <a:pt x="2722890" y="5777864"/>
                  </a:moveTo>
                  <a:cubicBezTo>
                    <a:pt x="3070959" y="5779324"/>
                    <a:pt x="3021980" y="5771090"/>
                    <a:pt x="3023176" y="5808407"/>
                  </a:cubicBezTo>
                  <a:cubicBezTo>
                    <a:pt x="3025168" y="5871753"/>
                    <a:pt x="3026838" y="5939500"/>
                    <a:pt x="3027635" y="6067139"/>
                  </a:cubicBezTo>
                  <a:cubicBezTo>
                    <a:pt x="3028148" y="6148299"/>
                    <a:pt x="3074754" y="6124528"/>
                    <a:pt x="2727216" y="6122555"/>
                  </a:cubicBezTo>
                  <a:cubicBezTo>
                    <a:pt x="2726647" y="6021494"/>
                    <a:pt x="2728810" y="6035134"/>
                    <a:pt x="2722890" y="5777864"/>
                  </a:cubicBezTo>
                  <a:close/>
                  <a:moveTo>
                    <a:pt x="820196" y="5419361"/>
                  </a:moveTo>
                  <a:cubicBezTo>
                    <a:pt x="820158" y="5417293"/>
                    <a:pt x="796362" y="5415149"/>
                    <a:pt x="1103195" y="5415149"/>
                  </a:cubicBezTo>
                  <a:cubicBezTo>
                    <a:pt x="1123633" y="5415149"/>
                    <a:pt x="1118225" y="5374721"/>
                    <a:pt x="1122988" y="5678738"/>
                  </a:cubicBezTo>
                  <a:cubicBezTo>
                    <a:pt x="1124658" y="5786913"/>
                    <a:pt x="1176312" y="5761643"/>
                    <a:pt x="875703" y="5761643"/>
                  </a:cubicBezTo>
                  <a:cubicBezTo>
                    <a:pt x="798430" y="5761643"/>
                    <a:pt x="826364" y="5813738"/>
                    <a:pt x="820196" y="5419361"/>
                  </a:cubicBezTo>
                  <a:close/>
                  <a:moveTo>
                    <a:pt x="1081163" y="2878559"/>
                  </a:moveTo>
                  <a:cubicBezTo>
                    <a:pt x="1081960" y="2972695"/>
                    <a:pt x="1083782" y="3219418"/>
                    <a:pt x="1083839" y="3223706"/>
                  </a:cubicBezTo>
                  <a:cubicBezTo>
                    <a:pt x="837959" y="3223914"/>
                    <a:pt x="824997" y="3223858"/>
                    <a:pt x="783420" y="3224427"/>
                  </a:cubicBezTo>
                  <a:cubicBezTo>
                    <a:pt x="778315" y="2962545"/>
                    <a:pt x="780649" y="3003998"/>
                    <a:pt x="779188" y="2879792"/>
                  </a:cubicBezTo>
                  <a:cubicBezTo>
                    <a:pt x="909083" y="2882202"/>
                    <a:pt x="997267" y="2878787"/>
                    <a:pt x="1081163" y="2878559"/>
                  </a:cubicBezTo>
                  <a:close/>
                  <a:moveTo>
                    <a:pt x="778979" y="2862168"/>
                  </a:moveTo>
                  <a:cubicBezTo>
                    <a:pt x="773457" y="2445764"/>
                    <a:pt x="744195" y="2517458"/>
                    <a:pt x="875722" y="2517458"/>
                  </a:cubicBezTo>
                  <a:cubicBezTo>
                    <a:pt x="982769" y="2517458"/>
                    <a:pt x="986451" y="2516319"/>
                    <a:pt x="1073800" y="2516091"/>
                  </a:cubicBezTo>
                  <a:cubicBezTo>
                    <a:pt x="1080385" y="2835665"/>
                    <a:pt x="1079892" y="2765983"/>
                    <a:pt x="1080973" y="2860973"/>
                  </a:cubicBezTo>
                  <a:cubicBezTo>
                    <a:pt x="988747" y="2861181"/>
                    <a:pt x="907831" y="2864577"/>
                    <a:pt x="778979" y="2862168"/>
                  </a:cubicBezTo>
                  <a:close/>
                  <a:moveTo>
                    <a:pt x="1084086" y="3241311"/>
                  </a:moveTo>
                  <a:cubicBezTo>
                    <a:pt x="1087805" y="3504691"/>
                    <a:pt x="1088260" y="3441251"/>
                    <a:pt x="1090784" y="3584693"/>
                  </a:cubicBezTo>
                  <a:cubicBezTo>
                    <a:pt x="1089437" y="3584693"/>
                    <a:pt x="810537" y="3586154"/>
                    <a:pt x="790745" y="3586439"/>
                  </a:cubicBezTo>
                  <a:cubicBezTo>
                    <a:pt x="789113" y="3489419"/>
                    <a:pt x="791200" y="3628100"/>
                    <a:pt x="783780" y="3242032"/>
                  </a:cubicBezTo>
                  <a:cubicBezTo>
                    <a:pt x="832133" y="3241406"/>
                    <a:pt x="841071" y="3241520"/>
                    <a:pt x="1084086" y="3241311"/>
                  </a:cubicBezTo>
                  <a:close/>
                  <a:moveTo>
                    <a:pt x="1709935" y="2830618"/>
                  </a:moveTo>
                  <a:cubicBezTo>
                    <a:pt x="1710467" y="2864919"/>
                    <a:pt x="1753468" y="2869585"/>
                    <a:pt x="1444756" y="2861143"/>
                  </a:cubicBezTo>
                  <a:cubicBezTo>
                    <a:pt x="1400559" y="2859872"/>
                    <a:pt x="1411319" y="2909710"/>
                    <a:pt x="1406024" y="2571507"/>
                  </a:cubicBezTo>
                  <a:cubicBezTo>
                    <a:pt x="1404886" y="2498220"/>
                    <a:pt x="1357786" y="2518008"/>
                    <a:pt x="1672153" y="2516756"/>
                  </a:cubicBezTo>
                  <a:cubicBezTo>
                    <a:pt x="1725060" y="2516604"/>
                    <a:pt x="1704318" y="2471205"/>
                    <a:pt x="1709935" y="2830618"/>
                  </a:cubicBezTo>
                  <a:close/>
                  <a:moveTo>
                    <a:pt x="2350321" y="3224389"/>
                  </a:moveTo>
                  <a:cubicBezTo>
                    <a:pt x="2050908" y="3218754"/>
                    <a:pt x="2050205" y="3233742"/>
                    <a:pt x="2049655" y="3218621"/>
                  </a:cubicBezTo>
                  <a:cubicBezTo>
                    <a:pt x="2046410" y="3131258"/>
                    <a:pt x="2045328" y="3047689"/>
                    <a:pt x="2044854" y="2959814"/>
                  </a:cubicBezTo>
                  <a:cubicBezTo>
                    <a:pt x="2044323" y="2855224"/>
                    <a:pt x="1984698" y="2877630"/>
                    <a:pt x="2345691" y="2877326"/>
                  </a:cubicBezTo>
                  <a:cubicBezTo>
                    <a:pt x="2346545" y="2973397"/>
                    <a:pt x="2343300" y="3056302"/>
                    <a:pt x="2350321" y="3224389"/>
                  </a:cubicBezTo>
                  <a:close/>
                  <a:moveTo>
                    <a:pt x="2665352" y="3225527"/>
                  </a:moveTo>
                  <a:cubicBezTo>
                    <a:pt x="2459095" y="3225603"/>
                    <a:pt x="2430573" y="3225887"/>
                    <a:pt x="2365901" y="3224692"/>
                  </a:cubicBezTo>
                  <a:cubicBezTo>
                    <a:pt x="2358842" y="3056150"/>
                    <a:pt x="2362049" y="2968427"/>
                    <a:pt x="2361232" y="2877326"/>
                  </a:cubicBezTo>
                  <a:cubicBezTo>
                    <a:pt x="2724749" y="2877023"/>
                    <a:pt x="2662923" y="2859891"/>
                    <a:pt x="2662392" y="2959795"/>
                  </a:cubicBezTo>
                  <a:cubicBezTo>
                    <a:pt x="2662050" y="3025436"/>
                    <a:pt x="2662240" y="3045906"/>
                    <a:pt x="2665352" y="3225527"/>
                  </a:cubicBezTo>
                  <a:close/>
                  <a:moveTo>
                    <a:pt x="4858976" y="4675056"/>
                  </a:moveTo>
                  <a:cubicBezTo>
                    <a:pt x="4560758" y="4677067"/>
                    <a:pt x="4601406" y="4683688"/>
                    <a:pt x="4600761" y="4642539"/>
                  </a:cubicBezTo>
                  <a:cubicBezTo>
                    <a:pt x="4595087" y="4280413"/>
                    <a:pt x="4584859" y="4329871"/>
                    <a:pt x="4631465" y="4328581"/>
                  </a:cubicBezTo>
                  <a:cubicBezTo>
                    <a:pt x="4701584" y="4326760"/>
                    <a:pt x="4768496" y="4326324"/>
                    <a:pt x="4858844" y="4328391"/>
                  </a:cubicBezTo>
                  <a:cubicBezTo>
                    <a:pt x="4907442" y="4329511"/>
                    <a:pt x="4897802" y="4318071"/>
                    <a:pt x="4898827" y="4383883"/>
                  </a:cubicBezTo>
                  <a:cubicBezTo>
                    <a:pt x="4904160" y="4725216"/>
                    <a:pt x="4916950" y="4674676"/>
                    <a:pt x="4858976" y="4675056"/>
                  </a:cubicBezTo>
                  <a:close/>
                  <a:moveTo>
                    <a:pt x="4903154" y="4692434"/>
                  </a:moveTo>
                  <a:cubicBezTo>
                    <a:pt x="4905108" y="4797990"/>
                    <a:pt x="4907082" y="4822065"/>
                    <a:pt x="4909207" y="5035930"/>
                  </a:cubicBezTo>
                  <a:cubicBezTo>
                    <a:pt x="4573985" y="5036101"/>
                    <a:pt x="4608143" y="5039307"/>
                    <a:pt x="4608048" y="5031036"/>
                  </a:cubicBezTo>
                  <a:cubicBezTo>
                    <a:pt x="4603987" y="4642008"/>
                    <a:pt x="4586585" y="4692301"/>
                    <a:pt x="4631218" y="4692661"/>
                  </a:cubicBezTo>
                  <a:cubicBezTo>
                    <a:pt x="4755136" y="4693629"/>
                    <a:pt x="4857458" y="4692623"/>
                    <a:pt x="4903154" y="4692434"/>
                  </a:cubicBezTo>
                  <a:close/>
                  <a:moveTo>
                    <a:pt x="3970680" y="4691561"/>
                  </a:moveTo>
                  <a:cubicBezTo>
                    <a:pt x="4328408" y="4691258"/>
                    <a:pt x="4270302" y="4670408"/>
                    <a:pt x="4272959" y="4772398"/>
                  </a:cubicBezTo>
                  <a:cubicBezTo>
                    <a:pt x="4275274" y="4864219"/>
                    <a:pt x="4276811" y="4945095"/>
                    <a:pt x="4276166" y="5031320"/>
                  </a:cubicBezTo>
                  <a:cubicBezTo>
                    <a:pt x="4276090" y="5040198"/>
                    <a:pt x="4308730" y="5037504"/>
                    <a:pt x="3974039" y="5037694"/>
                  </a:cubicBezTo>
                  <a:cubicBezTo>
                    <a:pt x="3968478" y="4675151"/>
                    <a:pt x="3972312" y="4848094"/>
                    <a:pt x="3970680" y="4691561"/>
                  </a:cubicBezTo>
                  <a:close/>
                  <a:moveTo>
                    <a:pt x="3021828" y="4691447"/>
                  </a:moveTo>
                  <a:cubicBezTo>
                    <a:pt x="3181820" y="4693705"/>
                    <a:pt x="3246512" y="4691827"/>
                    <a:pt x="3322836" y="4691409"/>
                  </a:cubicBezTo>
                  <a:cubicBezTo>
                    <a:pt x="3327561" y="5016579"/>
                    <a:pt x="3327713" y="5035702"/>
                    <a:pt x="3327732" y="5038017"/>
                  </a:cubicBezTo>
                  <a:cubicBezTo>
                    <a:pt x="2991162" y="5037960"/>
                    <a:pt x="3025757" y="5041489"/>
                    <a:pt x="3025491" y="5030902"/>
                  </a:cubicBezTo>
                  <a:cubicBezTo>
                    <a:pt x="3020272" y="4813642"/>
                    <a:pt x="3022796" y="4791559"/>
                    <a:pt x="3021828" y="4691447"/>
                  </a:cubicBezTo>
                  <a:close/>
                  <a:moveTo>
                    <a:pt x="1446672" y="5054863"/>
                  </a:moveTo>
                  <a:cubicBezTo>
                    <a:pt x="1638849" y="5056931"/>
                    <a:pt x="1648546" y="5053744"/>
                    <a:pt x="1744966" y="5053061"/>
                  </a:cubicBezTo>
                  <a:cubicBezTo>
                    <a:pt x="1751001" y="5377624"/>
                    <a:pt x="1750868" y="5276924"/>
                    <a:pt x="1753069" y="5400105"/>
                  </a:cubicBezTo>
                  <a:cubicBezTo>
                    <a:pt x="1613648" y="5399745"/>
                    <a:pt x="1738267" y="5398872"/>
                    <a:pt x="1449538" y="5399081"/>
                  </a:cubicBezTo>
                  <a:cubicBezTo>
                    <a:pt x="1447754" y="5259944"/>
                    <a:pt x="1452138" y="5282312"/>
                    <a:pt x="1446672" y="5054863"/>
                  </a:cubicBezTo>
                  <a:close/>
                  <a:moveTo>
                    <a:pt x="1726179" y="3866172"/>
                  </a:moveTo>
                  <a:cubicBezTo>
                    <a:pt x="1727754" y="3966626"/>
                    <a:pt x="1742651" y="3949589"/>
                    <a:pt x="1672039" y="3950139"/>
                  </a:cubicBezTo>
                  <a:cubicBezTo>
                    <a:pt x="1571064" y="3950955"/>
                    <a:pt x="1505917" y="3950690"/>
                    <a:pt x="1444623" y="3950026"/>
                  </a:cubicBezTo>
                  <a:cubicBezTo>
                    <a:pt x="1421623" y="3949779"/>
                    <a:pt x="1430201" y="3991137"/>
                    <a:pt x="1423995" y="3606871"/>
                  </a:cubicBezTo>
                  <a:cubicBezTo>
                    <a:pt x="1423976" y="3605524"/>
                    <a:pt x="1399402" y="3597632"/>
                    <a:pt x="1671944" y="3604234"/>
                  </a:cubicBezTo>
                  <a:cubicBezTo>
                    <a:pt x="1747148" y="3606036"/>
                    <a:pt x="1721283" y="3552423"/>
                    <a:pt x="1726179" y="3866172"/>
                  </a:cubicBezTo>
                  <a:close/>
                  <a:moveTo>
                    <a:pt x="1444490" y="3967631"/>
                  </a:moveTo>
                  <a:cubicBezTo>
                    <a:pt x="1772236" y="3971160"/>
                    <a:pt x="1727963" y="3953649"/>
                    <a:pt x="1729329" y="3995386"/>
                  </a:cubicBezTo>
                  <a:cubicBezTo>
                    <a:pt x="1732024" y="4076015"/>
                    <a:pt x="1731891" y="4086885"/>
                    <a:pt x="1735497" y="4312664"/>
                  </a:cubicBezTo>
                  <a:cubicBezTo>
                    <a:pt x="1476124" y="4312247"/>
                    <a:pt x="1494361" y="4312038"/>
                    <a:pt x="1434262" y="4311127"/>
                  </a:cubicBezTo>
                  <a:cubicBezTo>
                    <a:pt x="1429859" y="3924528"/>
                    <a:pt x="1422268" y="3967404"/>
                    <a:pt x="1444490" y="3967631"/>
                  </a:cubicBezTo>
                  <a:close/>
                  <a:moveTo>
                    <a:pt x="1444452" y="4328961"/>
                  </a:moveTo>
                  <a:cubicBezTo>
                    <a:pt x="1786980" y="4334481"/>
                    <a:pt x="1735383" y="4306745"/>
                    <a:pt x="1736616" y="4383902"/>
                  </a:cubicBezTo>
                  <a:cubicBezTo>
                    <a:pt x="1742063" y="4731837"/>
                    <a:pt x="1756789" y="4672798"/>
                    <a:pt x="1672115" y="4672685"/>
                  </a:cubicBezTo>
                  <a:cubicBezTo>
                    <a:pt x="1391678" y="4671907"/>
                    <a:pt x="1438550" y="4688677"/>
                    <a:pt x="1437810" y="4642558"/>
                  </a:cubicBezTo>
                  <a:cubicBezTo>
                    <a:pt x="1432288" y="4289861"/>
                    <a:pt x="1431852" y="4328752"/>
                    <a:pt x="1444452" y="4328961"/>
                  </a:cubicBezTo>
                  <a:close/>
                  <a:moveTo>
                    <a:pt x="1444737" y="4691637"/>
                  </a:moveTo>
                  <a:cubicBezTo>
                    <a:pt x="1513508" y="4689873"/>
                    <a:pt x="1534553" y="4690119"/>
                    <a:pt x="1672115" y="4690290"/>
                  </a:cubicBezTo>
                  <a:cubicBezTo>
                    <a:pt x="1761798" y="4690536"/>
                    <a:pt x="1736920" y="4624990"/>
                    <a:pt x="1744549" y="5031301"/>
                  </a:cubicBezTo>
                  <a:cubicBezTo>
                    <a:pt x="1744568" y="5032705"/>
                    <a:pt x="1779162" y="5040825"/>
                    <a:pt x="1446236" y="5037220"/>
                  </a:cubicBezTo>
                  <a:cubicBezTo>
                    <a:pt x="1446217" y="5035892"/>
                    <a:pt x="1437013" y="4691827"/>
                    <a:pt x="1444737" y="4691637"/>
                  </a:cubicBezTo>
                  <a:close/>
                  <a:moveTo>
                    <a:pt x="2013486" y="3948489"/>
                  </a:moveTo>
                  <a:cubicBezTo>
                    <a:pt x="1688719" y="3948489"/>
                    <a:pt x="1743505" y="3975220"/>
                    <a:pt x="1741721" y="3865850"/>
                  </a:cubicBezTo>
                  <a:cubicBezTo>
                    <a:pt x="1739748" y="3739709"/>
                    <a:pt x="1742423" y="3735668"/>
                    <a:pt x="1740412" y="3606852"/>
                  </a:cubicBezTo>
                  <a:cubicBezTo>
                    <a:pt x="1740393" y="3605505"/>
                    <a:pt x="2041571" y="3601692"/>
                    <a:pt x="2041647" y="3607118"/>
                  </a:cubicBezTo>
                  <a:cubicBezTo>
                    <a:pt x="2047852" y="4003127"/>
                    <a:pt x="2055424" y="3948489"/>
                    <a:pt x="2013486" y="3948489"/>
                  </a:cubicBezTo>
                  <a:close/>
                  <a:moveTo>
                    <a:pt x="2045689" y="3966152"/>
                  </a:moveTo>
                  <a:cubicBezTo>
                    <a:pt x="2051970" y="4364342"/>
                    <a:pt x="2063793" y="4310577"/>
                    <a:pt x="2013486" y="4310577"/>
                  </a:cubicBezTo>
                  <a:cubicBezTo>
                    <a:pt x="1899455" y="4310577"/>
                    <a:pt x="1899759" y="4312721"/>
                    <a:pt x="1785937" y="4312721"/>
                  </a:cubicBezTo>
                  <a:cubicBezTo>
                    <a:pt x="1732954" y="4312721"/>
                    <a:pt x="1756238" y="4365158"/>
                    <a:pt x="1744017" y="3967366"/>
                  </a:cubicBezTo>
                  <a:cubicBezTo>
                    <a:pt x="1989537" y="3966645"/>
                    <a:pt x="1915889" y="3965848"/>
                    <a:pt x="2045689" y="3966152"/>
                  </a:cubicBezTo>
                  <a:close/>
                  <a:moveTo>
                    <a:pt x="1785937" y="4330327"/>
                  </a:moveTo>
                  <a:cubicBezTo>
                    <a:pt x="1899948" y="4330327"/>
                    <a:pt x="1899664" y="4328183"/>
                    <a:pt x="2013486" y="4328183"/>
                  </a:cubicBezTo>
                  <a:cubicBezTo>
                    <a:pt x="2062256" y="4328183"/>
                    <a:pt x="2049370" y="4273261"/>
                    <a:pt x="2056202" y="4675473"/>
                  </a:cubicBezTo>
                  <a:cubicBezTo>
                    <a:pt x="1927540" y="4676744"/>
                    <a:pt x="1925320" y="4672893"/>
                    <a:pt x="1755916" y="4672798"/>
                  </a:cubicBezTo>
                  <a:cubicBezTo>
                    <a:pt x="1750583" y="4275632"/>
                    <a:pt x="1740715" y="4330327"/>
                    <a:pt x="1785937" y="4330327"/>
                  </a:cubicBezTo>
                  <a:close/>
                  <a:moveTo>
                    <a:pt x="1785937" y="4690423"/>
                  </a:moveTo>
                  <a:cubicBezTo>
                    <a:pt x="1898962" y="4690423"/>
                    <a:pt x="1897899" y="4693288"/>
                    <a:pt x="2013486" y="4693288"/>
                  </a:cubicBezTo>
                  <a:cubicBezTo>
                    <a:pt x="2069694" y="4693288"/>
                    <a:pt x="2057929" y="4638612"/>
                    <a:pt x="2062426" y="5031206"/>
                  </a:cubicBezTo>
                  <a:cubicBezTo>
                    <a:pt x="2062502" y="5037713"/>
                    <a:pt x="1760223" y="5037486"/>
                    <a:pt x="1760109" y="5030941"/>
                  </a:cubicBezTo>
                  <a:cubicBezTo>
                    <a:pt x="1752652" y="4635994"/>
                    <a:pt x="1747737" y="4690423"/>
                    <a:pt x="1785937" y="4690423"/>
                  </a:cubicBezTo>
                  <a:close/>
                  <a:moveTo>
                    <a:pt x="2057113" y="3602944"/>
                  </a:moveTo>
                  <a:cubicBezTo>
                    <a:pt x="2117345" y="3603456"/>
                    <a:pt x="2223291" y="3607971"/>
                    <a:pt x="2355369" y="3604026"/>
                  </a:cubicBezTo>
                  <a:cubicBezTo>
                    <a:pt x="2357513" y="3737660"/>
                    <a:pt x="2361157" y="3825137"/>
                    <a:pt x="2361745" y="3949400"/>
                  </a:cubicBezTo>
                  <a:cubicBezTo>
                    <a:pt x="2111139" y="3949950"/>
                    <a:pt x="2174711" y="3948925"/>
                    <a:pt x="2060946" y="3948565"/>
                  </a:cubicBezTo>
                  <a:cubicBezTo>
                    <a:pt x="2057606" y="3736351"/>
                    <a:pt x="2059087" y="3724665"/>
                    <a:pt x="2057113" y="3602944"/>
                  </a:cubicBezTo>
                  <a:close/>
                  <a:moveTo>
                    <a:pt x="2061231" y="3966189"/>
                  </a:moveTo>
                  <a:cubicBezTo>
                    <a:pt x="2171466" y="3966588"/>
                    <a:pt x="2122355" y="3967536"/>
                    <a:pt x="2361821" y="3967024"/>
                  </a:cubicBezTo>
                  <a:cubicBezTo>
                    <a:pt x="2362295" y="4205115"/>
                    <a:pt x="2365521" y="4215834"/>
                    <a:pt x="2368159" y="4311697"/>
                  </a:cubicBezTo>
                  <a:cubicBezTo>
                    <a:pt x="2112620" y="4312285"/>
                    <a:pt x="2170973" y="4311204"/>
                    <a:pt x="2065956" y="4310691"/>
                  </a:cubicBezTo>
                  <a:cubicBezTo>
                    <a:pt x="2064191" y="4166736"/>
                    <a:pt x="2066658" y="4309875"/>
                    <a:pt x="2061231" y="3966189"/>
                  </a:cubicBezTo>
                  <a:close/>
                  <a:moveTo>
                    <a:pt x="2369677" y="4383902"/>
                  </a:moveTo>
                  <a:cubicBezTo>
                    <a:pt x="2374782" y="4718007"/>
                    <a:pt x="2382107" y="4673633"/>
                    <a:pt x="2355027" y="4673235"/>
                  </a:cubicBezTo>
                  <a:cubicBezTo>
                    <a:pt x="2030280" y="4667999"/>
                    <a:pt x="2072010" y="4693818"/>
                    <a:pt x="2071213" y="4642520"/>
                  </a:cubicBezTo>
                  <a:cubicBezTo>
                    <a:pt x="2067379" y="4407180"/>
                    <a:pt x="2066810" y="4375535"/>
                    <a:pt x="2066184" y="4328316"/>
                  </a:cubicBezTo>
                  <a:cubicBezTo>
                    <a:pt x="2422015" y="4330099"/>
                    <a:pt x="2368501" y="4309610"/>
                    <a:pt x="2369677" y="4383902"/>
                  </a:cubicBezTo>
                  <a:close/>
                  <a:moveTo>
                    <a:pt x="2370911" y="3603589"/>
                  </a:moveTo>
                  <a:cubicBezTo>
                    <a:pt x="2493291" y="3600326"/>
                    <a:pt x="2671425" y="3604765"/>
                    <a:pt x="2671463" y="3607213"/>
                  </a:cubicBezTo>
                  <a:cubicBezTo>
                    <a:pt x="2672506" y="3674428"/>
                    <a:pt x="2674119" y="3761222"/>
                    <a:pt x="2677175" y="3950139"/>
                  </a:cubicBezTo>
                  <a:cubicBezTo>
                    <a:pt x="2559045" y="3950026"/>
                    <a:pt x="2580925" y="3948982"/>
                    <a:pt x="2377325" y="3949362"/>
                  </a:cubicBezTo>
                  <a:cubicBezTo>
                    <a:pt x="2376566" y="3803661"/>
                    <a:pt x="2372524" y="3723128"/>
                    <a:pt x="2370911" y="3603589"/>
                  </a:cubicBezTo>
                  <a:close/>
                  <a:moveTo>
                    <a:pt x="2127535" y="4691637"/>
                  </a:moveTo>
                  <a:cubicBezTo>
                    <a:pt x="2204941" y="4689304"/>
                    <a:pt x="2277451" y="4689683"/>
                    <a:pt x="2354818" y="4690840"/>
                  </a:cubicBezTo>
                  <a:cubicBezTo>
                    <a:pt x="2380665" y="4691258"/>
                    <a:pt x="2375389" y="4676517"/>
                    <a:pt x="2374478" y="4772057"/>
                  </a:cubicBezTo>
                  <a:cubicBezTo>
                    <a:pt x="2371252" y="5076016"/>
                    <a:pt x="2393948" y="5036101"/>
                    <a:pt x="2354989" y="5035721"/>
                  </a:cubicBezTo>
                  <a:cubicBezTo>
                    <a:pt x="2054285" y="5032914"/>
                    <a:pt x="2078044" y="5038605"/>
                    <a:pt x="2077949" y="5030978"/>
                  </a:cubicBezTo>
                  <a:cubicBezTo>
                    <a:pt x="2073395" y="4633224"/>
                    <a:pt x="2051856" y="4693818"/>
                    <a:pt x="2127535" y="4691637"/>
                  </a:cubicBezTo>
                  <a:close/>
                  <a:moveTo>
                    <a:pt x="2377401" y="3995405"/>
                  </a:moveTo>
                  <a:cubicBezTo>
                    <a:pt x="2377401" y="3954522"/>
                    <a:pt x="2331534" y="3967461"/>
                    <a:pt x="2677459" y="3967745"/>
                  </a:cubicBezTo>
                  <a:cubicBezTo>
                    <a:pt x="2680913" y="4181951"/>
                    <a:pt x="2680913" y="4184911"/>
                    <a:pt x="2682431" y="4254517"/>
                  </a:cubicBezTo>
                  <a:cubicBezTo>
                    <a:pt x="2683987" y="4325280"/>
                    <a:pt x="2740405" y="4310881"/>
                    <a:pt x="2383701" y="4311659"/>
                  </a:cubicBezTo>
                  <a:cubicBezTo>
                    <a:pt x="2381917" y="4246568"/>
                    <a:pt x="2377401" y="4172276"/>
                    <a:pt x="2377401" y="3995405"/>
                  </a:cubicBezTo>
                  <a:close/>
                  <a:moveTo>
                    <a:pt x="2468716" y="4329188"/>
                  </a:moveTo>
                  <a:cubicBezTo>
                    <a:pt x="2583734" y="4329188"/>
                    <a:pt x="2579730" y="4327481"/>
                    <a:pt x="2683930" y="4327329"/>
                  </a:cubicBezTo>
                  <a:cubicBezTo>
                    <a:pt x="2684708" y="4369199"/>
                    <a:pt x="2684860" y="4382498"/>
                    <a:pt x="2688902" y="4642824"/>
                  </a:cubicBezTo>
                  <a:cubicBezTo>
                    <a:pt x="2689585" y="4686363"/>
                    <a:pt x="2722890" y="4673899"/>
                    <a:pt x="2468716" y="4674107"/>
                  </a:cubicBezTo>
                  <a:cubicBezTo>
                    <a:pt x="2374099" y="4674107"/>
                    <a:pt x="2390229" y="4681316"/>
                    <a:pt x="2389622" y="4642482"/>
                  </a:cubicBezTo>
                  <a:cubicBezTo>
                    <a:pt x="2383777" y="4265350"/>
                    <a:pt x="2360853" y="4329188"/>
                    <a:pt x="2468716" y="4329188"/>
                  </a:cubicBezTo>
                  <a:close/>
                  <a:moveTo>
                    <a:pt x="2686948" y="3604898"/>
                  </a:moveTo>
                  <a:cubicBezTo>
                    <a:pt x="3012340" y="3605429"/>
                    <a:pt x="2987632" y="3602546"/>
                    <a:pt x="2987708" y="3607213"/>
                  </a:cubicBezTo>
                  <a:cubicBezTo>
                    <a:pt x="2993914" y="4003753"/>
                    <a:pt x="3023366" y="3947996"/>
                    <a:pt x="2924023" y="3947996"/>
                  </a:cubicBezTo>
                  <a:cubicBezTo>
                    <a:pt x="2810201" y="3947996"/>
                    <a:pt x="2810030" y="3950139"/>
                    <a:pt x="2696341" y="3950139"/>
                  </a:cubicBezTo>
                  <a:cubicBezTo>
                    <a:pt x="2691426" y="3950139"/>
                    <a:pt x="2692944" y="3988613"/>
                    <a:pt x="2686948" y="3604898"/>
                  </a:cubicBezTo>
                  <a:close/>
                  <a:moveTo>
                    <a:pt x="2390001" y="4772284"/>
                  </a:moveTo>
                  <a:cubicBezTo>
                    <a:pt x="2391121" y="4666500"/>
                    <a:pt x="2326468" y="4691845"/>
                    <a:pt x="2689756" y="4691542"/>
                  </a:cubicBezTo>
                  <a:cubicBezTo>
                    <a:pt x="2691464" y="4781144"/>
                    <a:pt x="2695715" y="4888844"/>
                    <a:pt x="2695127" y="5031054"/>
                  </a:cubicBezTo>
                  <a:cubicBezTo>
                    <a:pt x="2695127" y="5032401"/>
                    <a:pt x="2730727" y="5038302"/>
                    <a:pt x="2393398" y="5036044"/>
                  </a:cubicBezTo>
                  <a:cubicBezTo>
                    <a:pt x="2390817" y="4947770"/>
                    <a:pt x="2389147" y="4860976"/>
                    <a:pt x="2390001" y="4772284"/>
                  </a:cubicBezTo>
                  <a:close/>
                  <a:moveTo>
                    <a:pt x="2693001" y="3967745"/>
                  </a:moveTo>
                  <a:cubicBezTo>
                    <a:pt x="2771090" y="3967745"/>
                    <a:pt x="2801187" y="3965810"/>
                    <a:pt x="2995109" y="3965563"/>
                  </a:cubicBezTo>
                  <a:cubicBezTo>
                    <a:pt x="2994540" y="4191209"/>
                    <a:pt x="2998108" y="4213634"/>
                    <a:pt x="3000651" y="4311811"/>
                  </a:cubicBezTo>
                  <a:cubicBezTo>
                    <a:pt x="2641992" y="4310786"/>
                    <a:pt x="2699567" y="4325356"/>
                    <a:pt x="2697992" y="4254081"/>
                  </a:cubicBezTo>
                  <a:cubicBezTo>
                    <a:pt x="2696151" y="4169677"/>
                    <a:pt x="2696341" y="4175064"/>
                    <a:pt x="2693001" y="3967745"/>
                  </a:cubicBezTo>
                  <a:close/>
                  <a:moveTo>
                    <a:pt x="3001087" y="4329435"/>
                  </a:moveTo>
                  <a:cubicBezTo>
                    <a:pt x="3002264" y="4380904"/>
                    <a:pt x="3006078" y="4672134"/>
                    <a:pt x="3006097" y="4673595"/>
                  </a:cubicBezTo>
                  <a:cubicBezTo>
                    <a:pt x="2660893" y="4669687"/>
                    <a:pt x="2705241" y="4691713"/>
                    <a:pt x="2704463" y="4642520"/>
                  </a:cubicBezTo>
                  <a:cubicBezTo>
                    <a:pt x="2700820" y="4407673"/>
                    <a:pt x="2700307" y="4372405"/>
                    <a:pt x="2699491" y="4327310"/>
                  </a:cubicBezTo>
                  <a:cubicBezTo>
                    <a:pt x="2806425" y="4327348"/>
                    <a:pt x="2743062" y="4328733"/>
                    <a:pt x="3001087" y="4329435"/>
                  </a:cubicBezTo>
                  <a:close/>
                  <a:moveTo>
                    <a:pt x="3006268" y="4691239"/>
                  </a:moveTo>
                  <a:cubicBezTo>
                    <a:pt x="3007198" y="4789093"/>
                    <a:pt x="3004674" y="4819220"/>
                    <a:pt x="3010101" y="5038131"/>
                  </a:cubicBezTo>
                  <a:cubicBezTo>
                    <a:pt x="2874228" y="5038339"/>
                    <a:pt x="2710630" y="5036006"/>
                    <a:pt x="2710650" y="5031149"/>
                  </a:cubicBezTo>
                  <a:cubicBezTo>
                    <a:pt x="2711238" y="4889869"/>
                    <a:pt x="2707120" y="4785735"/>
                    <a:pt x="2705298" y="4691504"/>
                  </a:cubicBezTo>
                  <a:cubicBezTo>
                    <a:pt x="2815533" y="4691485"/>
                    <a:pt x="2911081" y="4690081"/>
                    <a:pt x="3006268" y="4691239"/>
                  </a:cubicBezTo>
                  <a:close/>
                  <a:moveTo>
                    <a:pt x="2710593" y="5052074"/>
                  </a:moveTo>
                  <a:cubicBezTo>
                    <a:pt x="2828741" y="5052473"/>
                    <a:pt x="2773690" y="5056172"/>
                    <a:pt x="3010537" y="5055774"/>
                  </a:cubicBezTo>
                  <a:cubicBezTo>
                    <a:pt x="3010727" y="5064292"/>
                    <a:pt x="3017046" y="5397696"/>
                    <a:pt x="3017084" y="5399953"/>
                  </a:cubicBezTo>
                  <a:cubicBezTo>
                    <a:pt x="2805001" y="5400959"/>
                    <a:pt x="2836503" y="5398227"/>
                    <a:pt x="2717102" y="5397923"/>
                  </a:cubicBezTo>
                  <a:cubicBezTo>
                    <a:pt x="2715166" y="5287756"/>
                    <a:pt x="2710232" y="5194929"/>
                    <a:pt x="2710593" y="5052074"/>
                  </a:cubicBezTo>
                  <a:close/>
                  <a:moveTo>
                    <a:pt x="3016629" y="4329492"/>
                  </a:moveTo>
                  <a:cubicBezTo>
                    <a:pt x="3259568" y="4330327"/>
                    <a:pt x="3220476" y="4329207"/>
                    <a:pt x="3315492" y="4328486"/>
                  </a:cubicBezTo>
                  <a:cubicBezTo>
                    <a:pt x="3317105" y="4486158"/>
                    <a:pt x="3320084" y="4506438"/>
                    <a:pt x="3322570" y="4673785"/>
                  </a:cubicBezTo>
                  <a:cubicBezTo>
                    <a:pt x="3233285" y="4674240"/>
                    <a:pt x="3189240" y="4676099"/>
                    <a:pt x="3021620" y="4673804"/>
                  </a:cubicBezTo>
                  <a:cubicBezTo>
                    <a:pt x="3021601" y="4672305"/>
                    <a:pt x="3017919" y="4386937"/>
                    <a:pt x="3016629" y="4329492"/>
                  </a:cubicBezTo>
                  <a:close/>
                  <a:moveTo>
                    <a:pt x="3326384" y="3995102"/>
                  </a:moveTo>
                  <a:cubicBezTo>
                    <a:pt x="3324961" y="3952378"/>
                    <a:pt x="3282359" y="3966569"/>
                    <a:pt x="3606992" y="3966569"/>
                  </a:cubicBezTo>
                  <a:cubicBezTo>
                    <a:pt x="3639537" y="3966569"/>
                    <a:pt x="3620712" y="3924737"/>
                    <a:pt x="3630694" y="4254593"/>
                  </a:cubicBezTo>
                  <a:cubicBezTo>
                    <a:pt x="3632706" y="4321201"/>
                    <a:pt x="3683999" y="4310653"/>
                    <a:pt x="3379329" y="4310653"/>
                  </a:cubicBezTo>
                  <a:cubicBezTo>
                    <a:pt x="3308888" y="4310653"/>
                    <a:pt x="3338700" y="4364058"/>
                    <a:pt x="3326384" y="3995102"/>
                  </a:cubicBezTo>
                  <a:close/>
                  <a:moveTo>
                    <a:pt x="3379348" y="4328259"/>
                  </a:moveTo>
                  <a:cubicBezTo>
                    <a:pt x="3677927" y="4328259"/>
                    <a:pt x="3632535" y="4310255"/>
                    <a:pt x="3633692" y="4383902"/>
                  </a:cubicBezTo>
                  <a:cubicBezTo>
                    <a:pt x="3638930" y="4717779"/>
                    <a:pt x="3646008" y="4672381"/>
                    <a:pt x="3607011" y="4672381"/>
                  </a:cubicBezTo>
                  <a:cubicBezTo>
                    <a:pt x="3296098" y="4672381"/>
                    <a:pt x="3338340" y="4685490"/>
                    <a:pt x="3337657" y="4642520"/>
                  </a:cubicBezTo>
                  <a:cubicBezTo>
                    <a:pt x="3331869" y="4276182"/>
                    <a:pt x="3312133" y="4328259"/>
                    <a:pt x="3379348" y="4328259"/>
                  </a:cubicBezTo>
                  <a:close/>
                  <a:moveTo>
                    <a:pt x="3379348" y="4691258"/>
                  </a:moveTo>
                  <a:cubicBezTo>
                    <a:pt x="3492354" y="4691258"/>
                    <a:pt x="3498370" y="4689986"/>
                    <a:pt x="3607011" y="4689986"/>
                  </a:cubicBezTo>
                  <a:cubicBezTo>
                    <a:pt x="3649348" y="4689986"/>
                    <a:pt x="3636615" y="4641192"/>
                    <a:pt x="3642422" y="5035095"/>
                  </a:cubicBezTo>
                  <a:cubicBezTo>
                    <a:pt x="3517574" y="5034317"/>
                    <a:pt x="3496909" y="5038036"/>
                    <a:pt x="3343312" y="5038017"/>
                  </a:cubicBezTo>
                  <a:cubicBezTo>
                    <a:pt x="3337884" y="4642899"/>
                    <a:pt x="3321887" y="4691258"/>
                    <a:pt x="3379348" y="4691258"/>
                  </a:cubicBezTo>
                  <a:close/>
                  <a:moveTo>
                    <a:pt x="3636178" y="3606852"/>
                  </a:moveTo>
                  <a:cubicBezTo>
                    <a:pt x="3636121" y="3602735"/>
                    <a:pt x="3938400" y="3602147"/>
                    <a:pt x="3938476" y="3607156"/>
                  </a:cubicBezTo>
                  <a:cubicBezTo>
                    <a:pt x="3940734" y="3751509"/>
                    <a:pt x="3938229" y="3700172"/>
                    <a:pt x="3942328" y="3948186"/>
                  </a:cubicBezTo>
                  <a:cubicBezTo>
                    <a:pt x="3802926" y="3945966"/>
                    <a:pt x="3723926" y="3948546"/>
                    <a:pt x="3642896" y="3948869"/>
                  </a:cubicBezTo>
                  <a:cubicBezTo>
                    <a:pt x="3642763" y="3820527"/>
                    <a:pt x="3638095" y="3729312"/>
                    <a:pt x="3636178" y="3606852"/>
                  </a:cubicBezTo>
                  <a:close/>
                  <a:moveTo>
                    <a:pt x="3642687" y="3995481"/>
                  </a:moveTo>
                  <a:cubicBezTo>
                    <a:pt x="3642934" y="3962737"/>
                    <a:pt x="3597618" y="3960270"/>
                    <a:pt x="3942594" y="3965867"/>
                  </a:cubicBezTo>
                  <a:cubicBezTo>
                    <a:pt x="3948021" y="4285232"/>
                    <a:pt x="3945801" y="4179694"/>
                    <a:pt x="3947357" y="4311564"/>
                  </a:cubicBezTo>
                  <a:cubicBezTo>
                    <a:pt x="3599364" y="4305436"/>
                    <a:pt x="3648627" y="4333628"/>
                    <a:pt x="3646217" y="4254024"/>
                  </a:cubicBezTo>
                  <a:cubicBezTo>
                    <a:pt x="3642858" y="4142642"/>
                    <a:pt x="3642251" y="4065505"/>
                    <a:pt x="3642687" y="3995481"/>
                  </a:cubicBezTo>
                  <a:close/>
                  <a:moveTo>
                    <a:pt x="3947585" y="4329169"/>
                  </a:moveTo>
                  <a:cubicBezTo>
                    <a:pt x="3949900" y="4506078"/>
                    <a:pt x="3953145" y="4528995"/>
                    <a:pt x="3954929" y="4673975"/>
                  </a:cubicBezTo>
                  <a:cubicBezTo>
                    <a:pt x="3835319" y="4674070"/>
                    <a:pt x="3797366" y="4674373"/>
                    <a:pt x="3720833" y="4673235"/>
                  </a:cubicBezTo>
                  <a:cubicBezTo>
                    <a:pt x="3632649" y="4671926"/>
                    <a:pt x="3654548" y="4725823"/>
                    <a:pt x="3649196" y="4383598"/>
                  </a:cubicBezTo>
                  <a:cubicBezTo>
                    <a:pt x="3648096" y="4312531"/>
                    <a:pt x="3591261" y="4323402"/>
                    <a:pt x="3947585" y="4329169"/>
                  </a:cubicBezTo>
                  <a:close/>
                  <a:moveTo>
                    <a:pt x="3955138" y="4691580"/>
                  </a:moveTo>
                  <a:cubicBezTo>
                    <a:pt x="3957149" y="4890229"/>
                    <a:pt x="3952595" y="4653656"/>
                    <a:pt x="3958515" y="5037694"/>
                  </a:cubicBezTo>
                  <a:cubicBezTo>
                    <a:pt x="3633294" y="5037865"/>
                    <a:pt x="3809890" y="5036746"/>
                    <a:pt x="3657982" y="5035228"/>
                  </a:cubicBezTo>
                  <a:cubicBezTo>
                    <a:pt x="3657052" y="4960670"/>
                    <a:pt x="3657527" y="4996621"/>
                    <a:pt x="3652821" y="4690100"/>
                  </a:cubicBezTo>
                  <a:cubicBezTo>
                    <a:pt x="3780439" y="4690783"/>
                    <a:pt x="3662518" y="4691827"/>
                    <a:pt x="3955138" y="4691580"/>
                  </a:cubicBezTo>
                  <a:close/>
                  <a:moveTo>
                    <a:pt x="3958174" y="3966114"/>
                  </a:moveTo>
                  <a:cubicBezTo>
                    <a:pt x="4300740" y="3971539"/>
                    <a:pt x="4258271" y="3947446"/>
                    <a:pt x="4259182" y="3995595"/>
                  </a:cubicBezTo>
                  <a:cubicBezTo>
                    <a:pt x="4260965" y="4090035"/>
                    <a:pt x="4262218" y="4163113"/>
                    <a:pt x="4263072" y="4254441"/>
                  </a:cubicBezTo>
                  <a:cubicBezTo>
                    <a:pt x="4263660" y="4318185"/>
                    <a:pt x="4324936" y="4317464"/>
                    <a:pt x="3962937" y="4311811"/>
                  </a:cubicBezTo>
                  <a:cubicBezTo>
                    <a:pt x="3961723" y="4207790"/>
                    <a:pt x="3963032" y="4245240"/>
                    <a:pt x="3958174" y="3966114"/>
                  </a:cubicBezTo>
                  <a:close/>
                  <a:moveTo>
                    <a:pt x="3958800" y="5055300"/>
                  </a:moveTo>
                  <a:cubicBezTo>
                    <a:pt x="3960660" y="5175882"/>
                    <a:pt x="3961191" y="5216481"/>
                    <a:pt x="3962880" y="5290318"/>
                  </a:cubicBezTo>
                  <a:cubicBezTo>
                    <a:pt x="3966087" y="5436094"/>
                    <a:pt x="4018463" y="5392858"/>
                    <a:pt x="3720605" y="5399251"/>
                  </a:cubicBezTo>
                  <a:cubicBezTo>
                    <a:pt x="3649614" y="5400693"/>
                    <a:pt x="3663562" y="5466011"/>
                    <a:pt x="3658210" y="5052833"/>
                  </a:cubicBezTo>
                  <a:cubicBezTo>
                    <a:pt x="3775334" y="5054028"/>
                    <a:pt x="3663315" y="5055451"/>
                    <a:pt x="3958800" y="5055300"/>
                  </a:cubicBezTo>
                  <a:close/>
                  <a:moveTo>
                    <a:pt x="3963924" y="4383636"/>
                  </a:moveTo>
                  <a:cubicBezTo>
                    <a:pt x="3962842" y="4314353"/>
                    <a:pt x="3904793" y="4329188"/>
                    <a:pt x="4263907" y="4327709"/>
                  </a:cubicBezTo>
                  <a:cubicBezTo>
                    <a:pt x="4266317" y="4505679"/>
                    <a:pt x="4267171" y="4465365"/>
                    <a:pt x="4270852" y="4675322"/>
                  </a:cubicBezTo>
                  <a:cubicBezTo>
                    <a:pt x="3922498" y="4674734"/>
                    <a:pt x="3970718" y="4685509"/>
                    <a:pt x="3970053" y="4642520"/>
                  </a:cubicBezTo>
                  <a:cubicBezTo>
                    <a:pt x="3968023" y="4513040"/>
                    <a:pt x="3965916" y="4509872"/>
                    <a:pt x="3963924" y="4383636"/>
                  </a:cubicBezTo>
                  <a:close/>
                  <a:moveTo>
                    <a:pt x="4289753" y="3948034"/>
                  </a:moveTo>
                  <a:cubicBezTo>
                    <a:pt x="4268670" y="3948034"/>
                    <a:pt x="4273983" y="3960555"/>
                    <a:pt x="4272503" y="3865831"/>
                  </a:cubicBezTo>
                  <a:cubicBezTo>
                    <a:pt x="4267721" y="3564944"/>
                    <a:pt x="4259789" y="3604538"/>
                    <a:pt x="4289753" y="3604538"/>
                  </a:cubicBezTo>
                  <a:cubicBezTo>
                    <a:pt x="4403802" y="3604538"/>
                    <a:pt x="4403138" y="3603931"/>
                    <a:pt x="4517435" y="3603931"/>
                  </a:cubicBezTo>
                  <a:cubicBezTo>
                    <a:pt x="4593265" y="3603931"/>
                    <a:pt x="4570171" y="3552290"/>
                    <a:pt x="4575086" y="3866115"/>
                  </a:cubicBezTo>
                  <a:cubicBezTo>
                    <a:pt x="4576813" y="3976491"/>
                    <a:pt x="4633648" y="3948034"/>
                    <a:pt x="4289753" y="3948034"/>
                  </a:cubicBezTo>
                  <a:close/>
                  <a:moveTo>
                    <a:pt x="4576092" y="3967119"/>
                  </a:moveTo>
                  <a:cubicBezTo>
                    <a:pt x="4576509" y="4150421"/>
                    <a:pt x="4578520" y="4192841"/>
                    <a:pt x="4580874" y="4312095"/>
                  </a:cubicBezTo>
                  <a:cubicBezTo>
                    <a:pt x="4458797" y="4313935"/>
                    <a:pt x="4405321" y="4309951"/>
                    <a:pt x="4279240" y="4310046"/>
                  </a:cubicBezTo>
                  <a:cubicBezTo>
                    <a:pt x="4278253" y="4228298"/>
                    <a:pt x="4278651" y="4202649"/>
                    <a:pt x="4274211" y="3965658"/>
                  </a:cubicBezTo>
                  <a:cubicBezTo>
                    <a:pt x="4407522" y="3965525"/>
                    <a:pt x="4369606" y="3967214"/>
                    <a:pt x="4576092" y="3967119"/>
                  </a:cubicBezTo>
                  <a:close/>
                  <a:moveTo>
                    <a:pt x="4276033" y="5055148"/>
                  </a:moveTo>
                  <a:cubicBezTo>
                    <a:pt x="4275312" y="5206293"/>
                    <a:pt x="4280929" y="5283526"/>
                    <a:pt x="4283016" y="5396937"/>
                  </a:cubicBezTo>
                  <a:cubicBezTo>
                    <a:pt x="4148491" y="5397051"/>
                    <a:pt x="4161186" y="5400617"/>
                    <a:pt x="3980547" y="5399023"/>
                  </a:cubicBezTo>
                  <a:cubicBezTo>
                    <a:pt x="3978403" y="5268216"/>
                    <a:pt x="3978574" y="5331011"/>
                    <a:pt x="3974323" y="5055300"/>
                  </a:cubicBezTo>
                  <a:lnTo>
                    <a:pt x="4276033" y="5055148"/>
                  </a:lnTo>
                  <a:close/>
                  <a:moveTo>
                    <a:pt x="4280265" y="4383636"/>
                  </a:moveTo>
                  <a:cubicBezTo>
                    <a:pt x="4279031" y="4304981"/>
                    <a:pt x="4232064" y="4330137"/>
                    <a:pt x="4517435" y="4330137"/>
                  </a:cubicBezTo>
                  <a:cubicBezTo>
                    <a:pt x="4600742" y="4330137"/>
                    <a:pt x="4579412" y="4271838"/>
                    <a:pt x="4585219" y="4642861"/>
                  </a:cubicBezTo>
                  <a:cubicBezTo>
                    <a:pt x="4585883" y="4685206"/>
                    <a:pt x="4632964" y="4675340"/>
                    <a:pt x="4289753" y="4675340"/>
                  </a:cubicBezTo>
                  <a:cubicBezTo>
                    <a:pt x="4286907" y="4675340"/>
                    <a:pt x="4285350" y="4709091"/>
                    <a:pt x="4280265" y="4383636"/>
                  </a:cubicBezTo>
                  <a:close/>
                  <a:moveTo>
                    <a:pt x="4289753" y="4692946"/>
                  </a:moveTo>
                  <a:cubicBezTo>
                    <a:pt x="4644217" y="4692946"/>
                    <a:pt x="4585067" y="4667486"/>
                    <a:pt x="4588028" y="4772436"/>
                  </a:cubicBezTo>
                  <a:cubicBezTo>
                    <a:pt x="4590571" y="4866003"/>
                    <a:pt x="4591500" y="4937051"/>
                    <a:pt x="4592487" y="5031206"/>
                  </a:cubicBezTo>
                  <a:cubicBezTo>
                    <a:pt x="4592582" y="5039705"/>
                    <a:pt x="4621312" y="5037523"/>
                    <a:pt x="4291707" y="5037523"/>
                  </a:cubicBezTo>
                  <a:cubicBezTo>
                    <a:pt x="4293700" y="4780556"/>
                    <a:pt x="4281555" y="4692946"/>
                    <a:pt x="4289753" y="4692946"/>
                  </a:cubicBezTo>
                  <a:close/>
                  <a:moveTo>
                    <a:pt x="4291594" y="5055148"/>
                  </a:moveTo>
                  <a:cubicBezTo>
                    <a:pt x="4302126" y="5055148"/>
                    <a:pt x="4551460" y="5054901"/>
                    <a:pt x="4592734" y="5054598"/>
                  </a:cubicBezTo>
                  <a:cubicBezTo>
                    <a:pt x="4594727" y="5237785"/>
                    <a:pt x="4596928" y="5280300"/>
                    <a:pt x="4598901" y="5398682"/>
                  </a:cubicBezTo>
                  <a:cubicBezTo>
                    <a:pt x="4422988" y="5400048"/>
                    <a:pt x="4424981" y="5397069"/>
                    <a:pt x="4298558" y="5396956"/>
                  </a:cubicBezTo>
                  <a:cubicBezTo>
                    <a:pt x="4296357" y="5276582"/>
                    <a:pt x="4290873" y="5203789"/>
                    <a:pt x="4291594" y="5055148"/>
                  </a:cubicBezTo>
                  <a:close/>
                  <a:moveTo>
                    <a:pt x="4859185" y="4310767"/>
                  </a:moveTo>
                  <a:cubicBezTo>
                    <a:pt x="4553130" y="4303786"/>
                    <a:pt x="4597099" y="4337061"/>
                    <a:pt x="4595201" y="4254062"/>
                  </a:cubicBezTo>
                  <a:cubicBezTo>
                    <a:pt x="4593208" y="4167514"/>
                    <a:pt x="4591690" y="4081270"/>
                    <a:pt x="4591690" y="3995405"/>
                  </a:cubicBezTo>
                  <a:cubicBezTo>
                    <a:pt x="4591690" y="3952947"/>
                    <a:pt x="4547209" y="3970060"/>
                    <a:pt x="4892090" y="3965507"/>
                  </a:cubicBezTo>
                  <a:cubicBezTo>
                    <a:pt x="4897081" y="4365879"/>
                    <a:pt x="4913268" y="4312000"/>
                    <a:pt x="4859185" y="4310767"/>
                  </a:cubicBezTo>
                  <a:close/>
                  <a:moveTo>
                    <a:pt x="4858920" y="3948413"/>
                  </a:moveTo>
                  <a:cubicBezTo>
                    <a:pt x="4790129" y="3949627"/>
                    <a:pt x="4782557" y="3949400"/>
                    <a:pt x="4591576" y="3949495"/>
                  </a:cubicBezTo>
                  <a:cubicBezTo>
                    <a:pt x="4591425" y="3921910"/>
                    <a:pt x="4587762" y="3640906"/>
                    <a:pt x="4587212" y="3603855"/>
                  </a:cubicBezTo>
                  <a:cubicBezTo>
                    <a:pt x="4589147" y="3603855"/>
                    <a:pt x="4804362" y="3603418"/>
                    <a:pt x="4886435" y="3603039"/>
                  </a:cubicBezTo>
                  <a:cubicBezTo>
                    <a:pt x="4892679" y="4001495"/>
                    <a:pt x="4904767" y="3947616"/>
                    <a:pt x="4858920" y="3948413"/>
                  </a:cubicBezTo>
                  <a:close/>
                  <a:moveTo>
                    <a:pt x="4858976" y="3585566"/>
                  </a:moveTo>
                  <a:cubicBezTo>
                    <a:pt x="4754396" y="3586135"/>
                    <a:pt x="4733351" y="3585661"/>
                    <a:pt x="4631257" y="3586059"/>
                  </a:cubicBezTo>
                  <a:cubicBezTo>
                    <a:pt x="4570531" y="3586306"/>
                    <a:pt x="4587591" y="3641361"/>
                    <a:pt x="4580570" y="3241311"/>
                  </a:cubicBezTo>
                  <a:cubicBezTo>
                    <a:pt x="4672759" y="3241672"/>
                    <a:pt x="4655964" y="3242279"/>
                    <a:pt x="4879566" y="3241805"/>
                  </a:cubicBezTo>
                  <a:cubicBezTo>
                    <a:pt x="4881615" y="3632729"/>
                    <a:pt x="4902945" y="3585320"/>
                    <a:pt x="4858976" y="3585566"/>
                  </a:cubicBezTo>
                  <a:close/>
                  <a:moveTo>
                    <a:pt x="4859014" y="3224218"/>
                  </a:moveTo>
                  <a:cubicBezTo>
                    <a:pt x="4547437" y="3225072"/>
                    <a:pt x="4580266" y="3224844"/>
                    <a:pt x="4580152" y="3218508"/>
                  </a:cubicBezTo>
                  <a:cubicBezTo>
                    <a:pt x="4572998" y="2815821"/>
                    <a:pt x="4555597" y="2876510"/>
                    <a:pt x="4631142" y="2877838"/>
                  </a:cubicBezTo>
                  <a:cubicBezTo>
                    <a:pt x="4917121" y="2882828"/>
                    <a:pt x="4876454" y="2850804"/>
                    <a:pt x="4876890" y="2960402"/>
                  </a:cubicBezTo>
                  <a:cubicBezTo>
                    <a:pt x="4877858" y="3264494"/>
                    <a:pt x="4891066" y="3224123"/>
                    <a:pt x="4859014" y="3224218"/>
                  </a:cubicBezTo>
                  <a:close/>
                  <a:moveTo>
                    <a:pt x="4859071" y="2861788"/>
                  </a:moveTo>
                  <a:cubicBezTo>
                    <a:pt x="4529675" y="2858241"/>
                    <a:pt x="4573871" y="2871691"/>
                    <a:pt x="4573226" y="2830277"/>
                  </a:cubicBezTo>
                  <a:cubicBezTo>
                    <a:pt x="4567438" y="2458361"/>
                    <a:pt x="4549050" y="2514744"/>
                    <a:pt x="4631142" y="2516528"/>
                  </a:cubicBezTo>
                  <a:cubicBezTo>
                    <a:pt x="4916551" y="2522656"/>
                    <a:pt x="4868161" y="2490954"/>
                    <a:pt x="4869395" y="2571810"/>
                  </a:cubicBezTo>
                  <a:cubicBezTo>
                    <a:pt x="4874480" y="2895994"/>
                    <a:pt x="4886359" y="2862054"/>
                    <a:pt x="4859071" y="2861788"/>
                  </a:cubicBezTo>
                  <a:close/>
                  <a:moveTo>
                    <a:pt x="4517453" y="3586306"/>
                  </a:moveTo>
                  <a:cubicBezTo>
                    <a:pt x="4403404" y="3586306"/>
                    <a:pt x="4404068" y="3586913"/>
                    <a:pt x="4289772" y="3586913"/>
                  </a:cubicBezTo>
                  <a:cubicBezTo>
                    <a:pt x="4259371" y="3586913"/>
                    <a:pt x="4268651" y="3623035"/>
                    <a:pt x="4264267" y="3348044"/>
                  </a:cubicBezTo>
                  <a:cubicBezTo>
                    <a:pt x="4262294" y="3222055"/>
                    <a:pt x="4254210" y="3241330"/>
                    <a:pt x="4289772" y="3241330"/>
                  </a:cubicBezTo>
                  <a:cubicBezTo>
                    <a:pt x="4521875" y="3241216"/>
                    <a:pt x="4527853" y="3241178"/>
                    <a:pt x="4565009" y="3241273"/>
                  </a:cubicBezTo>
                  <a:cubicBezTo>
                    <a:pt x="4572220" y="3645990"/>
                    <a:pt x="4589565" y="3586306"/>
                    <a:pt x="4517453" y="3586306"/>
                  </a:cubicBezTo>
                  <a:close/>
                  <a:moveTo>
                    <a:pt x="4517453" y="3223611"/>
                  </a:moveTo>
                  <a:cubicBezTo>
                    <a:pt x="4261535" y="3223744"/>
                    <a:pt x="4289146" y="3223744"/>
                    <a:pt x="4262692" y="3223706"/>
                  </a:cubicBezTo>
                  <a:cubicBezTo>
                    <a:pt x="4262047" y="3162883"/>
                    <a:pt x="4258138" y="2878730"/>
                    <a:pt x="4258119" y="2877364"/>
                  </a:cubicBezTo>
                  <a:cubicBezTo>
                    <a:pt x="4259504" y="2877364"/>
                    <a:pt x="4514285" y="2876719"/>
                    <a:pt x="4558462" y="2876946"/>
                  </a:cubicBezTo>
                  <a:cubicBezTo>
                    <a:pt x="4565426" y="3279159"/>
                    <a:pt x="4584991" y="3223611"/>
                    <a:pt x="4517453" y="3223611"/>
                  </a:cubicBezTo>
                  <a:close/>
                  <a:moveTo>
                    <a:pt x="4258327" y="3948072"/>
                  </a:moveTo>
                  <a:cubicBezTo>
                    <a:pt x="4176424" y="3948261"/>
                    <a:pt x="4081161" y="3950443"/>
                    <a:pt x="3957889" y="3948451"/>
                  </a:cubicBezTo>
                  <a:cubicBezTo>
                    <a:pt x="3953847" y="3711062"/>
                    <a:pt x="3956390" y="3758794"/>
                    <a:pt x="3954018" y="3606852"/>
                  </a:cubicBezTo>
                  <a:cubicBezTo>
                    <a:pt x="3953923" y="3601426"/>
                    <a:pt x="3931379" y="3603646"/>
                    <a:pt x="4252824" y="3604481"/>
                  </a:cubicBezTo>
                  <a:cubicBezTo>
                    <a:pt x="4257739" y="3915175"/>
                    <a:pt x="4257606" y="3908099"/>
                    <a:pt x="4258327" y="3948072"/>
                  </a:cubicBezTo>
                  <a:close/>
                  <a:moveTo>
                    <a:pt x="3953676" y="3586116"/>
                  </a:moveTo>
                  <a:cubicBezTo>
                    <a:pt x="3947927" y="3221410"/>
                    <a:pt x="3946883" y="3240154"/>
                    <a:pt x="3948230" y="3240154"/>
                  </a:cubicBezTo>
                  <a:cubicBezTo>
                    <a:pt x="4066682" y="3240647"/>
                    <a:pt x="4071768" y="3240040"/>
                    <a:pt x="4175855" y="3240875"/>
                  </a:cubicBezTo>
                  <a:cubicBezTo>
                    <a:pt x="4270416" y="3241634"/>
                    <a:pt x="4246031" y="3178345"/>
                    <a:pt x="4252521" y="3586856"/>
                  </a:cubicBezTo>
                  <a:cubicBezTo>
                    <a:pt x="4182231" y="3586648"/>
                    <a:pt x="4105622" y="3585111"/>
                    <a:pt x="3953676" y="3586116"/>
                  </a:cubicBezTo>
                  <a:close/>
                  <a:moveTo>
                    <a:pt x="3947186" y="3218470"/>
                  </a:moveTo>
                  <a:cubicBezTo>
                    <a:pt x="3938666" y="2848319"/>
                    <a:pt x="3944340" y="2878711"/>
                    <a:pt x="3948230" y="2878711"/>
                  </a:cubicBezTo>
                  <a:cubicBezTo>
                    <a:pt x="4302334" y="2880172"/>
                    <a:pt x="4242273" y="2849571"/>
                    <a:pt x="4243659" y="2959965"/>
                  </a:cubicBezTo>
                  <a:cubicBezTo>
                    <a:pt x="4245025" y="3079239"/>
                    <a:pt x="4245993" y="3103958"/>
                    <a:pt x="4247075" y="3218849"/>
                  </a:cubicBezTo>
                  <a:cubicBezTo>
                    <a:pt x="4247131" y="3225944"/>
                    <a:pt x="3947319" y="3224844"/>
                    <a:pt x="3947186" y="3218470"/>
                  </a:cubicBezTo>
                  <a:close/>
                  <a:moveTo>
                    <a:pt x="4175817" y="2860498"/>
                  </a:moveTo>
                  <a:cubicBezTo>
                    <a:pt x="3900105" y="2864577"/>
                    <a:pt x="3943049" y="2871521"/>
                    <a:pt x="3942385" y="2830258"/>
                  </a:cubicBezTo>
                  <a:cubicBezTo>
                    <a:pt x="3936996" y="2477674"/>
                    <a:pt x="3931948" y="2516091"/>
                    <a:pt x="3948230" y="2516186"/>
                  </a:cubicBezTo>
                  <a:cubicBezTo>
                    <a:pt x="4291271" y="2518482"/>
                    <a:pt x="4237928" y="2498979"/>
                    <a:pt x="4239066" y="2571792"/>
                  </a:cubicBezTo>
                  <a:cubicBezTo>
                    <a:pt x="4241002" y="2695466"/>
                    <a:pt x="4239844" y="2701347"/>
                    <a:pt x="4241875" y="2830599"/>
                  </a:cubicBezTo>
                  <a:cubicBezTo>
                    <a:pt x="4242444" y="2867745"/>
                    <a:pt x="4255595" y="2859303"/>
                    <a:pt x="4175817" y="2860498"/>
                  </a:cubicBezTo>
                  <a:close/>
                  <a:moveTo>
                    <a:pt x="3938134" y="3586211"/>
                  </a:moveTo>
                  <a:cubicBezTo>
                    <a:pt x="3877808" y="3586534"/>
                    <a:pt x="3882666" y="3586477"/>
                    <a:pt x="3635875" y="3586591"/>
                  </a:cubicBezTo>
                  <a:cubicBezTo>
                    <a:pt x="3633844" y="3444685"/>
                    <a:pt x="3636292" y="3491582"/>
                    <a:pt x="3631795" y="3242715"/>
                  </a:cubicBezTo>
                  <a:cubicBezTo>
                    <a:pt x="3754270" y="3242203"/>
                    <a:pt x="3699427" y="3239111"/>
                    <a:pt x="3932138" y="3240097"/>
                  </a:cubicBezTo>
                  <a:cubicBezTo>
                    <a:pt x="3933258" y="3289366"/>
                    <a:pt x="3937964" y="3575303"/>
                    <a:pt x="3938134" y="3586211"/>
                  </a:cubicBezTo>
                  <a:close/>
                  <a:moveTo>
                    <a:pt x="3631472" y="3225072"/>
                  </a:moveTo>
                  <a:cubicBezTo>
                    <a:pt x="3625399" y="2875676"/>
                    <a:pt x="3626690" y="2968047"/>
                    <a:pt x="3625115" y="2879508"/>
                  </a:cubicBezTo>
                  <a:cubicBezTo>
                    <a:pt x="3747970" y="2879375"/>
                    <a:pt x="3740474" y="2877857"/>
                    <a:pt x="3927508" y="2878635"/>
                  </a:cubicBezTo>
                  <a:cubicBezTo>
                    <a:pt x="3928438" y="2962621"/>
                    <a:pt x="3927128" y="3030368"/>
                    <a:pt x="3931664" y="3218944"/>
                  </a:cubicBezTo>
                  <a:cubicBezTo>
                    <a:pt x="3931720" y="3222492"/>
                    <a:pt x="3958136" y="3223668"/>
                    <a:pt x="3631472" y="3225072"/>
                  </a:cubicBezTo>
                  <a:close/>
                  <a:moveTo>
                    <a:pt x="3624792" y="2861902"/>
                  </a:moveTo>
                  <a:cubicBezTo>
                    <a:pt x="3622344" y="2716183"/>
                    <a:pt x="3623654" y="2718535"/>
                    <a:pt x="3620504" y="2516073"/>
                  </a:cubicBezTo>
                  <a:cubicBezTo>
                    <a:pt x="3975500" y="2516016"/>
                    <a:pt x="3921207" y="2497158"/>
                    <a:pt x="3922365" y="2571792"/>
                  </a:cubicBezTo>
                  <a:cubicBezTo>
                    <a:pt x="3924149" y="2686663"/>
                    <a:pt x="3924699" y="2696946"/>
                    <a:pt x="3926824" y="2830561"/>
                  </a:cubicBezTo>
                  <a:cubicBezTo>
                    <a:pt x="3927489" y="2871616"/>
                    <a:pt x="3975708" y="2861523"/>
                    <a:pt x="3624792" y="2861902"/>
                  </a:cubicBezTo>
                  <a:close/>
                  <a:moveTo>
                    <a:pt x="3620599" y="3604196"/>
                  </a:moveTo>
                  <a:cubicBezTo>
                    <a:pt x="3622515" y="3731418"/>
                    <a:pt x="3627240" y="3818706"/>
                    <a:pt x="3627335" y="3948925"/>
                  </a:cubicBezTo>
                  <a:cubicBezTo>
                    <a:pt x="3527575" y="3949115"/>
                    <a:pt x="3488085" y="3947749"/>
                    <a:pt x="3324923" y="3947749"/>
                  </a:cubicBezTo>
                  <a:cubicBezTo>
                    <a:pt x="3321052" y="3806090"/>
                    <a:pt x="3323026" y="3731456"/>
                    <a:pt x="3320938" y="3604120"/>
                  </a:cubicBezTo>
                  <a:cubicBezTo>
                    <a:pt x="3359821" y="3604367"/>
                    <a:pt x="3368038" y="3604310"/>
                    <a:pt x="3620599" y="3604196"/>
                  </a:cubicBezTo>
                  <a:close/>
                  <a:moveTo>
                    <a:pt x="3379348" y="3586686"/>
                  </a:moveTo>
                  <a:cubicBezTo>
                    <a:pt x="3304561" y="3586686"/>
                    <a:pt x="3322001" y="3608085"/>
                    <a:pt x="3318054" y="3477296"/>
                  </a:cubicBezTo>
                  <a:cubicBezTo>
                    <a:pt x="3315720" y="3400159"/>
                    <a:pt x="3314031" y="3313497"/>
                    <a:pt x="3314429" y="3242203"/>
                  </a:cubicBezTo>
                  <a:cubicBezTo>
                    <a:pt x="3324847" y="3242260"/>
                    <a:pt x="3577996" y="3242810"/>
                    <a:pt x="3616234" y="3242753"/>
                  </a:cubicBezTo>
                  <a:cubicBezTo>
                    <a:pt x="3620693" y="3490330"/>
                    <a:pt x="3618378" y="3450471"/>
                    <a:pt x="3620333" y="3586591"/>
                  </a:cubicBezTo>
                  <a:lnTo>
                    <a:pt x="3379348" y="3586686"/>
                  </a:lnTo>
                  <a:close/>
                  <a:moveTo>
                    <a:pt x="3315112" y="4254327"/>
                  </a:moveTo>
                  <a:cubicBezTo>
                    <a:pt x="3315188" y="4323990"/>
                    <a:pt x="3369424" y="4313290"/>
                    <a:pt x="3037921" y="4311962"/>
                  </a:cubicBezTo>
                  <a:cubicBezTo>
                    <a:pt x="3015775" y="4311867"/>
                    <a:pt x="3008184" y="4362236"/>
                    <a:pt x="3010537" y="3995747"/>
                  </a:cubicBezTo>
                  <a:cubicBezTo>
                    <a:pt x="3010784" y="3955357"/>
                    <a:pt x="2962868" y="3965374"/>
                    <a:pt x="3309894" y="3965374"/>
                  </a:cubicBezTo>
                  <a:cubicBezTo>
                    <a:pt x="3312513" y="4052282"/>
                    <a:pt x="3314961" y="4116955"/>
                    <a:pt x="3315112" y="4254327"/>
                  </a:cubicBezTo>
                  <a:close/>
                  <a:moveTo>
                    <a:pt x="3010670" y="3947920"/>
                  </a:moveTo>
                  <a:cubicBezTo>
                    <a:pt x="3010424" y="3786284"/>
                    <a:pt x="3004825" y="3731589"/>
                    <a:pt x="3003212" y="3604367"/>
                  </a:cubicBezTo>
                  <a:cubicBezTo>
                    <a:pt x="3145290" y="3602584"/>
                    <a:pt x="3085970" y="3602147"/>
                    <a:pt x="3305377" y="3604006"/>
                  </a:cubicBezTo>
                  <a:cubicBezTo>
                    <a:pt x="3307598" y="3740107"/>
                    <a:pt x="3305359" y="3800550"/>
                    <a:pt x="3309344" y="3947749"/>
                  </a:cubicBezTo>
                  <a:cubicBezTo>
                    <a:pt x="3039894" y="3947768"/>
                    <a:pt x="3120602" y="3947749"/>
                    <a:pt x="3010670" y="3947920"/>
                  </a:cubicBezTo>
                  <a:close/>
                  <a:moveTo>
                    <a:pt x="3265603" y="3585946"/>
                  </a:moveTo>
                  <a:cubicBezTo>
                    <a:pt x="3192656" y="3584959"/>
                    <a:pt x="3112518" y="3584864"/>
                    <a:pt x="3037788" y="3586173"/>
                  </a:cubicBezTo>
                  <a:cubicBezTo>
                    <a:pt x="2980365" y="3587179"/>
                    <a:pt x="3012055" y="3630604"/>
                    <a:pt x="2999208" y="3241330"/>
                  </a:cubicBezTo>
                  <a:cubicBezTo>
                    <a:pt x="3254691" y="3240742"/>
                    <a:pt x="3180644" y="3241065"/>
                    <a:pt x="3298888" y="3242070"/>
                  </a:cubicBezTo>
                  <a:cubicBezTo>
                    <a:pt x="3296762" y="3630282"/>
                    <a:pt x="3331281" y="3586742"/>
                    <a:pt x="3265603" y="3585946"/>
                  </a:cubicBezTo>
                  <a:close/>
                  <a:moveTo>
                    <a:pt x="3299039" y="3218621"/>
                  </a:moveTo>
                  <a:cubicBezTo>
                    <a:pt x="3298963" y="3228240"/>
                    <a:pt x="3329630" y="3222435"/>
                    <a:pt x="3037845" y="3223592"/>
                  </a:cubicBezTo>
                  <a:cubicBezTo>
                    <a:pt x="2984122" y="3223744"/>
                    <a:pt x="2997425" y="3276939"/>
                    <a:pt x="2993193" y="2957499"/>
                  </a:cubicBezTo>
                  <a:cubicBezTo>
                    <a:pt x="2991997" y="2863116"/>
                    <a:pt x="2980270" y="2878464"/>
                    <a:pt x="3037769" y="2879318"/>
                  </a:cubicBezTo>
                  <a:cubicBezTo>
                    <a:pt x="3108874" y="2880456"/>
                    <a:pt x="3135366" y="2880191"/>
                    <a:pt x="3295244" y="2880228"/>
                  </a:cubicBezTo>
                  <a:cubicBezTo>
                    <a:pt x="3299210" y="3131087"/>
                    <a:pt x="3299703" y="3138980"/>
                    <a:pt x="3299039" y="3218621"/>
                  </a:cubicBezTo>
                  <a:close/>
                  <a:moveTo>
                    <a:pt x="2991845" y="2861105"/>
                  </a:moveTo>
                  <a:cubicBezTo>
                    <a:pt x="2989606" y="2715481"/>
                    <a:pt x="2989018" y="2696320"/>
                    <a:pt x="2986247" y="2515504"/>
                  </a:cubicBezTo>
                  <a:cubicBezTo>
                    <a:pt x="3070352" y="2514953"/>
                    <a:pt x="3097147" y="2513265"/>
                    <a:pt x="3288393" y="2515257"/>
                  </a:cubicBezTo>
                  <a:cubicBezTo>
                    <a:pt x="3292454" y="2780591"/>
                    <a:pt x="3291145" y="2621952"/>
                    <a:pt x="3294959" y="2862623"/>
                  </a:cubicBezTo>
                  <a:cubicBezTo>
                    <a:pt x="2985621" y="2862566"/>
                    <a:pt x="3118457" y="2862282"/>
                    <a:pt x="2991845" y="2861105"/>
                  </a:cubicBezTo>
                  <a:close/>
                  <a:moveTo>
                    <a:pt x="2986911" y="3477581"/>
                  </a:moveTo>
                  <a:cubicBezTo>
                    <a:pt x="2986456" y="3617969"/>
                    <a:pt x="3050787" y="3587843"/>
                    <a:pt x="2686682" y="3587274"/>
                  </a:cubicBezTo>
                  <a:cubicBezTo>
                    <a:pt x="2682981" y="3351440"/>
                    <a:pt x="2682109" y="3294165"/>
                    <a:pt x="2681236" y="3243132"/>
                  </a:cubicBezTo>
                  <a:cubicBezTo>
                    <a:pt x="2821340" y="3243094"/>
                    <a:pt x="2756971" y="3241747"/>
                    <a:pt x="2983610" y="3241368"/>
                  </a:cubicBezTo>
                  <a:cubicBezTo>
                    <a:pt x="2985697" y="3303803"/>
                    <a:pt x="2987196" y="3386196"/>
                    <a:pt x="2986911" y="3477581"/>
                  </a:cubicBezTo>
                  <a:close/>
                  <a:moveTo>
                    <a:pt x="2924023" y="3223801"/>
                  </a:moveTo>
                  <a:cubicBezTo>
                    <a:pt x="2654023" y="3223801"/>
                    <a:pt x="2681027" y="3231067"/>
                    <a:pt x="2680799" y="3218564"/>
                  </a:cubicBezTo>
                  <a:cubicBezTo>
                    <a:pt x="2673987" y="2834052"/>
                    <a:pt x="2673816" y="2879773"/>
                    <a:pt x="2696341" y="2879773"/>
                  </a:cubicBezTo>
                  <a:cubicBezTo>
                    <a:pt x="3033575" y="2879773"/>
                    <a:pt x="2976285" y="2853631"/>
                    <a:pt x="2977632" y="2957803"/>
                  </a:cubicBezTo>
                  <a:cubicBezTo>
                    <a:pt x="2979283" y="3082426"/>
                    <a:pt x="2980118" y="3142356"/>
                    <a:pt x="2982832" y="3219096"/>
                  </a:cubicBezTo>
                  <a:cubicBezTo>
                    <a:pt x="2983059" y="3225299"/>
                    <a:pt x="2991902" y="3223801"/>
                    <a:pt x="2924023" y="3223801"/>
                  </a:cubicBezTo>
                  <a:close/>
                  <a:moveTo>
                    <a:pt x="2924023" y="2860840"/>
                  </a:moveTo>
                  <a:cubicBezTo>
                    <a:pt x="2638064" y="2860840"/>
                    <a:pt x="2677972" y="2874537"/>
                    <a:pt x="2677250" y="2830239"/>
                  </a:cubicBezTo>
                  <a:cubicBezTo>
                    <a:pt x="2671596" y="2469005"/>
                    <a:pt x="2657003" y="2515560"/>
                    <a:pt x="2696322" y="2515560"/>
                  </a:cubicBezTo>
                  <a:cubicBezTo>
                    <a:pt x="2899050" y="2515655"/>
                    <a:pt x="2932771" y="2515750"/>
                    <a:pt x="2970705" y="2515579"/>
                  </a:cubicBezTo>
                  <a:cubicBezTo>
                    <a:pt x="2976854" y="2918095"/>
                    <a:pt x="2998070" y="2860840"/>
                    <a:pt x="2924023" y="2860840"/>
                  </a:cubicBezTo>
                  <a:close/>
                  <a:moveTo>
                    <a:pt x="2671140" y="3587236"/>
                  </a:moveTo>
                  <a:cubicBezTo>
                    <a:pt x="2585024" y="3586894"/>
                    <a:pt x="2493708" y="3582796"/>
                    <a:pt x="2370645" y="3585946"/>
                  </a:cubicBezTo>
                  <a:cubicBezTo>
                    <a:pt x="2369165" y="3473995"/>
                    <a:pt x="2372068" y="3383009"/>
                    <a:pt x="2366603" y="3242355"/>
                  </a:cubicBezTo>
                  <a:cubicBezTo>
                    <a:pt x="2432338" y="3243550"/>
                    <a:pt x="2468280" y="3243208"/>
                    <a:pt x="2665656" y="3243132"/>
                  </a:cubicBezTo>
                  <a:cubicBezTo>
                    <a:pt x="2666851" y="3311107"/>
                    <a:pt x="2667421" y="3349467"/>
                    <a:pt x="2671140" y="3587236"/>
                  </a:cubicBezTo>
                  <a:close/>
                  <a:moveTo>
                    <a:pt x="2361062" y="2859701"/>
                  </a:moveTo>
                  <a:cubicBezTo>
                    <a:pt x="2359544" y="2731057"/>
                    <a:pt x="2356583" y="2689888"/>
                    <a:pt x="2354325" y="2516054"/>
                  </a:cubicBezTo>
                  <a:cubicBezTo>
                    <a:pt x="2375370" y="2516054"/>
                    <a:pt x="2569179" y="2515826"/>
                    <a:pt x="2654744" y="2515598"/>
                  </a:cubicBezTo>
                  <a:cubicBezTo>
                    <a:pt x="2657648" y="2719123"/>
                    <a:pt x="2660437" y="2712901"/>
                    <a:pt x="2662164" y="2862016"/>
                  </a:cubicBezTo>
                  <a:cubicBezTo>
                    <a:pt x="2520826" y="2861238"/>
                    <a:pt x="2656908" y="2859455"/>
                    <a:pt x="2361062" y="2859701"/>
                  </a:cubicBezTo>
                  <a:close/>
                  <a:moveTo>
                    <a:pt x="2354705" y="3586382"/>
                  </a:moveTo>
                  <a:cubicBezTo>
                    <a:pt x="2212987" y="3590461"/>
                    <a:pt x="2137194" y="3585984"/>
                    <a:pt x="2056828" y="3585320"/>
                  </a:cubicBezTo>
                  <a:cubicBezTo>
                    <a:pt x="2050395" y="3177719"/>
                    <a:pt x="2026048" y="3243588"/>
                    <a:pt x="2127421" y="3241956"/>
                  </a:cubicBezTo>
                  <a:cubicBezTo>
                    <a:pt x="2202303" y="3240742"/>
                    <a:pt x="2273731" y="3240628"/>
                    <a:pt x="2351023" y="3242089"/>
                  </a:cubicBezTo>
                  <a:cubicBezTo>
                    <a:pt x="2354553" y="3332564"/>
                    <a:pt x="2356052" y="3586325"/>
                    <a:pt x="2354705" y="3586382"/>
                  </a:cubicBezTo>
                  <a:close/>
                  <a:moveTo>
                    <a:pt x="2241129" y="2859796"/>
                  </a:moveTo>
                  <a:cubicBezTo>
                    <a:pt x="2135354" y="2859796"/>
                    <a:pt x="2132128" y="2861030"/>
                    <a:pt x="2043924" y="2861276"/>
                  </a:cubicBezTo>
                  <a:cubicBezTo>
                    <a:pt x="2040584" y="2620055"/>
                    <a:pt x="2039958" y="2577578"/>
                    <a:pt x="2038895" y="2517666"/>
                  </a:cubicBezTo>
                  <a:cubicBezTo>
                    <a:pt x="2387667" y="2516604"/>
                    <a:pt x="2338347" y="2493838"/>
                    <a:pt x="2339580" y="2571810"/>
                  </a:cubicBezTo>
                  <a:cubicBezTo>
                    <a:pt x="2345045" y="2920676"/>
                    <a:pt x="2374175" y="2859683"/>
                    <a:pt x="2241129" y="2859796"/>
                  </a:cubicBezTo>
                  <a:close/>
                  <a:moveTo>
                    <a:pt x="2041305" y="3585225"/>
                  </a:moveTo>
                  <a:cubicBezTo>
                    <a:pt x="1896457" y="3584504"/>
                    <a:pt x="1887481" y="3589114"/>
                    <a:pt x="1740089" y="3587805"/>
                  </a:cubicBezTo>
                  <a:cubicBezTo>
                    <a:pt x="1732935" y="3187262"/>
                    <a:pt x="1709176" y="3240495"/>
                    <a:pt x="1785937" y="3240495"/>
                  </a:cubicBezTo>
                  <a:cubicBezTo>
                    <a:pt x="1897937" y="3240495"/>
                    <a:pt x="1900252" y="3242867"/>
                    <a:pt x="2013486" y="3242867"/>
                  </a:cubicBezTo>
                  <a:cubicBezTo>
                    <a:pt x="2043772" y="3242867"/>
                    <a:pt x="2035157" y="3195913"/>
                    <a:pt x="2041305" y="3585225"/>
                  </a:cubicBezTo>
                  <a:close/>
                  <a:moveTo>
                    <a:pt x="2013486" y="3225261"/>
                  </a:moveTo>
                  <a:cubicBezTo>
                    <a:pt x="2011797" y="3225261"/>
                    <a:pt x="1732555" y="3224370"/>
                    <a:pt x="1732536" y="3218754"/>
                  </a:cubicBezTo>
                  <a:cubicBezTo>
                    <a:pt x="1731720" y="2827185"/>
                    <a:pt x="1698663" y="2879963"/>
                    <a:pt x="1785937" y="2879963"/>
                  </a:cubicBezTo>
                  <a:cubicBezTo>
                    <a:pt x="2077228" y="2879963"/>
                    <a:pt x="2028743" y="2852625"/>
                    <a:pt x="2029293" y="2959908"/>
                  </a:cubicBezTo>
                  <a:cubicBezTo>
                    <a:pt x="2030887" y="3265633"/>
                    <a:pt x="2046163" y="3225261"/>
                    <a:pt x="2013486" y="3225261"/>
                  </a:cubicBezTo>
                  <a:close/>
                  <a:moveTo>
                    <a:pt x="2013486" y="2861333"/>
                  </a:moveTo>
                  <a:cubicBezTo>
                    <a:pt x="1681774" y="2861333"/>
                    <a:pt x="1726198" y="2875979"/>
                    <a:pt x="1725477" y="2830315"/>
                  </a:cubicBezTo>
                  <a:cubicBezTo>
                    <a:pt x="1723447" y="2701082"/>
                    <a:pt x="1726027" y="2701006"/>
                    <a:pt x="1723997" y="2571469"/>
                  </a:cubicBezTo>
                  <a:cubicBezTo>
                    <a:pt x="1722915" y="2502470"/>
                    <a:pt x="1710410" y="2516566"/>
                    <a:pt x="1785937" y="2516566"/>
                  </a:cubicBezTo>
                  <a:cubicBezTo>
                    <a:pt x="2071326" y="2516566"/>
                    <a:pt x="2023145" y="2500174"/>
                    <a:pt x="2024264" y="2571772"/>
                  </a:cubicBezTo>
                  <a:cubicBezTo>
                    <a:pt x="2029559" y="2906011"/>
                    <a:pt x="2033145" y="2861333"/>
                    <a:pt x="2013486" y="2861333"/>
                  </a:cubicBezTo>
                  <a:close/>
                  <a:moveTo>
                    <a:pt x="1724528" y="3587634"/>
                  </a:moveTo>
                  <a:cubicBezTo>
                    <a:pt x="1611845" y="3586192"/>
                    <a:pt x="1689535" y="3584561"/>
                    <a:pt x="1423654" y="3585585"/>
                  </a:cubicBezTo>
                  <a:cubicBezTo>
                    <a:pt x="1416936" y="3189974"/>
                    <a:pt x="1403349" y="3240495"/>
                    <a:pt x="1444642" y="3240154"/>
                  </a:cubicBezTo>
                  <a:cubicBezTo>
                    <a:pt x="1513394" y="3239604"/>
                    <a:pt x="1569622" y="3239395"/>
                    <a:pt x="1672058" y="3240078"/>
                  </a:cubicBezTo>
                  <a:cubicBezTo>
                    <a:pt x="1728096" y="3240514"/>
                    <a:pt x="1717184" y="3182196"/>
                    <a:pt x="1724528" y="3587634"/>
                  </a:cubicBezTo>
                  <a:close/>
                  <a:moveTo>
                    <a:pt x="1413786" y="3967328"/>
                  </a:moveTo>
                  <a:cubicBezTo>
                    <a:pt x="1418796" y="4233895"/>
                    <a:pt x="1417543" y="4209137"/>
                    <a:pt x="1418682" y="4310900"/>
                  </a:cubicBezTo>
                  <a:cubicBezTo>
                    <a:pt x="1370140" y="4310236"/>
                    <a:pt x="1356419" y="4310388"/>
                    <a:pt x="1117598" y="4310331"/>
                  </a:cubicBezTo>
                  <a:cubicBezTo>
                    <a:pt x="1115492" y="4215341"/>
                    <a:pt x="1113480" y="4189597"/>
                    <a:pt x="1111886" y="3965867"/>
                  </a:cubicBezTo>
                  <a:cubicBezTo>
                    <a:pt x="1113993" y="3965886"/>
                    <a:pt x="1412211" y="3967328"/>
                    <a:pt x="1413786" y="3967328"/>
                  </a:cubicBezTo>
                  <a:close/>
                  <a:moveTo>
                    <a:pt x="1111754" y="3948261"/>
                  </a:moveTo>
                  <a:cubicBezTo>
                    <a:pt x="1111317" y="3900643"/>
                    <a:pt x="1110843" y="3875829"/>
                    <a:pt x="1106706" y="3606852"/>
                  </a:cubicBezTo>
                  <a:cubicBezTo>
                    <a:pt x="1106573" y="3597992"/>
                    <a:pt x="1090917" y="3604310"/>
                    <a:pt x="1408396" y="3603266"/>
                  </a:cubicBezTo>
                  <a:cubicBezTo>
                    <a:pt x="1410351" y="3721269"/>
                    <a:pt x="1410446" y="3782508"/>
                    <a:pt x="1413463" y="3949722"/>
                  </a:cubicBezTo>
                  <a:cubicBezTo>
                    <a:pt x="1411907" y="3949703"/>
                    <a:pt x="1113196" y="3948261"/>
                    <a:pt x="1111754" y="3948261"/>
                  </a:cubicBezTo>
                  <a:close/>
                  <a:moveTo>
                    <a:pt x="1330782" y="4327993"/>
                  </a:moveTo>
                  <a:cubicBezTo>
                    <a:pt x="1446198" y="4327993"/>
                    <a:pt x="1416367" y="4265293"/>
                    <a:pt x="1422268" y="4642861"/>
                  </a:cubicBezTo>
                  <a:cubicBezTo>
                    <a:pt x="1423027" y="4691125"/>
                    <a:pt x="1462897" y="4673425"/>
                    <a:pt x="1122627" y="4672191"/>
                  </a:cubicBezTo>
                  <a:cubicBezTo>
                    <a:pt x="1120388" y="4555612"/>
                    <a:pt x="1120767" y="4466352"/>
                    <a:pt x="1117978" y="4327955"/>
                  </a:cubicBezTo>
                  <a:lnTo>
                    <a:pt x="1330782" y="4327993"/>
                  </a:lnTo>
                  <a:close/>
                  <a:moveTo>
                    <a:pt x="1672153" y="3222454"/>
                  </a:moveTo>
                  <a:cubicBezTo>
                    <a:pt x="1602489" y="3221904"/>
                    <a:pt x="1523964" y="3221847"/>
                    <a:pt x="1444490" y="3222492"/>
                  </a:cubicBezTo>
                  <a:cubicBezTo>
                    <a:pt x="1404487" y="3222814"/>
                    <a:pt x="1417258" y="3275194"/>
                    <a:pt x="1411452" y="2877914"/>
                  </a:cubicBezTo>
                  <a:cubicBezTo>
                    <a:pt x="1529638" y="2880456"/>
                    <a:pt x="1459520" y="2880741"/>
                    <a:pt x="1710827" y="2880039"/>
                  </a:cubicBezTo>
                  <a:cubicBezTo>
                    <a:pt x="1718835" y="3276674"/>
                    <a:pt x="1734168" y="3222871"/>
                    <a:pt x="1672153" y="3222454"/>
                  </a:cubicBezTo>
                  <a:close/>
                  <a:moveTo>
                    <a:pt x="1408112" y="3585642"/>
                  </a:moveTo>
                  <a:cubicBezTo>
                    <a:pt x="1225481" y="3586306"/>
                    <a:pt x="1239504" y="3584713"/>
                    <a:pt x="1106345" y="3584693"/>
                  </a:cubicBezTo>
                  <a:cubicBezTo>
                    <a:pt x="1100045" y="3216345"/>
                    <a:pt x="1096458" y="3241311"/>
                    <a:pt x="1103195" y="3241292"/>
                  </a:cubicBezTo>
                  <a:cubicBezTo>
                    <a:pt x="1105434" y="3241292"/>
                    <a:pt x="1399629" y="3240458"/>
                    <a:pt x="1401280" y="3240438"/>
                  </a:cubicBezTo>
                  <a:cubicBezTo>
                    <a:pt x="1404241" y="3423209"/>
                    <a:pt x="1407296" y="3538574"/>
                    <a:pt x="1408112" y="3585642"/>
                  </a:cubicBezTo>
                  <a:close/>
                  <a:moveTo>
                    <a:pt x="1099324" y="3218659"/>
                  </a:moveTo>
                  <a:cubicBezTo>
                    <a:pt x="1098280" y="3142261"/>
                    <a:pt x="1092189" y="2878521"/>
                    <a:pt x="1103214" y="2878521"/>
                  </a:cubicBezTo>
                  <a:cubicBezTo>
                    <a:pt x="1454680" y="2878521"/>
                    <a:pt x="1395663" y="2850690"/>
                    <a:pt x="1397029" y="2959965"/>
                  </a:cubicBezTo>
                  <a:cubicBezTo>
                    <a:pt x="1398206" y="3054196"/>
                    <a:pt x="1398927" y="3093657"/>
                    <a:pt x="1401015" y="3222814"/>
                  </a:cubicBezTo>
                  <a:cubicBezTo>
                    <a:pt x="1061902" y="3224749"/>
                    <a:pt x="1099419" y="3225698"/>
                    <a:pt x="1099324" y="3218659"/>
                  </a:cubicBezTo>
                  <a:close/>
                  <a:moveTo>
                    <a:pt x="1330782" y="2859531"/>
                  </a:moveTo>
                  <a:cubicBezTo>
                    <a:pt x="1052717" y="2859531"/>
                    <a:pt x="1096800" y="2874879"/>
                    <a:pt x="1096098" y="2830239"/>
                  </a:cubicBezTo>
                  <a:cubicBezTo>
                    <a:pt x="1090595" y="2478111"/>
                    <a:pt x="1080784" y="2516016"/>
                    <a:pt x="1103195" y="2516016"/>
                  </a:cubicBezTo>
                  <a:cubicBezTo>
                    <a:pt x="1442668" y="2516016"/>
                    <a:pt x="1389344" y="2498979"/>
                    <a:pt x="1390482" y="2571810"/>
                  </a:cubicBezTo>
                  <a:cubicBezTo>
                    <a:pt x="1395853" y="2913960"/>
                    <a:pt x="1413634" y="2859531"/>
                    <a:pt x="1330782" y="2859531"/>
                  </a:cubicBezTo>
                  <a:close/>
                  <a:moveTo>
                    <a:pt x="1091088" y="3602318"/>
                  </a:moveTo>
                  <a:cubicBezTo>
                    <a:pt x="1091107" y="3603988"/>
                    <a:pt x="1095699" y="3893605"/>
                    <a:pt x="1096193" y="3948261"/>
                  </a:cubicBezTo>
                  <a:cubicBezTo>
                    <a:pt x="1001974" y="3948223"/>
                    <a:pt x="1114334" y="3948053"/>
                    <a:pt x="796305" y="3947218"/>
                  </a:cubicBezTo>
                  <a:cubicBezTo>
                    <a:pt x="795622" y="3894250"/>
                    <a:pt x="794844" y="3847467"/>
                    <a:pt x="791067" y="3606871"/>
                  </a:cubicBezTo>
                  <a:cubicBezTo>
                    <a:pt x="791029" y="3603361"/>
                    <a:pt x="764993" y="3602602"/>
                    <a:pt x="1091088" y="3602318"/>
                  </a:cubicBezTo>
                  <a:close/>
                  <a:moveTo>
                    <a:pt x="1096345" y="3965867"/>
                  </a:moveTo>
                  <a:cubicBezTo>
                    <a:pt x="1098052" y="4199329"/>
                    <a:pt x="1099969" y="4216650"/>
                    <a:pt x="1102037" y="4310331"/>
                  </a:cubicBezTo>
                  <a:cubicBezTo>
                    <a:pt x="1100405" y="4310331"/>
                    <a:pt x="803706" y="4310900"/>
                    <a:pt x="801466" y="4310919"/>
                  </a:cubicBezTo>
                  <a:cubicBezTo>
                    <a:pt x="796495" y="3988158"/>
                    <a:pt x="798202" y="4100583"/>
                    <a:pt x="796514" y="3964823"/>
                  </a:cubicBezTo>
                  <a:cubicBezTo>
                    <a:pt x="1082624" y="3965487"/>
                    <a:pt x="990474" y="3965829"/>
                    <a:pt x="1096345" y="3965867"/>
                  </a:cubicBezTo>
                  <a:close/>
                  <a:moveTo>
                    <a:pt x="1102417" y="4327955"/>
                  </a:moveTo>
                  <a:cubicBezTo>
                    <a:pt x="1105377" y="4474585"/>
                    <a:pt x="1104523" y="4537798"/>
                    <a:pt x="1107085" y="4672153"/>
                  </a:cubicBezTo>
                  <a:cubicBezTo>
                    <a:pt x="1105188" y="4672153"/>
                    <a:pt x="1072434" y="4672021"/>
                    <a:pt x="805717" y="4672798"/>
                  </a:cubicBezTo>
                  <a:cubicBezTo>
                    <a:pt x="803117" y="4512983"/>
                    <a:pt x="804939" y="4536451"/>
                    <a:pt x="801751" y="4328543"/>
                  </a:cubicBezTo>
                  <a:cubicBezTo>
                    <a:pt x="805489" y="4328543"/>
                    <a:pt x="1084124" y="4327955"/>
                    <a:pt x="1102417" y="4327955"/>
                  </a:cubicBezTo>
                  <a:close/>
                  <a:moveTo>
                    <a:pt x="1103195" y="4689759"/>
                  </a:moveTo>
                  <a:cubicBezTo>
                    <a:pt x="1109590" y="4689759"/>
                    <a:pt x="1106649" y="4680615"/>
                    <a:pt x="1109818" y="4772474"/>
                  </a:cubicBezTo>
                  <a:cubicBezTo>
                    <a:pt x="1119970" y="5067346"/>
                    <a:pt x="1117712" y="5037599"/>
                    <a:pt x="1103195" y="5037599"/>
                  </a:cubicBezTo>
                  <a:cubicBezTo>
                    <a:pt x="1101316" y="5037599"/>
                    <a:pt x="812511" y="5037657"/>
                    <a:pt x="812321" y="5030827"/>
                  </a:cubicBezTo>
                  <a:cubicBezTo>
                    <a:pt x="809949" y="4946935"/>
                    <a:pt x="810139" y="4943463"/>
                    <a:pt x="806021" y="4690442"/>
                  </a:cubicBezTo>
                  <a:cubicBezTo>
                    <a:pt x="808127" y="4690442"/>
                    <a:pt x="1101506" y="4689759"/>
                    <a:pt x="1103195" y="4689759"/>
                  </a:cubicBezTo>
                  <a:close/>
                  <a:moveTo>
                    <a:pt x="875722" y="5053080"/>
                  </a:moveTo>
                  <a:cubicBezTo>
                    <a:pt x="988994" y="5053080"/>
                    <a:pt x="989392" y="5055224"/>
                    <a:pt x="1103214" y="5055224"/>
                  </a:cubicBezTo>
                  <a:cubicBezTo>
                    <a:pt x="1121545" y="5055224"/>
                    <a:pt x="1112456" y="5017224"/>
                    <a:pt x="1117807" y="5397563"/>
                  </a:cubicBezTo>
                  <a:cubicBezTo>
                    <a:pt x="1110406" y="5397544"/>
                    <a:pt x="821278" y="5399176"/>
                    <a:pt x="819874" y="5399194"/>
                  </a:cubicBezTo>
                  <a:cubicBezTo>
                    <a:pt x="813099" y="4991499"/>
                    <a:pt x="791485" y="5053080"/>
                    <a:pt x="875722" y="5053080"/>
                  </a:cubicBezTo>
                  <a:close/>
                  <a:moveTo>
                    <a:pt x="1122988" y="4689796"/>
                  </a:moveTo>
                  <a:cubicBezTo>
                    <a:pt x="1224095" y="4690195"/>
                    <a:pt x="1218023" y="4693060"/>
                    <a:pt x="1330782" y="4693060"/>
                  </a:cubicBezTo>
                  <a:cubicBezTo>
                    <a:pt x="1452043" y="4693060"/>
                    <a:pt x="1420257" y="4621177"/>
                    <a:pt x="1430504" y="5031358"/>
                  </a:cubicBezTo>
                  <a:cubicBezTo>
                    <a:pt x="1430694" y="5039003"/>
                    <a:pt x="1468590" y="5036992"/>
                    <a:pt x="1129971" y="5037580"/>
                  </a:cubicBezTo>
                  <a:cubicBezTo>
                    <a:pt x="1129174" y="4840335"/>
                    <a:pt x="1124658" y="4767466"/>
                    <a:pt x="1122988" y="4689796"/>
                  </a:cubicBezTo>
                  <a:close/>
                  <a:moveTo>
                    <a:pt x="1431092" y="5054692"/>
                  </a:moveTo>
                  <a:cubicBezTo>
                    <a:pt x="1436121" y="5260665"/>
                    <a:pt x="1432383" y="5274571"/>
                    <a:pt x="1433996" y="5399081"/>
                  </a:cubicBezTo>
                  <a:cubicBezTo>
                    <a:pt x="1154944" y="5399270"/>
                    <a:pt x="1263035" y="5397961"/>
                    <a:pt x="1133330" y="5397582"/>
                  </a:cubicBezTo>
                  <a:cubicBezTo>
                    <a:pt x="1133311" y="5396083"/>
                    <a:pt x="1130085" y="5056666"/>
                    <a:pt x="1130066" y="5055186"/>
                  </a:cubicBezTo>
                  <a:cubicBezTo>
                    <a:pt x="1215404" y="5055053"/>
                    <a:pt x="1305088" y="5053403"/>
                    <a:pt x="1431092" y="5054692"/>
                  </a:cubicBezTo>
                  <a:close/>
                  <a:moveTo>
                    <a:pt x="1434262" y="5416686"/>
                  </a:moveTo>
                  <a:cubicBezTo>
                    <a:pt x="1434281" y="5418090"/>
                    <a:pt x="1438816" y="5707954"/>
                    <a:pt x="1440163" y="5761814"/>
                  </a:cubicBezTo>
                  <a:cubicBezTo>
                    <a:pt x="1277211" y="5760751"/>
                    <a:pt x="1210717" y="5762420"/>
                    <a:pt x="1140010" y="5762629"/>
                  </a:cubicBezTo>
                  <a:cubicBezTo>
                    <a:pt x="1139991" y="5761282"/>
                    <a:pt x="1133710" y="5421315"/>
                    <a:pt x="1133615" y="5415206"/>
                  </a:cubicBezTo>
                  <a:cubicBezTo>
                    <a:pt x="1276338" y="5415661"/>
                    <a:pt x="1145703" y="5416895"/>
                    <a:pt x="1434262" y="5416686"/>
                  </a:cubicBezTo>
                  <a:close/>
                  <a:moveTo>
                    <a:pt x="1440600" y="5779457"/>
                  </a:moveTo>
                  <a:cubicBezTo>
                    <a:pt x="1446577" y="5999203"/>
                    <a:pt x="1445002" y="6022348"/>
                    <a:pt x="1445989" y="6124110"/>
                  </a:cubicBezTo>
                  <a:cubicBezTo>
                    <a:pt x="1330042" y="6122801"/>
                    <a:pt x="1187793" y="6124205"/>
                    <a:pt x="1145020" y="6124319"/>
                  </a:cubicBezTo>
                  <a:cubicBezTo>
                    <a:pt x="1144052" y="6027432"/>
                    <a:pt x="1145418" y="6031625"/>
                    <a:pt x="1140332" y="5780235"/>
                  </a:cubicBezTo>
                  <a:cubicBezTo>
                    <a:pt x="1233792" y="5780007"/>
                    <a:pt x="1268501" y="5778338"/>
                    <a:pt x="1440600" y="5779457"/>
                  </a:cubicBezTo>
                  <a:close/>
                  <a:moveTo>
                    <a:pt x="1444490" y="6141773"/>
                  </a:moveTo>
                  <a:cubicBezTo>
                    <a:pt x="1448342" y="6141792"/>
                    <a:pt x="1444243" y="6121758"/>
                    <a:pt x="1451397" y="6485553"/>
                  </a:cubicBezTo>
                  <a:cubicBezTo>
                    <a:pt x="1278862" y="6484586"/>
                    <a:pt x="1230471" y="6485629"/>
                    <a:pt x="1152515" y="6485838"/>
                  </a:cubicBezTo>
                  <a:cubicBezTo>
                    <a:pt x="1149821" y="6306387"/>
                    <a:pt x="1147183" y="6315076"/>
                    <a:pt x="1145190" y="6141962"/>
                  </a:cubicBezTo>
                  <a:cubicBezTo>
                    <a:pt x="1239846" y="6141754"/>
                    <a:pt x="1303000" y="6140426"/>
                    <a:pt x="1444490" y="6141773"/>
                  </a:cubicBezTo>
                  <a:close/>
                  <a:moveTo>
                    <a:pt x="1449822" y="5419437"/>
                  </a:moveTo>
                  <a:cubicBezTo>
                    <a:pt x="1449747" y="5414485"/>
                    <a:pt x="1425817" y="5416990"/>
                    <a:pt x="1753354" y="5417710"/>
                  </a:cubicBezTo>
                  <a:cubicBezTo>
                    <a:pt x="1753809" y="5445845"/>
                    <a:pt x="1757453" y="5753295"/>
                    <a:pt x="1757510" y="5761795"/>
                  </a:cubicBezTo>
                  <a:cubicBezTo>
                    <a:pt x="1667238" y="5761851"/>
                    <a:pt x="1569793" y="5762649"/>
                    <a:pt x="1455667" y="5761909"/>
                  </a:cubicBezTo>
                  <a:cubicBezTo>
                    <a:pt x="1454491" y="5713455"/>
                    <a:pt x="1454225" y="5688964"/>
                    <a:pt x="1449822" y="5419437"/>
                  </a:cubicBezTo>
                  <a:close/>
                  <a:moveTo>
                    <a:pt x="1757624" y="5779419"/>
                  </a:moveTo>
                  <a:cubicBezTo>
                    <a:pt x="1758326" y="5974160"/>
                    <a:pt x="1760413" y="6016391"/>
                    <a:pt x="1762557" y="6124850"/>
                  </a:cubicBezTo>
                  <a:cubicBezTo>
                    <a:pt x="1527323" y="6124661"/>
                    <a:pt x="1513356" y="6124737"/>
                    <a:pt x="1461550" y="6124262"/>
                  </a:cubicBezTo>
                  <a:cubicBezTo>
                    <a:pt x="1460658" y="6028684"/>
                    <a:pt x="1462005" y="5996338"/>
                    <a:pt x="1456161" y="5779552"/>
                  </a:cubicBezTo>
                  <a:cubicBezTo>
                    <a:pt x="1566358" y="5780235"/>
                    <a:pt x="1687922" y="5779476"/>
                    <a:pt x="1757624" y="5779419"/>
                  </a:cubicBezTo>
                  <a:close/>
                  <a:moveTo>
                    <a:pt x="1558331" y="6142304"/>
                  </a:moveTo>
                  <a:cubicBezTo>
                    <a:pt x="1802200" y="6142512"/>
                    <a:pt x="1762671" y="6124433"/>
                    <a:pt x="1763791" y="6196752"/>
                  </a:cubicBezTo>
                  <a:cubicBezTo>
                    <a:pt x="1765575" y="6310808"/>
                    <a:pt x="1765404" y="6327844"/>
                    <a:pt x="1767397" y="6455787"/>
                  </a:cubicBezTo>
                  <a:cubicBezTo>
                    <a:pt x="1768023" y="6496083"/>
                    <a:pt x="1816489" y="6487432"/>
                    <a:pt x="1466920" y="6485629"/>
                  </a:cubicBezTo>
                  <a:cubicBezTo>
                    <a:pt x="1466465" y="6462655"/>
                    <a:pt x="1466769" y="6481475"/>
                    <a:pt x="1462423" y="6196449"/>
                  </a:cubicBezTo>
                  <a:cubicBezTo>
                    <a:pt x="1461379" y="6127316"/>
                    <a:pt x="1442384" y="6142304"/>
                    <a:pt x="1558331" y="6142304"/>
                  </a:cubicBezTo>
                  <a:close/>
                  <a:moveTo>
                    <a:pt x="1760508" y="5052966"/>
                  </a:moveTo>
                  <a:cubicBezTo>
                    <a:pt x="1761855" y="5052966"/>
                    <a:pt x="2000164" y="5052435"/>
                    <a:pt x="2062673" y="5052530"/>
                  </a:cubicBezTo>
                  <a:cubicBezTo>
                    <a:pt x="2067493" y="5460965"/>
                    <a:pt x="2083775" y="5398378"/>
                    <a:pt x="2013486" y="5398378"/>
                  </a:cubicBezTo>
                  <a:cubicBezTo>
                    <a:pt x="1900195" y="5398378"/>
                    <a:pt x="1897709" y="5400143"/>
                    <a:pt x="1785937" y="5400143"/>
                  </a:cubicBezTo>
                  <a:cubicBezTo>
                    <a:pt x="1763298" y="5400143"/>
                    <a:pt x="1767776" y="5446205"/>
                    <a:pt x="1760508" y="5052966"/>
                  </a:cubicBezTo>
                  <a:close/>
                  <a:moveTo>
                    <a:pt x="1785937" y="5417748"/>
                  </a:moveTo>
                  <a:cubicBezTo>
                    <a:pt x="2089810" y="5417748"/>
                    <a:pt x="2066924" y="5411943"/>
                    <a:pt x="2067057" y="5419740"/>
                  </a:cubicBezTo>
                  <a:cubicBezTo>
                    <a:pt x="2073357" y="5820663"/>
                    <a:pt x="2097002" y="5762914"/>
                    <a:pt x="2013486" y="5762971"/>
                  </a:cubicBezTo>
                  <a:cubicBezTo>
                    <a:pt x="1902415" y="5762971"/>
                    <a:pt x="1902491" y="5761795"/>
                    <a:pt x="1785937" y="5761795"/>
                  </a:cubicBezTo>
                  <a:cubicBezTo>
                    <a:pt x="1768497" y="5761795"/>
                    <a:pt x="1773621" y="5774430"/>
                    <a:pt x="1772122" y="5678435"/>
                  </a:cubicBezTo>
                  <a:cubicBezTo>
                    <a:pt x="1767415" y="5377662"/>
                    <a:pt x="1762349" y="5417748"/>
                    <a:pt x="1785937" y="5417748"/>
                  </a:cubicBezTo>
                  <a:close/>
                  <a:moveTo>
                    <a:pt x="1785937" y="5779419"/>
                  </a:moveTo>
                  <a:cubicBezTo>
                    <a:pt x="2119964" y="5779419"/>
                    <a:pt x="2074040" y="5771659"/>
                    <a:pt x="2074951" y="5808331"/>
                  </a:cubicBezTo>
                  <a:cubicBezTo>
                    <a:pt x="2083984" y="6184743"/>
                    <a:pt x="2093415" y="6122896"/>
                    <a:pt x="2013486" y="6122896"/>
                  </a:cubicBezTo>
                  <a:cubicBezTo>
                    <a:pt x="1730297" y="6122896"/>
                    <a:pt x="1778726" y="6148887"/>
                    <a:pt x="1776847" y="6066874"/>
                  </a:cubicBezTo>
                  <a:cubicBezTo>
                    <a:pt x="1769427" y="5744056"/>
                    <a:pt x="1771268" y="5779419"/>
                    <a:pt x="1785937" y="5779419"/>
                  </a:cubicBezTo>
                  <a:close/>
                  <a:moveTo>
                    <a:pt x="2078196" y="5052568"/>
                  </a:moveTo>
                  <a:cubicBezTo>
                    <a:pt x="2383967" y="5053175"/>
                    <a:pt x="2245855" y="5052606"/>
                    <a:pt x="2378330" y="5053592"/>
                  </a:cubicBezTo>
                  <a:cubicBezTo>
                    <a:pt x="2389242" y="5454742"/>
                    <a:pt x="2388369" y="5399384"/>
                    <a:pt x="2355065" y="5398587"/>
                  </a:cubicBezTo>
                  <a:cubicBezTo>
                    <a:pt x="2024796" y="5390581"/>
                    <a:pt x="2082067" y="5436473"/>
                    <a:pt x="2081137" y="5290033"/>
                  </a:cubicBezTo>
                  <a:cubicBezTo>
                    <a:pt x="2080530" y="5190528"/>
                    <a:pt x="2079524" y="5163589"/>
                    <a:pt x="2078196" y="5052568"/>
                  </a:cubicBezTo>
                  <a:close/>
                  <a:moveTo>
                    <a:pt x="2127384" y="5415415"/>
                  </a:moveTo>
                  <a:cubicBezTo>
                    <a:pt x="2410287" y="5412740"/>
                    <a:pt x="2382904" y="5418355"/>
                    <a:pt x="2382942" y="5419740"/>
                  </a:cubicBezTo>
                  <a:cubicBezTo>
                    <a:pt x="2389090" y="5812695"/>
                    <a:pt x="2409414" y="5761775"/>
                    <a:pt x="2354838" y="5762288"/>
                  </a:cubicBezTo>
                  <a:cubicBezTo>
                    <a:pt x="2279159" y="5762895"/>
                    <a:pt x="2289634" y="5762743"/>
                    <a:pt x="2089430" y="5762914"/>
                  </a:cubicBezTo>
                  <a:cubicBezTo>
                    <a:pt x="2080701" y="5360284"/>
                    <a:pt x="2065956" y="5416079"/>
                    <a:pt x="2127384" y="5415415"/>
                  </a:cubicBezTo>
                  <a:close/>
                  <a:moveTo>
                    <a:pt x="2391633" y="5779628"/>
                  </a:moveTo>
                  <a:cubicBezTo>
                    <a:pt x="2396605" y="6043975"/>
                    <a:pt x="2395296" y="6020412"/>
                    <a:pt x="2396529" y="6125021"/>
                  </a:cubicBezTo>
                  <a:cubicBezTo>
                    <a:pt x="2074401" y="6123029"/>
                    <a:pt x="2334229" y="6125192"/>
                    <a:pt x="2094800" y="6123181"/>
                  </a:cubicBezTo>
                  <a:cubicBezTo>
                    <a:pt x="2093928" y="6030544"/>
                    <a:pt x="2095028" y="6004249"/>
                    <a:pt x="2089829" y="5780538"/>
                  </a:cubicBezTo>
                  <a:cubicBezTo>
                    <a:pt x="2379564" y="5780292"/>
                    <a:pt x="2263920" y="5780463"/>
                    <a:pt x="2391633" y="5779628"/>
                  </a:cubicBezTo>
                  <a:close/>
                  <a:moveTo>
                    <a:pt x="2393910" y="5053687"/>
                  </a:moveTo>
                  <a:cubicBezTo>
                    <a:pt x="2572424" y="5054750"/>
                    <a:pt x="2563258" y="5052074"/>
                    <a:pt x="2695070" y="5052037"/>
                  </a:cubicBezTo>
                  <a:cubicBezTo>
                    <a:pt x="2694386" y="5320254"/>
                    <a:pt x="2708980" y="5397885"/>
                    <a:pt x="2696360" y="5397885"/>
                  </a:cubicBezTo>
                  <a:cubicBezTo>
                    <a:pt x="2584910" y="5397885"/>
                    <a:pt x="2517657" y="5401319"/>
                    <a:pt x="2398199" y="5399479"/>
                  </a:cubicBezTo>
                  <a:cubicBezTo>
                    <a:pt x="2396662" y="5291722"/>
                    <a:pt x="2398028" y="5204206"/>
                    <a:pt x="2393910" y="5053687"/>
                  </a:cubicBezTo>
                  <a:close/>
                  <a:moveTo>
                    <a:pt x="2468716" y="5417559"/>
                  </a:moveTo>
                  <a:cubicBezTo>
                    <a:pt x="2720157" y="5417559"/>
                    <a:pt x="2701768" y="5410767"/>
                    <a:pt x="2701901" y="5419703"/>
                  </a:cubicBezTo>
                  <a:cubicBezTo>
                    <a:pt x="2707860" y="5801217"/>
                    <a:pt x="2710612" y="5760182"/>
                    <a:pt x="2696322" y="5760182"/>
                  </a:cubicBezTo>
                  <a:cubicBezTo>
                    <a:pt x="2348082" y="5760182"/>
                    <a:pt x="2407175" y="5789094"/>
                    <a:pt x="2405448" y="5678396"/>
                  </a:cubicBezTo>
                  <a:cubicBezTo>
                    <a:pt x="2400552" y="5363851"/>
                    <a:pt x="2370512" y="5417559"/>
                    <a:pt x="2468716" y="5417559"/>
                  </a:cubicBezTo>
                  <a:close/>
                  <a:moveTo>
                    <a:pt x="2468716" y="5779419"/>
                  </a:moveTo>
                  <a:cubicBezTo>
                    <a:pt x="2747939" y="5779419"/>
                    <a:pt x="2706987" y="5764318"/>
                    <a:pt x="2708050" y="5809052"/>
                  </a:cubicBezTo>
                  <a:cubicBezTo>
                    <a:pt x="2717044" y="6165430"/>
                    <a:pt x="2713306" y="6122460"/>
                    <a:pt x="2696322" y="6122460"/>
                  </a:cubicBezTo>
                  <a:cubicBezTo>
                    <a:pt x="2364876" y="6122460"/>
                    <a:pt x="2412223" y="6150576"/>
                    <a:pt x="2411521" y="6066968"/>
                  </a:cubicBezTo>
                  <a:cubicBezTo>
                    <a:pt x="2408731" y="5727950"/>
                    <a:pt x="2388274" y="5779419"/>
                    <a:pt x="2468716" y="5779419"/>
                  </a:cubicBezTo>
                  <a:close/>
                  <a:moveTo>
                    <a:pt x="2468716" y="6142835"/>
                  </a:moveTo>
                  <a:cubicBezTo>
                    <a:pt x="2753309" y="6142835"/>
                    <a:pt x="2711276" y="6117736"/>
                    <a:pt x="2712509" y="6196752"/>
                  </a:cubicBezTo>
                  <a:cubicBezTo>
                    <a:pt x="2717690" y="6527575"/>
                    <a:pt x="2731486" y="6486578"/>
                    <a:pt x="2696341" y="6486578"/>
                  </a:cubicBezTo>
                  <a:cubicBezTo>
                    <a:pt x="2372391" y="6486578"/>
                    <a:pt x="2416360" y="6496386"/>
                    <a:pt x="2415696" y="6455484"/>
                  </a:cubicBezTo>
                  <a:cubicBezTo>
                    <a:pt x="2409851" y="6081899"/>
                    <a:pt x="2398901" y="6142835"/>
                    <a:pt x="2468716" y="6142835"/>
                  </a:cubicBezTo>
                  <a:close/>
                  <a:moveTo>
                    <a:pt x="2717443" y="5419399"/>
                  </a:moveTo>
                  <a:cubicBezTo>
                    <a:pt x="2717310" y="5410311"/>
                    <a:pt x="2711181" y="5418944"/>
                    <a:pt x="3017369" y="5417578"/>
                  </a:cubicBezTo>
                  <a:cubicBezTo>
                    <a:pt x="3019267" y="5544249"/>
                    <a:pt x="3018584" y="5639960"/>
                    <a:pt x="3021810" y="5762288"/>
                  </a:cubicBezTo>
                  <a:cubicBezTo>
                    <a:pt x="2852215" y="5764185"/>
                    <a:pt x="2820505" y="5760656"/>
                    <a:pt x="2722491" y="5760239"/>
                  </a:cubicBezTo>
                  <a:cubicBezTo>
                    <a:pt x="2720176" y="5652026"/>
                    <a:pt x="2719417" y="5545692"/>
                    <a:pt x="2717443" y="5419399"/>
                  </a:cubicBezTo>
                  <a:close/>
                  <a:moveTo>
                    <a:pt x="3037883" y="5055717"/>
                  </a:moveTo>
                  <a:cubicBezTo>
                    <a:pt x="3139901" y="5055584"/>
                    <a:pt x="3066386" y="5055584"/>
                    <a:pt x="3327978" y="5055622"/>
                  </a:cubicBezTo>
                  <a:cubicBezTo>
                    <a:pt x="3331319" y="5298096"/>
                    <a:pt x="3332419" y="5269847"/>
                    <a:pt x="3334620" y="5399441"/>
                  </a:cubicBezTo>
                  <a:cubicBezTo>
                    <a:pt x="3093864" y="5399592"/>
                    <a:pt x="3085248" y="5399555"/>
                    <a:pt x="3032645" y="5399858"/>
                  </a:cubicBezTo>
                  <a:cubicBezTo>
                    <a:pt x="3026421" y="5016105"/>
                    <a:pt x="3019627" y="5055755"/>
                    <a:pt x="3037883" y="5055717"/>
                  </a:cubicBezTo>
                  <a:close/>
                  <a:moveTo>
                    <a:pt x="3037902" y="5417483"/>
                  </a:moveTo>
                  <a:cubicBezTo>
                    <a:pt x="3103447" y="5417141"/>
                    <a:pt x="3102422" y="5417217"/>
                    <a:pt x="3334886" y="5417046"/>
                  </a:cubicBezTo>
                  <a:cubicBezTo>
                    <a:pt x="3334905" y="5418621"/>
                    <a:pt x="3339422" y="5715599"/>
                    <a:pt x="3339725" y="5759765"/>
                  </a:cubicBezTo>
                  <a:cubicBezTo>
                    <a:pt x="3338283" y="5759765"/>
                    <a:pt x="3038718" y="5762079"/>
                    <a:pt x="3037351" y="5762098"/>
                  </a:cubicBezTo>
                  <a:cubicBezTo>
                    <a:pt x="3037332" y="5760751"/>
                    <a:pt x="3029229" y="5417540"/>
                    <a:pt x="3037902" y="5417483"/>
                  </a:cubicBezTo>
                  <a:close/>
                  <a:moveTo>
                    <a:pt x="3037978" y="5779723"/>
                  </a:moveTo>
                  <a:cubicBezTo>
                    <a:pt x="3388135" y="5775473"/>
                    <a:pt x="3339839" y="5768036"/>
                    <a:pt x="3339934" y="5808104"/>
                  </a:cubicBezTo>
                  <a:cubicBezTo>
                    <a:pt x="3340712" y="6181177"/>
                    <a:pt x="3369860" y="6125343"/>
                    <a:pt x="3265603" y="6124092"/>
                  </a:cubicBezTo>
                  <a:cubicBezTo>
                    <a:pt x="3193491" y="6123124"/>
                    <a:pt x="3114909" y="6123029"/>
                    <a:pt x="3043652" y="6124262"/>
                  </a:cubicBezTo>
                  <a:cubicBezTo>
                    <a:pt x="3043158" y="6076549"/>
                    <a:pt x="3040710" y="5779684"/>
                    <a:pt x="3037978" y="5779723"/>
                  </a:cubicBezTo>
                  <a:close/>
                  <a:moveTo>
                    <a:pt x="3343786" y="6142361"/>
                  </a:moveTo>
                  <a:cubicBezTo>
                    <a:pt x="3345741" y="6282180"/>
                    <a:pt x="3346614" y="6297547"/>
                    <a:pt x="3349688" y="6485288"/>
                  </a:cubicBezTo>
                  <a:cubicBezTo>
                    <a:pt x="3136144" y="6485326"/>
                    <a:pt x="3109311" y="6484984"/>
                    <a:pt x="3048092" y="6486483"/>
                  </a:cubicBezTo>
                  <a:cubicBezTo>
                    <a:pt x="3047333" y="6445846"/>
                    <a:pt x="3043860" y="6143328"/>
                    <a:pt x="3043841" y="6141906"/>
                  </a:cubicBezTo>
                  <a:cubicBezTo>
                    <a:pt x="3175558" y="6139591"/>
                    <a:pt x="3261750" y="6142095"/>
                    <a:pt x="3343786" y="6142361"/>
                  </a:cubicBezTo>
                  <a:close/>
                  <a:moveTo>
                    <a:pt x="3343539" y="5055641"/>
                  </a:moveTo>
                  <a:cubicBezTo>
                    <a:pt x="3519016" y="5055660"/>
                    <a:pt x="3501710" y="5051828"/>
                    <a:pt x="3642649" y="5052738"/>
                  </a:cubicBezTo>
                  <a:cubicBezTo>
                    <a:pt x="3643636" y="5128567"/>
                    <a:pt x="3644927" y="5214565"/>
                    <a:pt x="3646824" y="5290337"/>
                  </a:cubicBezTo>
                  <a:cubicBezTo>
                    <a:pt x="3650259" y="5432755"/>
                    <a:pt x="3706544" y="5399422"/>
                    <a:pt x="3379348" y="5399422"/>
                  </a:cubicBezTo>
                  <a:cubicBezTo>
                    <a:pt x="3339991" y="5399441"/>
                    <a:pt x="3349024" y="5455729"/>
                    <a:pt x="3343539" y="5055641"/>
                  </a:cubicBezTo>
                  <a:close/>
                  <a:moveTo>
                    <a:pt x="3379348" y="5417027"/>
                  </a:moveTo>
                  <a:cubicBezTo>
                    <a:pt x="3381037" y="5417027"/>
                    <a:pt x="3649386" y="5417312"/>
                    <a:pt x="3649424" y="5419703"/>
                  </a:cubicBezTo>
                  <a:cubicBezTo>
                    <a:pt x="3655629" y="5815199"/>
                    <a:pt x="3671171" y="5761264"/>
                    <a:pt x="3607011" y="5761264"/>
                  </a:cubicBezTo>
                  <a:cubicBezTo>
                    <a:pt x="3498863" y="5761264"/>
                    <a:pt x="3491576" y="5759689"/>
                    <a:pt x="3379348" y="5759689"/>
                  </a:cubicBezTo>
                  <a:cubicBezTo>
                    <a:pt x="3348701" y="5759689"/>
                    <a:pt x="3355855" y="5776042"/>
                    <a:pt x="3354318" y="5678396"/>
                  </a:cubicBezTo>
                  <a:cubicBezTo>
                    <a:pt x="3349441" y="5366374"/>
                    <a:pt x="3338378" y="5417065"/>
                    <a:pt x="3379348" y="5417027"/>
                  </a:cubicBezTo>
                  <a:close/>
                  <a:moveTo>
                    <a:pt x="3379348" y="5777313"/>
                  </a:moveTo>
                  <a:cubicBezTo>
                    <a:pt x="3698782" y="5777313"/>
                    <a:pt x="3654472" y="5773083"/>
                    <a:pt x="3654756" y="5808217"/>
                  </a:cubicBezTo>
                  <a:cubicBezTo>
                    <a:pt x="3655458" y="5891521"/>
                    <a:pt x="3655781" y="5904839"/>
                    <a:pt x="3659349" y="6125173"/>
                  </a:cubicBezTo>
                  <a:cubicBezTo>
                    <a:pt x="3595891" y="6125951"/>
                    <a:pt x="3550005" y="6125097"/>
                    <a:pt x="3359100" y="6124793"/>
                  </a:cubicBezTo>
                  <a:cubicBezTo>
                    <a:pt x="3354015" y="5733565"/>
                    <a:pt x="3345285" y="5777313"/>
                    <a:pt x="3379348" y="5777313"/>
                  </a:cubicBezTo>
                  <a:close/>
                  <a:moveTo>
                    <a:pt x="3379348" y="6142418"/>
                  </a:moveTo>
                  <a:cubicBezTo>
                    <a:pt x="3470171" y="6142418"/>
                    <a:pt x="3589704" y="6143632"/>
                    <a:pt x="3659633" y="6142778"/>
                  </a:cubicBezTo>
                  <a:cubicBezTo>
                    <a:pt x="3666256" y="6550568"/>
                    <a:pt x="3681096" y="6487223"/>
                    <a:pt x="3606992" y="6487223"/>
                  </a:cubicBezTo>
                  <a:cubicBezTo>
                    <a:pt x="3324297" y="6487223"/>
                    <a:pt x="3365325" y="6492858"/>
                    <a:pt x="3364755" y="6455484"/>
                  </a:cubicBezTo>
                  <a:cubicBezTo>
                    <a:pt x="3359100" y="6094079"/>
                    <a:pt x="3350580" y="6142418"/>
                    <a:pt x="3379348" y="6142418"/>
                  </a:cubicBezTo>
                  <a:close/>
                  <a:moveTo>
                    <a:pt x="3664947" y="5419399"/>
                  </a:moveTo>
                  <a:cubicBezTo>
                    <a:pt x="3664890" y="5416269"/>
                    <a:pt x="3823041" y="5414978"/>
                    <a:pt x="3948192" y="5416345"/>
                  </a:cubicBezTo>
                  <a:cubicBezTo>
                    <a:pt x="3971192" y="5416591"/>
                    <a:pt x="3966163" y="5377130"/>
                    <a:pt x="3970888" y="5678757"/>
                  </a:cubicBezTo>
                  <a:cubicBezTo>
                    <a:pt x="3972558" y="5784902"/>
                    <a:pt x="4024858" y="5759821"/>
                    <a:pt x="3720700" y="5761036"/>
                  </a:cubicBezTo>
                  <a:cubicBezTo>
                    <a:pt x="3651568" y="5761301"/>
                    <a:pt x="3671190" y="5817817"/>
                    <a:pt x="3664947" y="5419399"/>
                  </a:cubicBezTo>
                  <a:close/>
                  <a:moveTo>
                    <a:pt x="3720776" y="5778679"/>
                  </a:moveTo>
                  <a:cubicBezTo>
                    <a:pt x="4011821" y="5777503"/>
                    <a:pt x="3972501" y="5770901"/>
                    <a:pt x="3973317" y="5808237"/>
                  </a:cubicBezTo>
                  <a:cubicBezTo>
                    <a:pt x="3981344" y="6174632"/>
                    <a:pt x="3983413" y="6124661"/>
                    <a:pt x="3948420" y="6123750"/>
                  </a:cubicBezTo>
                  <a:cubicBezTo>
                    <a:pt x="3873918" y="6121701"/>
                    <a:pt x="3798068" y="6121606"/>
                    <a:pt x="3720529" y="6123826"/>
                  </a:cubicBezTo>
                  <a:cubicBezTo>
                    <a:pt x="3659633" y="6125495"/>
                    <a:pt x="3675384" y="6156760"/>
                    <a:pt x="3671835" y="5937470"/>
                  </a:cubicBezTo>
                  <a:cubicBezTo>
                    <a:pt x="3668856" y="5746694"/>
                    <a:pt x="3658419" y="5778945"/>
                    <a:pt x="3720776" y="5778679"/>
                  </a:cubicBezTo>
                  <a:close/>
                  <a:moveTo>
                    <a:pt x="3720947" y="6141450"/>
                  </a:moveTo>
                  <a:cubicBezTo>
                    <a:pt x="3802433" y="6139212"/>
                    <a:pt x="3870673" y="6139344"/>
                    <a:pt x="3948059" y="6141374"/>
                  </a:cubicBezTo>
                  <a:cubicBezTo>
                    <a:pt x="3984248" y="6142361"/>
                    <a:pt x="3976278" y="6131054"/>
                    <a:pt x="3977302" y="6196733"/>
                  </a:cubicBezTo>
                  <a:cubicBezTo>
                    <a:pt x="3982578" y="6533172"/>
                    <a:pt x="3993129" y="6488076"/>
                    <a:pt x="3948287" y="6487906"/>
                  </a:cubicBezTo>
                  <a:cubicBezTo>
                    <a:pt x="3638038" y="6486654"/>
                    <a:pt x="3680906" y="6497942"/>
                    <a:pt x="3680242" y="6455465"/>
                  </a:cubicBezTo>
                  <a:cubicBezTo>
                    <a:pt x="3674397" y="6094724"/>
                    <a:pt x="3656901" y="6143291"/>
                    <a:pt x="3720947" y="6141450"/>
                  </a:cubicBezTo>
                  <a:close/>
                  <a:moveTo>
                    <a:pt x="3980889" y="5419399"/>
                  </a:moveTo>
                  <a:cubicBezTo>
                    <a:pt x="3980851" y="5416648"/>
                    <a:pt x="4281916" y="5414542"/>
                    <a:pt x="4283320" y="5414542"/>
                  </a:cubicBezTo>
                  <a:cubicBezTo>
                    <a:pt x="4285863" y="5570013"/>
                    <a:pt x="4281821" y="5565479"/>
                    <a:pt x="4286470" y="5760505"/>
                  </a:cubicBezTo>
                  <a:cubicBezTo>
                    <a:pt x="3927622" y="5760580"/>
                    <a:pt x="3988157" y="5789493"/>
                    <a:pt x="3986411" y="5678435"/>
                  </a:cubicBezTo>
                  <a:cubicBezTo>
                    <a:pt x="3984400" y="5548860"/>
                    <a:pt x="3982901" y="5548215"/>
                    <a:pt x="3980889" y="5419399"/>
                  </a:cubicBezTo>
                  <a:close/>
                  <a:moveTo>
                    <a:pt x="4062071" y="6142911"/>
                  </a:moveTo>
                  <a:cubicBezTo>
                    <a:pt x="4338523" y="6142911"/>
                    <a:pt x="4291537" y="6120031"/>
                    <a:pt x="4292732" y="6196790"/>
                  </a:cubicBezTo>
                  <a:cubicBezTo>
                    <a:pt x="4297761" y="6519873"/>
                    <a:pt x="4307724" y="6487261"/>
                    <a:pt x="4289753" y="6487261"/>
                  </a:cubicBezTo>
                  <a:cubicBezTo>
                    <a:pt x="3951874" y="6487261"/>
                    <a:pt x="3997380" y="6501547"/>
                    <a:pt x="3996640" y="6455484"/>
                  </a:cubicBezTo>
                  <a:cubicBezTo>
                    <a:pt x="3990833" y="6083455"/>
                    <a:pt x="3972938" y="6142911"/>
                    <a:pt x="4062071" y="6142911"/>
                  </a:cubicBezTo>
                  <a:close/>
                  <a:moveTo>
                    <a:pt x="4298862" y="5414542"/>
                  </a:moveTo>
                  <a:cubicBezTo>
                    <a:pt x="4300209" y="5414542"/>
                    <a:pt x="4599186" y="5415813"/>
                    <a:pt x="4599243" y="5419703"/>
                  </a:cubicBezTo>
                  <a:cubicBezTo>
                    <a:pt x="4602279" y="5621843"/>
                    <a:pt x="4603209" y="5687806"/>
                    <a:pt x="4604499" y="5762914"/>
                  </a:cubicBezTo>
                  <a:cubicBezTo>
                    <a:pt x="4389096" y="5764488"/>
                    <a:pt x="4439611" y="5760751"/>
                    <a:pt x="4302050" y="5760505"/>
                  </a:cubicBezTo>
                  <a:cubicBezTo>
                    <a:pt x="4297249" y="5561950"/>
                    <a:pt x="4301424" y="5573921"/>
                    <a:pt x="4298862" y="5414542"/>
                  </a:cubicBezTo>
                  <a:close/>
                  <a:moveTo>
                    <a:pt x="4604803" y="5780576"/>
                  </a:moveTo>
                  <a:cubicBezTo>
                    <a:pt x="4608902" y="6012919"/>
                    <a:pt x="4603759" y="5724516"/>
                    <a:pt x="4610686" y="6124262"/>
                  </a:cubicBezTo>
                  <a:cubicBezTo>
                    <a:pt x="4549923" y="6124490"/>
                    <a:pt x="4475193" y="6124509"/>
                    <a:pt x="4403651" y="6124034"/>
                  </a:cubicBezTo>
                  <a:cubicBezTo>
                    <a:pt x="4273509" y="6123181"/>
                    <a:pt x="4314005" y="6188120"/>
                    <a:pt x="4303321" y="5807326"/>
                  </a:cubicBezTo>
                  <a:cubicBezTo>
                    <a:pt x="4301974" y="5760580"/>
                    <a:pt x="4260434" y="5782910"/>
                    <a:pt x="4604803" y="5780576"/>
                  </a:cubicBezTo>
                  <a:close/>
                  <a:moveTo>
                    <a:pt x="4609718" y="5160439"/>
                  </a:moveTo>
                  <a:cubicBezTo>
                    <a:pt x="4607763" y="5035418"/>
                    <a:pt x="4600932" y="5054541"/>
                    <a:pt x="4631371" y="5054218"/>
                  </a:cubicBezTo>
                  <a:cubicBezTo>
                    <a:pt x="4698718" y="5053498"/>
                    <a:pt x="4703558" y="5053630"/>
                    <a:pt x="4909397" y="5053517"/>
                  </a:cubicBezTo>
                  <a:cubicBezTo>
                    <a:pt x="4913401" y="5457190"/>
                    <a:pt x="4936894" y="5399650"/>
                    <a:pt x="4859128" y="5398606"/>
                  </a:cubicBezTo>
                  <a:cubicBezTo>
                    <a:pt x="4798232" y="5397790"/>
                    <a:pt x="4728038" y="5397468"/>
                    <a:pt x="4631237" y="5398378"/>
                  </a:cubicBezTo>
                  <a:cubicBezTo>
                    <a:pt x="4608750" y="5398606"/>
                    <a:pt x="4613950" y="5430952"/>
                    <a:pt x="4609718" y="5160439"/>
                  </a:cubicBezTo>
                  <a:close/>
                  <a:moveTo>
                    <a:pt x="4631352" y="5416041"/>
                  </a:moveTo>
                  <a:cubicBezTo>
                    <a:pt x="4940177" y="5413119"/>
                    <a:pt x="4915450" y="5418128"/>
                    <a:pt x="4915470" y="5419721"/>
                  </a:cubicBezTo>
                  <a:cubicBezTo>
                    <a:pt x="4921732" y="5820075"/>
                    <a:pt x="4943194" y="5762990"/>
                    <a:pt x="4859033" y="5762534"/>
                  </a:cubicBezTo>
                  <a:cubicBezTo>
                    <a:pt x="4795348" y="5762193"/>
                    <a:pt x="4709858" y="5762098"/>
                    <a:pt x="4631218" y="5762724"/>
                  </a:cubicBezTo>
                  <a:cubicBezTo>
                    <a:pt x="4616360" y="5762838"/>
                    <a:pt x="4620174" y="5775625"/>
                    <a:pt x="4618656" y="5678453"/>
                  </a:cubicBezTo>
                  <a:cubicBezTo>
                    <a:pt x="4614196" y="5380527"/>
                    <a:pt x="4608219" y="5416250"/>
                    <a:pt x="4631352" y="5416041"/>
                  </a:cubicBezTo>
                  <a:close/>
                  <a:moveTo>
                    <a:pt x="5200518" y="4672040"/>
                  </a:moveTo>
                  <a:cubicBezTo>
                    <a:pt x="4876529" y="4672040"/>
                    <a:pt x="4918601" y="4690935"/>
                    <a:pt x="4917842" y="4642520"/>
                  </a:cubicBezTo>
                  <a:cubicBezTo>
                    <a:pt x="4911997" y="4269372"/>
                    <a:pt x="4897897" y="4329720"/>
                    <a:pt x="4972855" y="4329720"/>
                  </a:cubicBezTo>
                  <a:cubicBezTo>
                    <a:pt x="5254791" y="4329720"/>
                    <a:pt x="5214883" y="4309477"/>
                    <a:pt x="5216041" y="4383902"/>
                  </a:cubicBezTo>
                  <a:cubicBezTo>
                    <a:pt x="5221240" y="4716698"/>
                    <a:pt x="5222208" y="4672040"/>
                    <a:pt x="5200518" y="4672040"/>
                  </a:cubicBezTo>
                  <a:close/>
                  <a:moveTo>
                    <a:pt x="5200518" y="4311412"/>
                  </a:moveTo>
                  <a:cubicBezTo>
                    <a:pt x="4862297" y="4311412"/>
                    <a:pt x="4913610" y="4330516"/>
                    <a:pt x="4912111" y="4254137"/>
                  </a:cubicBezTo>
                  <a:cubicBezTo>
                    <a:pt x="4905279" y="3910300"/>
                    <a:pt x="4892394" y="3965032"/>
                    <a:pt x="4972855" y="3965032"/>
                  </a:cubicBezTo>
                  <a:cubicBezTo>
                    <a:pt x="5245132" y="3965032"/>
                    <a:pt x="5209266" y="3951373"/>
                    <a:pt x="5209456" y="3995443"/>
                  </a:cubicBezTo>
                  <a:cubicBezTo>
                    <a:pt x="5210955" y="4349108"/>
                    <a:pt x="5224542" y="4311412"/>
                    <a:pt x="5200518" y="4311412"/>
                  </a:cubicBezTo>
                  <a:close/>
                  <a:moveTo>
                    <a:pt x="5200518" y="3947028"/>
                  </a:moveTo>
                  <a:cubicBezTo>
                    <a:pt x="4846983" y="3947028"/>
                    <a:pt x="4907860" y="3972355"/>
                    <a:pt x="4906190" y="3865812"/>
                  </a:cubicBezTo>
                  <a:cubicBezTo>
                    <a:pt x="4900421" y="3505773"/>
                    <a:pt x="4902376" y="3629750"/>
                    <a:pt x="4901977" y="3602982"/>
                  </a:cubicBezTo>
                  <a:cubicBezTo>
                    <a:pt x="4948034" y="3602811"/>
                    <a:pt x="4983937" y="3602868"/>
                    <a:pt x="5200518" y="3602906"/>
                  </a:cubicBezTo>
                  <a:cubicBezTo>
                    <a:pt x="5201846" y="3602906"/>
                    <a:pt x="5216363" y="3947028"/>
                    <a:pt x="5200518" y="3947028"/>
                  </a:cubicBezTo>
                  <a:close/>
                  <a:moveTo>
                    <a:pt x="5200518" y="3585301"/>
                  </a:moveTo>
                  <a:cubicBezTo>
                    <a:pt x="4989536" y="3585263"/>
                    <a:pt x="4948318" y="3585206"/>
                    <a:pt x="4901693" y="3585377"/>
                  </a:cubicBezTo>
                  <a:cubicBezTo>
                    <a:pt x="4899738" y="3471700"/>
                    <a:pt x="4895962" y="3402872"/>
                    <a:pt x="4895089" y="3241785"/>
                  </a:cubicBezTo>
                  <a:cubicBezTo>
                    <a:pt x="4897081" y="3241785"/>
                    <a:pt x="5194161" y="3241292"/>
                    <a:pt x="5196514" y="3241292"/>
                  </a:cubicBezTo>
                  <a:cubicBezTo>
                    <a:pt x="5198298" y="3326493"/>
                    <a:pt x="5202131" y="3585301"/>
                    <a:pt x="5200518" y="3585301"/>
                  </a:cubicBezTo>
                  <a:close/>
                  <a:moveTo>
                    <a:pt x="4894994" y="3224142"/>
                  </a:moveTo>
                  <a:cubicBezTo>
                    <a:pt x="4894994" y="3222435"/>
                    <a:pt x="4891882" y="2881158"/>
                    <a:pt x="4891863" y="2879716"/>
                  </a:cubicBezTo>
                  <a:cubicBezTo>
                    <a:pt x="5079105" y="2881139"/>
                    <a:pt x="5066827" y="2877535"/>
                    <a:pt x="5189606" y="2877307"/>
                  </a:cubicBezTo>
                  <a:cubicBezTo>
                    <a:pt x="5189625" y="2878654"/>
                    <a:pt x="5196020" y="3216971"/>
                    <a:pt x="5196058" y="3218963"/>
                  </a:cubicBezTo>
                  <a:cubicBezTo>
                    <a:pt x="5196191" y="3226058"/>
                    <a:pt x="5227711" y="3223725"/>
                    <a:pt x="4894994" y="3224142"/>
                  </a:cubicBezTo>
                  <a:close/>
                  <a:moveTo>
                    <a:pt x="4891635" y="2862092"/>
                  </a:moveTo>
                  <a:cubicBezTo>
                    <a:pt x="4889547" y="2712597"/>
                    <a:pt x="4887138" y="2713584"/>
                    <a:pt x="4884101" y="2515978"/>
                  </a:cubicBezTo>
                  <a:cubicBezTo>
                    <a:pt x="4935661" y="2515010"/>
                    <a:pt x="5004983" y="2514839"/>
                    <a:pt x="5086544" y="2516262"/>
                  </a:cubicBezTo>
                  <a:cubicBezTo>
                    <a:pt x="5214997" y="2518501"/>
                    <a:pt x="5182737" y="2451760"/>
                    <a:pt x="5188847" y="2830637"/>
                  </a:cubicBezTo>
                  <a:cubicBezTo>
                    <a:pt x="5189321" y="2862433"/>
                    <a:pt x="5239420" y="2864805"/>
                    <a:pt x="4891635" y="2862092"/>
                  </a:cubicBezTo>
                  <a:close/>
                  <a:moveTo>
                    <a:pt x="4883817" y="2498334"/>
                  </a:moveTo>
                  <a:cubicBezTo>
                    <a:pt x="4880325" y="2271645"/>
                    <a:pt x="4879907" y="2262008"/>
                    <a:pt x="4880078" y="2183352"/>
                  </a:cubicBezTo>
                  <a:cubicBezTo>
                    <a:pt x="4880154" y="2145713"/>
                    <a:pt x="4830245" y="2153643"/>
                    <a:pt x="5179568" y="2153112"/>
                  </a:cubicBezTo>
                  <a:cubicBezTo>
                    <a:pt x="5181352" y="2361114"/>
                    <a:pt x="5183154" y="2405166"/>
                    <a:pt x="5184995" y="2499605"/>
                  </a:cubicBezTo>
                  <a:cubicBezTo>
                    <a:pt x="5083641" y="2499435"/>
                    <a:pt x="5009214" y="2495963"/>
                    <a:pt x="4883817" y="2498334"/>
                  </a:cubicBezTo>
                  <a:close/>
                  <a:moveTo>
                    <a:pt x="4880078" y="2136189"/>
                  </a:moveTo>
                  <a:cubicBezTo>
                    <a:pt x="4879414" y="1964839"/>
                    <a:pt x="4874480" y="1934352"/>
                    <a:pt x="4872260" y="1791327"/>
                  </a:cubicBezTo>
                  <a:cubicBezTo>
                    <a:pt x="5209418" y="1791137"/>
                    <a:pt x="5175716" y="1789373"/>
                    <a:pt x="5175829" y="1795311"/>
                  </a:cubicBezTo>
                  <a:cubicBezTo>
                    <a:pt x="5176133" y="1815667"/>
                    <a:pt x="5175241" y="1724813"/>
                    <a:pt x="5179416" y="2135506"/>
                  </a:cubicBezTo>
                  <a:cubicBezTo>
                    <a:pt x="5081743" y="2135639"/>
                    <a:pt x="5003939" y="2137536"/>
                    <a:pt x="4880078" y="2136189"/>
                  </a:cubicBezTo>
                  <a:close/>
                  <a:moveTo>
                    <a:pt x="4872013" y="1773627"/>
                  </a:moveTo>
                  <a:cubicBezTo>
                    <a:pt x="4870798" y="1680477"/>
                    <a:pt x="4873531" y="1568963"/>
                    <a:pt x="4868237" y="1428708"/>
                  </a:cubicBezTo>
                  <a:cubicBezTo>
                    <a:pt x="5009006" y="1432673"/>
                    <a:pt x="5089447" y="1427531"/>
                    <a:pt x="5168390" y="1427019"/>
                  </a:cubicBezTo>
                  <a:cubicBezTo>
                    <a:pt x="5172015" y="1654524"/>
                    <a:pt x="5174197" y="1699505"/>
                    <a:pt x="5175487" y="1773532"/>
                  </a:cubicBezTo>
                  <a:lnTo>
                    <a:pt x="4872013" y="1773627"/>
                  </a:lnTo>
                  <a:close/>
                  <a:moveTo>
                    <a:pt x="4859071" y="2135943"/>
                  </a:moveTo>
                  <a:cubicBezTo>
                    <a:pt x="4503354" y="2131636"/>
                    <a:pt x="4562049" y="2168194"/>
                    <a:pt x="4560265" y="2053777"/>
                  </a:cubicBezTo>
                  <a:cubicBezTo>
                    <a:pt x="4558272" y="1927314"/>
                    <a:pt x="4559506" y="1923482"/>
                    <a:pt x="4557494" y="1795045"/>
                  </a:cubicBezTo>
                  <a:cubicBezTo>
                    <a:pt x="4557362" y="1786186"/>
                    <a:pt x="4527720" y="1791213"/>
                    <a:pt x="4856718" y="1791327"/>
                  </a:cubicBezTo>
                  <a:cubicBezTo>
                    <a:pt x="4858597" y="1922173"/>
                    <a:pt x="4870495" y="2136094"/>
                    <a:pt x="4859071" y="2135943"/>
                  </a:cubicBezTo>
                  <a:close/>
                  <a:moveTo>
                    <a:pt x="4552522" y="2515352"/>
                  </a:moveTo>
                  <a:cubicBezTo>
                    <a:pt x="4553452" y="2594121"/>
                    <a:pt x="4554705" y="2651130"/>
                    <a:pt x="4558158" y="2859322"/>
                  </a:cubicBezTo>
                  <a:cubicBezTo>
                    <a:pt x="4514550" y="2859076"/>
                    <a:pt x="4259258" y="2859721"/>
                    <a:pt x="4257853" y="2859721"/>
                  </a:cubicBezTo>
                  <a:cubicBezTo>
                    <a:pt x="4255007" y="2669115"/>
                    <a:pt x="4256904" y="2698843"/>
                    <a:pt x="4253697" y="2517173"/>
                  </a:cubicBezTo>
                  <a:cubicBezTo>
                    <a:pt x="4415454" y="2517382"/>
                    <a:pt x="4424297" y="2514650"/>
                    <a:pt x="4552522" y="2515352"/>
                  </a:cubicBezTo>
                  <a:close/>
                  <a:moveTo>
                    <a:pt x="4517453" y="2497651"/>
                  </a:moveTo>
                  <a:cubicBezTo>
                    <a:pt x="4206161" y="2497651"/>
                    <a:pt x="4253849" y="2518842"/>
                    <a:pt x="4252236" y="2441970"/>
                  </a:cubicBezTo>
                  <a:cubicBezTo>
                    <a:pt x="4245234" y="2106518"/>
                    <a:pt x="4235005" y="2154933"/>
                    <a:pt x="4289753" y="2154933"/>
                  </a:cubicBezTo>
                  <a:cubicBezTo>
                    <a:pt x="4586775" y="2154933"/>
                    <a:pt x="4546488" y="2144290"/>
                    <a:pt x="4547627" y="2183618"/>
                  </a:cubicBezTo>
                  <a:cubicBezTo>
                    <a:pt x="4558329" y="2548514"/>
                    <a:pt x="4556621" y="2497651"/>
                    <a:pt x="4517453" y="2497651"/>
                  </a:cubicBezTo>
                  <a:close/>
                  <a:moveTo>
                    <a:pt x="4517453" y="2137100"/>
                  </a:moveTo>
                  <a:cubicBezTo>
                    <a:pt x="4192213" y="2137100"/>
                    <a:pt x="4248118" y="2161023"/>
                    <a:pt x="4246429" y="2053739"/>
                  </a:cubicBezTo>
                  <a:cubicBezTo>
                    <a:pt x="4241514" y="1739497"/>
                    <a:pt x="4219710" y="1792067"/>
                    <a:pt x="4289753" y="1792067"/>
                  </a:cubicBezTo>
                  <a:cubicBezTo>
                    <a:pt x="4563510" y="1792067"/>
                    <a:pt x="4541782" y="1784402"/>
                    <a:pt x="4541952" y="1795368"/>
                  </a:cubicBezTo>
                  <a:cubicBezTo>
                    <a:pt x="4548177" y="2191681"/>
                    <a:pt x="4555540" y="2137100"/>
                    <a:pt x="4517453" y="2137100"/>
                  </a:cubicBezTo>
                  <a:close/>
                  <a:moveTo>
                    <a:pt x="4517453" y="1772223"/>
                  </a:moveTo>
                  <a:cubicBezTo>
                    <a:pt x="4402892" y="1772223"/>
                    <a:pt x="4402816" y="1774443"/>
                    <a:pt x="4289772" y="1774443"/>
                  </a:cubicBezTo>
                  <a:cubicBezTo>
                    <a:pt x="4220602" y="1774443"/>
                    <a:pt x="4241192" y="1827202"/>
                    <a:pt x="4234740" y="1427190"/>
                  </a:cubicBezTo>
                  <a:cubicBezTo>
                    <a:pt x="4345241" y="1425596"/>
                    <a:pt x="4417599" y="1429410"/>
                    <a:pt x="4536924" y="1429068"/>
                  </a:cubicBezTo>
                  <a:cubicBezTo>
                    <a:pt x="4545729" y="1828094"/>
                    <a:pt x="4547816" y="1772223"/>
                    <a:pt x="4517453" y="1772223"/>
                  </a:cubicBezTo>
                  <a:close/>
                  <a:moveTo>
                    <a:pt x="4236675" y="2442388"/>
                  </a:moveTo>
                  <a:cubicBezTo>
                    <a:pt x="4238174" y="2514574"/>
                    <a:pt x="4293226" y="2500876"/>
                    <a:pt x="3948306" y="2498562"/>
                  </a:cubicBezTo>
                  <a:cubicBezTo>
                    <a:pt x="3931493" y="2498448"/>
                    <a:pt x="3937755" y="2537453"/>
                    <a:pt x="3930753" y="2183124"/>
                  </a:cubicBezTo>
                  <a:cubicBezTo>
                    <a:pt x="3929975" y="2144328"/>
                    <a:pt x="3887334" y="2154060"/>
                    <a:pt x="4175931" y="2154819"/>
                  </a:cubicBezTo>
                  <a:cubicBezTo>
                    <a:pt x="4249181" y="2155028"/>
                    <a:pt x="4229578" y="2102648"/>
                    <a:pt x="4236675" y="2442388"/>
                  </a:cubicBezTo>
                  <a:close/>
                  <a:moveTo>
                    <a:pt x="4175912" y="2137176"/>
                  </a:moveTo>
                  <a:cubicBezTo>
                    <a:pt x="3878757" y="2136379"/>
                    <a:pt x="3930070" y="2158898"/>
                    <a:pt x="3928438" y="2053777"/>
                  </a:cubicBezTo>
                  <a:cubicBezTo>
                    <a:pt x="3923712" y="1752777"/>
                    <a:pt x="3912440" y="1792826"/>
                    <a:pt x="3948325" y="1792446"/>
                  </a:cubicBezTo>
                  <a:cubicBezTo>
                    <a:pt x="4250281" y="1789183"/>
                    <a:pt x="4225080" y="1792655"/>
                    <a:pt x="4225118" y="1795349"/>
                  </a:cubicBezTo>
                  <a:cubicBezTo>
                    <a:pt x="4231324" y="2193236"/>
                    <a:pt x="4254248" y="2137384"/>
                    <a:pt x="4175912" y="2137176"/>
                  </a:cubicBezTo>
                  <a:close/>
                  <a:moveTo>
                    <a:pt x="4175912" y="1774329"/>
                  </a:moveTo>
                  <a:cubicBezTo>
                    <a:pt x="4104028" y="1774139"/>
                    <a:pt x="4020057" y="1774044"/>
                    <a:pt x="3948192" y="1774822"/>
                  </a:cubicBezTo>
                  <a:cubicBezTo>
                    <a:pt x="3914338" y="1775182"/>
                    <a:pt x="3922612" y="1828852"/>
                    <a:pt x="3917848" y="1429334"/>
                  </a:cubicBezTo>
                  <a:cubicBezTo>
                    <a:pt x="4162002" y="1431629"/>
                    <a:pt x="4122189" y="1429391"/>
                    <a:pt x="4219179" y="1427456"/>
                  </a:cubicBezTo>
                  <a:cubicBezTo>
                    <a:pt x="4225631" y="1826917"/>
                    <a:pt x="4244323" y="1774405"/>
                    <a:pt x="4175912" y="1774329"/>
                  </a:cubicBezTo>
                  <a:close/>
                  <a:moveTo>
                    <a:pt x="3919917" y="2442388"/>
                  </a:moveTo>
                  <a:cubicBezTo>
                    <a:pt x="3921530" y="2516224"/>
                    <a:pt x="3975367" y="2498334"/>
                    <a:pt x="3620238" y="2498448"/>
                  </a:cubicBezTo>
                  <a:cubicBezTo>
                    <a:pt x="3616632" y="2266049"/>
                    <a:pt x="3616803" y="2260110"/>
                    <a:pt x="3614070" y="2182973"/>
                  </a:cubicBezTo>
                  <a:cubicBezTo>
                    <a:pt x="3612571" y="2140761"/>
                    <a:pt x="3579419" y="2152903"/>
                    <a:pt x="3834465" y="2153074"/>
                  </a:cubicBezTo>
                  <a:cubicBezTo>
                    <a:pt x="3936768" y="2153074"/>
                    <a:pt x="3912307" y="2095078"/>
                    <a:pt x="3919917" y="2442388"/>
                  </a:cubicBezTo>
                  <a:close/>
                  <a:moveTo>
                    <a:pt x="3612514" y="2135298"/>
                  </a:moveTo>
                  <a:cubicBezTo>
                    <a:pt x="3607637" y="1965522"/>
                    <a:pt x="3612059" y="1935206"/>
                    <a:pt x="3609858" y="1795008"/>
                  </a:cubicBezTo>
                  <a:cubicBezTo>
                    <a:pt x="3609782" y="1789525"/>
                    <a:pt x="3608852" y="1795008"/>
                    <a:pt x="3908132" y="1792826"/>
                  </a:cubicBezTo>
                  <a:cubicBezTo>
                    <a:pt x="3908170" y="1794742"/>
                    <a:pt x="3908208" y="1807320"/>
                    <a:pt x="3914281" y="2135829"/>
                  </a:cubicBezTo>
                  <a:cubicBezTo>
                    <a:pt x="3870806" y="2135354"/>
                    <a:pt x="3853195" y="2135468"/>
                    <a:pt x="3612514" y="2135298"/>
                  </a:cubicBezTo>
                  <a:close/>
                  <a:moveTo>
                    <a:pt x="3606992" y="3225129"/>
                  </a:moveTo>
                  <a:cubicBezTo>
                    <a:pt x="3279949" y="3225129"/>
                    <a:pt x="3314524" y="3226551"/>
                    <a:pt x="3314600" y="3218811"/>
                  </a:cubicBezTo>
                  <a:cubicBezTo>
                    <a:pt x="3315283" y="3138885"/>
                    <a:pt x="3314657" y="3125111"/>
                    <a:pt x="3310805" y="2880228"/>
                  </a:cubicBezTo>
                  <a:cubicBezTo>
                    <a:pt x="3489811" y="2880266"/>
                    <a:pt x="3515221" y="2879508"/>
                    <a:pt x="3609573" y="2879508"/>
                  </a:cubicBezTo>
                  <a:cubicBezTo>
                    <a:pt x="3616424" y="3266600"/>
                    <a:pt x="3621206" y="3225129"/>
                    <a:pt x="3606992" y="3225129"/>
                  </a:cubicBezTo>
                  <a:close/>
                  <a:moveTo>
                    <a:pt x="3606992" y="2861902"/>
                  </a:moveTo>
                  <a:cubicBezTo>
                    <a:pt x="3258828" y="2861902"/>
                    <a:pt x="3310729" y="2876301"/>
                    <a:pt x="3310008" y="2830239"/>
                  </a:cubicBezTo>
                  <a:cubicBezTo>
                    <a:pt x="3304163" y="2457356"/>
                    <a:pt x="3280689" y="2515674"/>
                    <a:pt x="3379348" y="2515674"/>
                  </a:cubicBezTo>
                  <a:cubicBezTo>
                    <a:pt x="3485940" y="2515674"/>
                    <a:pt x="3495865" y="2516054"/>
                    <a:pt x="3604981" y="2516054"/>
                  </a:cubicBezTo>
                  <a:cubicBezTo>
                    <a:pt x="3610806" y="2890909"/>
                    <a:pt x="3609307" y="2861902"/>
                    <a:pt x="3606992" y="2861902"/>
                  </a:cubicBezTo>
                  <a:close/>
                  <a:moveTo>
                    <a:pt x="3303688" y="2497784"/>
                  </a:moveTo>
                  <a:cubicBezTo>
                    <a:pt x="3300444" y="2285134"/>
                    <a:pt x="3300349" y="2262937"/>
                    <a:pt x="3297920" y="2183049"/>
                  </a:cubicBezTo>
                  <a:cubicBezTo>
                    <a:pt x="3296610" y="2139585"/>
                    <a:pt x="3250117" y="2152808"/>
                    <a:pt x="3597485" y="2152922"/>
                  </a:cubicBezTo>
                  <a:cubicBezTo>
                    <a:pt x="3601565" y="2281795"/>
                    <a:pt x="3600047" y="2197543"/>
                    <a:pt x="3604715" y="2498467"/>
                  </a:cubicBezTo>
                  <a:cubicBezTo>
                    <a:pt x="3581146" y="2498448"/>
                    <a:pt x="3327827" y="2497993"/>
                    <a:pt x="3303688" y="2497784"/>
                  </a:cubicBezTo>
                  <a:close/>
                  <a:moveTo>
                    <a:pt x="3293251" y="1773399"/>
                  </a:moveTo>
                  <a:cubicBezTo>
                    <a:pt x="3289323" y="1524684"/>
                    <a:pt x="3288925" y="1491522"/>
                    <a:pt x="3287445" y="1428670"/>
                  </a:cubicBezTo>
                  <a:cubicBezTo>
                    <a:pt x="3401893" y="1430776"/>
                    <a:pt x="3500268" y="1428025"/>
                    <a:pt x="3587731" y="1427854"/>
                  </a:cubicBezTo>
                  <a:cubicBezTo>
                    <a:pt x="3589097" y="1485622"/>
                    <a:pt x="3593974" y="1773475"/>
                    <a:pt x="3594012" y="1775201"/>
                  </a:cubicBezTo>
                  <a:cubicBezTo>
                    <a:pt x="3468026" y="1774993"/>
                    <a:pt x="3466888" y="1771862"/>
                    <a:pt x="3293251" y="1773399"/>
                  </a:cubicBezTo>
                  <a:close/>
                  <a:moveTo>
                    <a:pt x="3288147" y="2497632"/>
                  </a:moveTo>
                  <a:cubicBezTo>
                    <a:pt x="3098133" y="2495602"/>
                    <a:pt x="3067885" y="2497348"/>
                    <a:pt x="2986001" y="2497879"/>
                  </a:cubicBezTo>
                  <a:cubicBezTo>
                    <a:pt x="2979795" y="2091322"/>
                    <a:pt x="2967214" y="2153643"/>
                    <a:pt x="3037959" y="2152789"/>
                  </a:cubicBezTo>
                  <a:cubicBezTo>
                    <a:pt x="3320483" y="2149393"/>
                    <a:pt x="3281182" y="2144423"/>
                    <a:pt x="3282359" y="2183618"/>
                  </a:cubicBezTo>
                  <a:cubicBezTo>
                    <a:pt x="3285016" y="2271721"/>
                    <a:pt x="3285053" y="2295075"/>
                    <a:pt x="3288147" y="2497632"/>
                  </a:cubicBezTo>
                  <a:close/>
                  <a:moveTo>
                    <a:pt x="3265432" y="1773684"/>
                  </a:moveTo>
                  <a:cubicBezTo>
                    <a:pt x="3184610" y="1774556"/>
                    <a:pt x="3121038" y="1774575"/>
                    <a:pt x="3037940" y="1773684"/>
                  </a:cubicBezTo>
                  <a:cubicBezTo>
                    <a:pt x="2956397" y="1772697"/>
                    <a:pt x="2973381" y="1838281"/>
                    <a:pt x="2968675" y="1427513"/>
                  </a:cubicBezTo>
                  <a:cubicBezTo>
                    <a:pt x="3120773" y="1427304"/>
                    <a:pt x="3166279" y="1426147"/>
                    <a:pt x="3271865" y="1428366"/>
                  </a:cubicBezTo>
                  <a:cubicBezTo>
                    <a:pt x="3280879" y="1811873"/>
                    <a:pt x="3281087" y="1773513"/>
                    <a:pt x="3265432" y="1773684"/>
                  </a:cubicBezTo>
                  <a:close/>
                  <a:moveTo>
                    <a:pt x="2970459" y="2497974"/>
                  </a:moveTo>
                  <a:cubicBezTo>
                    <a:pt x="2616601" y="2499605"/>
                    <a:pt x="2670191" y="2513568"/>
                    <a:pt x="2669299" y="2442084"/>
                  </a:cubicBezTo>
                  <a:cubicBezTo>
                    <a:pt x="2665087" y="2104621"/>
                    <a:pt x="2651006" y="2151765"/>
                    <a:pt x="2696341" y="2151765"/>
                  </a:cubicBezTo>
                  <a:cubicBezTo>
                    <a:pt x="3009456" y="2151765"/>
                    <a:pt x="2966550" y="2147098"/>
                    <a:pt x="2966550" y="2182935"/>
                  </a:cubicBezTo>
                  <a:cubicBezTo>
                    <a:pt x="2966625" y="2262387"/>
                    <a:pt x="2966758" y="2256164"/>
                    <a:pt x="2970459" y="2497974"/>
                  </a:cubicBezTo>
                  <a:close/>
                  <a:moveTo>
                    <a:pt x="2924023" y="2135829"/>
                  </a:moveTo>
                  <a:cubicBezTo>
                    <a:pt x="2810334" y="2135829"/>
                    <a:pt x="2810277" y="2134140"/>
                    <a:pt x="2696341" y="2134140"/>
                  </a:cubicBezTo>
                  <a:cubicBezTo>
                    <a:pt x="2655314" y="2134140"/>
                    <a:pt x="2663511" y="2150512"/>
                    <a:pt x="2661994" y="2053815"/>
                  </a:cubicBezTo>
                  <a:cubicBezTo>
                    <a:pt x="2657041" y="1738055"/>
                    <a:pt x="2646148" y="1789449"/>
                    <a:pt x="2696341" y="1789449"/>
                  </a:cubicBezTo>
                  <a:cubicBezTo>
                    <a:pt x="2989758" y="1789449"/>
                    <a:pt x="2959092" y="1789601"/>
                    <a:pt x="2959187" y="1795387"/>
                  </a:cubicBezTo>
                  <a:cubicBezTo>
                    <a:pt x="2965316" y="2186881"/>
                    <a:pt x="2986190" y="2135829"/>
                    <a:pt x="2924023" y="2135829"/>
                  </a:cubicBezTo>
                  <a:close/>
                  <a:moveTo>
                    <a:pt x="2696341" y="1771843"/>
                  </a:moveTo>
                  <a:cubicBezTo>
                    <a:pt x="2641631" y="1771843"/>
                    <a:pt x="2662999" y="1824887"/>
                    <a:pt x="2653112" y="1427664"/>
                  </a:cubicBezTo>
                  <a:cubicBezTo>
                    <a:pt x="2683817" y="1427531"/>
                    <a:pt x="2703078" y="1427569"/>
                    <a:pt x="2924042" y="1427531"/>
                  </a:cubicBezTo>
                  <a:cubicBezTo>
                    <a:pt x="2962773" y="1427531"/>
                    <a:pt x="2952374" y="1372704"/>
                    <a:pt x="2958845" y="1773076"/>
                  </a:cubicBezTo>
                  <a:cubicBezTo>
                    <a:pt x="2769781" y="1772526"/>
                    <a:pt x="2793331" y="1771843"/>
                    <a:pt x="2696341" y="1771843"/>
                  </a:cubicBezTo>
                  <a:close/>
                  <a:moveTo>
                    <a:pt x="2653758" y="2442312"/>
                  </a:moveTo>
                  <a:cubicBezTo>
                    <a:pt x="2654631" y="2512449"/>
                    <a:pt x="2712016" y="2500364"/>
                    <a:pt x="2354951" y="2498448"/>
                  </a:cubicBezTo>
                  <a:cubicBezTo>
                    <a:pt x="2352370" y="2498429"/>
                    <a:pt x="2354951" y="2381167"/>
                    <a:pt x="2348974" y="2182593"/>
                  </a:cubicBezTo>
                  <a:cubicBezTo>
                    <a:pt x="2347588" y="2135734"/>
                    <a:pt x="2312254" y="2161175"/>
                    <a:pt x="2582747" y="2153415"/>
                  </a:cubicBezTo>
                  <a:cubicBezTo>
                    <a:pt x="2663436" y="2151082"/>
                    <a:pt x="2649431" y="2096842"/>
                    <a:pt x="2653758" y="2442312"/>
                  </a:cubicBezTo>
                  <a:close/>
                  <a:moveTo>
                    <a:pt x="2582329" y="2135753"/>
                  </a:moveTo>
                  <a:cubicBezTo>
                    <a:pt x="2524659" y="2137422"/>
                    <a:pt x="2460025" y="2138276"/>
                    <a:pt x="2355046" y="2136284"/>
                  </a:cubicBezTo>
                  <a:cubicBezTo>
                    <a:pt x="2345501" y="2136113"/>
                    <a:pt x="2347550" y="2147610"/>
                    <a:pt x="2346032" y="2053796"/>
                  </a:cubicBezTo>
                  <a:cubicBezTo>
                    <a:pt x="2341288" y="1751259"/>
                    <a:pt x="2338366" y="1791972"/>
                    <a:pt x="2355084" y="1791574"/>
                  </a:cubicBezTo>
                  <a:cubicBezTo>
                    <a:pt x="2678921" y="1784137"/>
                    <a:pt x="2644326" y="1791896"/>
                    <a:pt x="2644364" y="1795330"/>
                  </a:cubicBezTo>
                  <a:cubicBezTo>
                    <a:pt x="2646376" y="1923178"/>
                    <a:pt x="2644440" y="1924810"/>
                    <a:pt x="2646452" y="2054100"/>
                  </a:cubicBezTo>
                  <a:cubicBezTo>
                    <a:pt x="2647989" y="2151272"/>
                    <a:pt x="2664707" y="2133400"/>
                    <a:pt x="2582329" y="2135753"/>
                  </a:cubicBezTo>
                  <a:close/>
                  <a:moveTo>
                    <a:pt x="2582462" y="1772261"/>
                  </a:moveTo>
                  <a:cubicBezTo>
                    <a:pt x="2447330" y="1773171"/>
                    <a:pt x="2440137" y="1771995"/>
                    <a:pt x="2354743" y="1773949"/>
                  </a:cubicBezTo>
                  <a:cubicBezTo>
                    <a:pt x="2338556" y="1774329"/>
                    <a:pt x="2341554" y="1816464"/>
                    <a:pt x="2338271" y="1429751"/>
                  </a:cubicBezTo>
                  <a:cubicBezTo>
                    <a:pt x="2432642" y="1428916"/>
                    <a:pt x="2266976" y="1430150"/>
                    <a:pt x="2637551" y="1427740"/>
                  </a:cubicBezTo>
                  <a:cubicBezTo>
                    <a:pt x="2647609" y="1836574"/>
                    <a:pt x="2661045" y="1771635"/>
                    <a:pt x="2582462" y="1772261"/>
                  </a:cubicBezTo>
                  <a:close/>
                  <a:moveTo>
                    <a:pt x="2338536" y="2498353"/>
                  </a:moveTo>
                  <a:cubicBezTo>
                    <a:pt x="1989309" y="2496304"/>
                    <a:pt x="2039123" y="2524097"/>
                    <a:pt x="2037415" y="2442008"/>
                  </a:cubicBezTo>
                  <a:cubicBezTo>
                    <a:pt x="2035138" y="2333074"/>
                    <a:pt x="2034075" y="2252465"/>
                    <a:pt x="2033487" y="2183238"/>
                  </a:cubicBezTo>
                  <a:cubicBezTo>
                    <a:pt x="2033202" y="2148919"/>
                    <a:pt x="1985267" y="2147591"/>
                    <a:pt x="2332540" y="2153548"/>
                  </a:cubicBezTo>
                  <a:cubicBezTo>
                    <a:pt x="2337835" y="2343395"/>
                    <a:pt x="2337019" y="2372421"/>
                    <a:pt x="2338536" y="2498353"/>
                  </a:cubicBezTo>
                  <a:close/>
                  <a:moveTo>
                    <a:pt x="2033070" y="2136739"/>
                  </a:moveTo>
                  <a:cubicBezTo>
                    <a:pt x="2031172" y="1961633"/>
                    <a:pt x="2028895" y="1937559"/>
                    <a:pt x="2026579" y="1791080"/>
                  </a:cubicBezTo>
                  <a:cubicBezTo>
                    <a:pt x="2028306" y="1791080"/>
                    <a:pt x="2327264" y="1792712"/>
                    <a:pt x="2327321" y="1795387"/>
                  </a:cubicBezTo>
                  <a:cubicBezTo>
                    <a:pt x="2329048" y="1905004"/>
                    <a:pt x="2329428" y="2028811"/>
                    <a:pt x="2332104" y="2135886"/>
                  </a:cubicBezTo>
                  <a:cubicBezTo>
                    <a:pt x="2214695" y="2133970"/>
                    <a:pt x="2117572" y="2136588"/>
                    <a:pt x="2033070" y="2136739"/>
                  </a:cubicBezTo>
                  <a:close/>
                  <a:moveTo>
                    <a:pt x="2026314" y="1773456"/>
                  </a:moveTo>
                  <a:cubicBezTo>
                    <a:pt x="2022443" y="1528478"/>
                    <a:pt x="2021740" y="1495923"/>
                    <a:pt x="2021380" y="1428632"/>
                  </a:cubicBezTo>
                  <a:cubicBezTo>
                    <a:pt x="2142204" y="1428708"/>
                    <a:pt x="2161143" y="1431041"/>
                    <a:pt x="2322710" y="1429865"/>
                  </a:cubicBezTo>
                  <a:cubicBezTo>
                    <a:pt x="2322729" y="1431307"/>
                    <a:pt x="2326961" y="1773020"/>
                    <a:pt x="2326980" y="1774537"/>
                  </a:cubicBezTo>
                  <a:cubicBezTo>
                    <a:pt x="2214410" y="1776662"/>
                    <a:pt x="2118939" y="1773570"/>
                    <a:pt x="2026314" y="1773456"/>
                  </a:cubicBezTo>
                  <a:close/>
                  <a:moveTo>
                    <a:pt x="2021892" y="2442426"/>
                  </a:moveTo>
                  <a:cubicBezTo>
                    <a:pt x="2023562" y="2522010"/>
                    <a:pt x="2070700" y="2498941"/>
                    <a:pt x="1785937" y="2498941"/>
                  </a:cubicBezTo>
                  <a:cubicBezTo>
                    <a:pt x="1708550" y="2498941"/>
                    <a:pt x="1720657" y="2560333"/>
                    <a:pt x="1717507" y="2182385"/>
                  </a:cubicBezTo>
                  <a:cubicBezTo>
                    <a:pt x="1717184" y="2143740"/>
                    <a:pt x="1670141" y="2154345"/>
                    <a:pt x="2017717" y="2154345"/>
                  </a:cubicBezTo>
                  <a:cubicBezTo>
                    <a:pt x="2018457" y="2231577"/>
                    <a:pt x="2018856" y="2296649"/>
                    <a:pt x="2021892" y="2442426"/>
                  </a:cubicBezTo>
                  <a:close/>
                  <a:moveTo>
                    <a:pt x="2013486" y="2136758"/>
                  </a:moveTo>
                  <a:cubicBezTo>
                    <a:pt x="1816413" y="2136815"/>
                    <a:pt x="1769844" y="2136891"/>
                    <a:pt x="1717089" y="2136739"/>
                  </a:cubicBezTo>
                  <a:cubicBezTo>
                    <a:pt x="1717070" y="2135734"/>
                    <a:pt x="1713009" y="1823692"/>
                    <a:pt x="1712478" y="1790113"/>
                  </a:cubicBezTo>
                  <a:cubicBezTo>
                    <a:pt x="1713826" y="1790094"/>
                    <a:pt x="2011019" y="1787874"/>
                    <a:pt x="2011133" y="1795368"/>
                  </a:cubicBezTo>
                  <a:cubicBezTo>
                    <a:pt x="2016788" y="2161118"/>
                    <a:pt x="2021152" y="2136758"/>
                    <a:pt x="2013486" y="2136758"/>
                  </a:cubicBezTo>
                  <a:close/>
                  <a:moveTo>
                    <a:pt x="1712174" y="1772469"/>
                  </a:moveTo>
                  <a:cubicBezTo>
                    <a:pt x="1711188" y="1711685"/>
                    <a:pt x="1714831" y="1929970"/>
                    <a:pt x="1706216" y="1429429"/>
                  </a:cubicBezTo>
                  <a:cubicBezTo>
                    <a:pt x="1814591" y="1430908"/>
                    <a:pt x="1912473" y="1428689"/>
                    <a:pt x="2005819" y="1428632"/>
                  </a:cubicBezTo>
                  <a:cubicBezTo>
                    <a:pt x="2006199" y="1495980"/>
                    <a:pt x="2007147" y="1543845"/>
                    <a:pt x="2010772" y="1773437"/>
                  </a:cubicBezTo>
                  <a:cubicBezTo>
                    <a:pt x="1897007" y="1773418"/>
                    <a:pt x="1833985" y="1771236"/>
                    <a:pt x="1712174" y="1772469"/>
                  </a:cubicBezTo>
                  <a:close/>
                  <a:moveTo>
                    <a:pt x="1707184" y="2499036"/>
                  </a:moveTo>
                  <a:cubicBezTo>
                    <a:pt x="1450771" y="2499643"/>
                    <a:pt x="1525141" y="2499207"/>
                    <a:pt x="1405094" y="2498315"/>
                  </a:cubicBezTo>
                  <a:cubicBezTo>
                    <a:pt x="1404259" y="2406930"/>
                    <a:pt x="1405550" y="2390046"/>
                    <a:pt x="1400312" y="2154364"/>
                  </a:cubicBezTo>
                  <a:cubicBezTo>
                    <a:pt x="1489863" y="2154098"/>
                    <a:pt x="1497340" y="2153529"/>
                    <a:pt x="1701699" y="2154307"/>
                  </a:cubicBezTo>
                  <a:cubicBezTo>
                    <a:pt x="1703654" y="2365990"/>
                    <a:pt x="1705419" y="2407935"/>
                    <a:pt x="1707184" y="2499036"/>
                  </a:cubicBezTo>
                  <a:close/>
                  <a:moveTo>
                    <a:pt x="1672153" y="2136569"/>
                  </a:moveTo>
                  <a:cubicBezTo>
                    <a:pt x="1344711" y="2134785"/>
                    <a:pt x="1400123" y="2161763"/>
                    <a:pt x="1398434" y="2053777"/>
                  </a:cubicBezTo>
                  <a:cubicBezTo>
                    <a:pt x="1396403" y="1924639"/>
                    <a:pt x="1397902" y="1924449"/>
                    <a:pt x="1395872" y="1795045"/>
                  </a:cubicBezTo>
                  <a:cubicBezTo>
                    <a:pt x="1395758" y="1787741"/>
                    <a:pt x="1378129" y="1794419"/>
                    <a:pt x="1696936" y="1790284"/>
                  </a:cubicBezTo>
                  <a:cubicBezTo>
                    <a:pt x="1703047" y="2185098"/>
                    <a:pt x="1712212" y="2136720"/>
                    <a:pt x="1672153" y="2136569"/>
                  </a:cubicBezTo>
                  <a:close/>
                  <a:moveTo>
                    <a:pt x="1395530" y="1774025"/>
                  </a:moveTo>
                  <a:cubicBezTo>
                    <a:pt x="1389059" y="1373425"/>
                    <a:pt x="1368280" y="1428214"/>
                    <a:pt x="1444604" y="1427987"/>
                  </a:cubicBezTo>
                  <a:cubicBezTo>
                    <a:pt x="1541005" y="1427721"/>
                    <a:pt x="1597461" y="1427569"/>
                    <a:pt x="1671982" y="1428859"/>
                  </a:cubicBezTo>
                  <a:cubicBezTo>
                    <a:pt x="1698075" y="1429353"/>
                    <a:pt x="1690408" y="1387388"/>
                    <a:pt x="1696652" y="1772659"/>
                  </a:cubicBezTo>
                  <a:cubicBezTo>
                    <a:pt x="1585543" y="1774139"/>
                    <a:pt x="1644200" y="1773854"/>
                    <a:pt x="1395530" y="1774025"/>
                  </a:cubicBezTo>
                  <a:close/>
                  <a:moveTo>
                    <a:pt x="1389553" y="2498202"/>
                  </a:moveTo>
                  <a:cubicBezTo>
                    <a:pt x="1311976" y="2497803"/>
                    <a:pt x="1214436" y="2498353"/>
                    <a:pt x="1088982" y="2498410"/>
                  </a:cubicBezTo>
                  <a:cubicBezTo>
                    <a:pt x="1086628" y="2391468"/>
                    <a:pt x="1084959" y="2390558"/>
                    <a:pt x="1083194" y="2153377"/>
                  </a:cubicBezTo>
                  <a:cubicBezTo>
                    <a:pt x="1205384" y="2153074"/>
                    <a:pt x="1217150" y="2154724"/>
                    <a:pt x="1384733" y="2154383"/>
                  </a:cubicBezTo>
                  <a:cubicBezTo>
                    <a:pt x="1390274" y="2409833"/>
                    <a:pt x="1388642" y="2397748"/>
                    <a:pt x="1389553" y="2498202"/>
                  </a:cubicBezTo>
                  <a:close/>
                  <a:moveTo>
                    <a:pt x="1330782" y="2136834"/>
                  </a:moveTo>
                  <a:cubicBezTo>
                    <a:pt x="1216865" y="2136834"/>
                    <a:pt x="1217245" y="2135772"/>
                    <a:pt x="1103195" y="2135772"/>
                  </a:cubicBezTo>
                  <a:cubicBezTo>
                    <a:pt x="1076893" y="2135772"/>
                    <a:pt x="1083516" y="2151860"/>
                    <a:pt x="1081979" y="2053796"/>
                  </a:cubicBezTo>
                  <a:cubicBezTo>
                    <a:pt x="1077254" y="1752284"/>
                    <a:pt x="1068506" y="1792427"/>
                    <a:pt x="1103195" y="1792427"/>
                  </a:cubicBezTo>
                  <a:cubicBezTo>
                    <a:pt x="1404867" y="1792427"/>
                    <a:pt x="1380216" y="1788652"/>
                    <a:pt x="1380330" y="1795368"/>
                  </a:cubicBezTo>
                  <a:cubicBezTo>
                    <a:pt x="1386573" y="2192971"/>
                    <a:pt x="1401147" y="2136834"/>
                    <a:pt x="1330782" y="2136834"/>
                  </a:cubicBezTo>
                  <a:close/>
                  <a:moveTo>
                    <a:pt x="1330782" y="1774063"/>
                  </a:moveTo>
                  <a:cubicBezTo>
                    <a:pt x="1213449" y="1774063"/>
                    <a:pt x="1213772" y="1774784"/>
                    <a:pt x="1103195" y="1774784"/>
                  </a:cubicBezTo>
                  <a:cubicBezTo>
                    <a:pt x="1059720" y="1774784"/>
                    <a:pt x="1086306" y="1816711"/>
                    <a:pt x="1072946" y="1427038"/>
                  </a:cubicBezTo>
                  <a:cubicBezTo>
                    <a:pt x="1151965" y="1426583"/>
                    <a:pt x="1216524" y="1428214"/>
                    <a:pt x="1373954" y="1428120"/>
                  </a:cubicBezTo>
                  <a:cubicBezTo>
                    <a:pt x="1380785" y="1829934"/>
                    <a:pt x="1396764" y="1774025"/>
                    <a:pt x="1330782" y="1774063"/>
                  </a:cubicBezTo>
                  <a:close/>
                  <a:moveTo>
                    <a:pt x="1073421" y="2498448"/>
                  </a:moveTo>
                  <a:cubicBezTo>
                    <a:pt x="722751" y="2499340"/>
                    <a:pt x="773836" y="2519582"/>
                    <a:pt x="772375" y="2442008"/>
                  </a:cubicBezTo>
                  <a:cubicBezTo>
                    <a:pt x="770667" y="2350642"/>
                    <a:pt x="769339" y="2268761"/>
                    <a:pt x="768523" y="2183238"/>
                  </a:cubicBezTo>
                  <a:cubicBezTo>
                    <a:pt x="768162" y="2143531"/>
                    <a:pt x="720057" y="2154895"/>
                    <a:pt x="1067652" y="2153434"/>
                  </a:cubicBezTo>
                  <a:cubicBezTo>
                    <a:pt x="1069379" y="2388262"/>
                    <a:pt x="1071276" y="2403477"/>
                    <a:pt x="1073421" y="2498448"/>
                  </a:cubicBezTo>
                  <a:close/>
                  <a:moveTo>
                    <a:pt x="989354" y="2136644"/>
                  </a:moveTo>
                  <a:cubicBezTo>
                    <a:pt x="900354" y="2137972"/>
                    <a:pt x="832854" y="2137726"/>
                    <a:pt x="768030" y="2136588"/>
                  </a:cubicBezTo>
                  <a:cubicBezTo>
                    <a:pt x="768011" y="2135108"/>
                    <a:pt x="763494" y="1807073"/>
                    <a:pt x="763210" y="1790853"/>
                  </a:cubicBezTo>
                  <a:cubicBezTo>
                    <a:pt x="1095130" y="1788178"/>
                    <a:pt x="1062984" y="1794002"/>
                    <a:pt x="1063003" y="1795349"/>
                  </a:cubicBezTo>
                  <a:cubicBezTo>
                    <a:pt x="1069341" y="2198852"/>
                    <a:pt x="1090746" y="2134994"/>
                    <a:pt x="989354" y="2136644"/>
                  </a:cubicBezTo>
                  <a:close/>
                  <a:moveTo>
                    <a:pt x="762925" y="1773209"/>
                  </a:moveTo>
                  <a:cubicBezTo>
                    <a:pt x="756511" y="1410780"/>
                    <a:pt x="751216" y="1430282"/>
                    <a:pt x="761900" y="1430244"/>
                  </a:cubicBezTo>
                  <a:cubicBezTo>
                    <a:pt x="904642" y="1429865"/>
                    <a:pt x="916939" y="1430605"/>
                    <a:pt x="989658" y="1428518"/>
                  </a:cubicBezTo>
                  <a:cubicBezTo>
                    <a:pt x="1076514" y="1426128"/>
                    <a:pt x="1056721" y="1366747"/>
                    <a:pt x="1062699" y="1774689"/>
                  </a:cubicBezTo>
                  <a:cubicBezTo>
                    <a:pt x="977209" y="1774234"/>
                    <a:pt x="942368" y="1771748"/>
                    <a:pt x="762925" y="1773209"/>
                  </a:cubicBezTo>
                  <a:close/>
                  <a:moveTo>
                    <a:pt x="534484" y="2879375"/>
                  </a:moveTo>
                  <a:cubicBezTo>
                    <a:pt x="610694" y="2877933"/>
                    <a:pt x="683109" y="2877857"/>
                    <a:pt x="761767" y="2879451"/>
                  </a:cubicBezTo>
                  <a:cubicBezTo>
                    <a:pt x="763608" y="2879489"/>
                    <a:pt x="770041" y="3224616"/>
                    <a:pt x="761805" y="3224768"/>
                  </a:cubicBezTo>
                  <a:cubicBezTo>
                    <a:pt x="750154" y="3224939"/>
                    <a:pt x="468996" y="3229644"/>
                    <a:pt x="468863" y="3217692"/>
                  </a:cubicBezTo>
                  <a:cubicBezTo>
                    <a:pt x="465086" y="2816333"/>
                    <a:pt x="432390" y="2881291"/>
                    <a:pt x="534484" y="2879375"/>
                  </a:cubicBezTo>
                  <a:close/>
                  <a:moveTo>
                    <a:pt x="534275" y="3242563"/>
                  </a:moveTo>
                  <a:cubicBezTo>
                    <a:pt x="609764" y="3243474"/>
                    <a:pt x="686810" y="3243588"/>
                    <a:pt x="761995" y="3242374"/>
                  </a:cubicBezTo>
                  <a:cubicBezTo>
                    <a:pt x="769586" y="3242260"/>
                    <a:pt x="768656" y="3202344"/>
                    <a:pt x="775203" y="3586704"/>
                  </a:cubicBezTo>
                  <a:cubicBezTo>
                    <a:pt x="631531" y="3589190"/>
                    <a:pt x="564505" y="3587501"/>
                    <a:pt x="474651" y="3587198"/>
                  </a:cubicBezTo>
                  <a:cubicBezTo>
                    <a:pt x="468180" y="3181589"/>
                    <a:pt x="447286" y="3241501"/>
                    <a:pt x="534275" y="3242563"/>
                  </a:cubicBezTo>
                  <a:close/>
                  <a:moveTo>
                    <a:pt x="775544" y="3607175"/>
                  </a:moveTo>
                  <a:cubicBezTo>
                    <a:pt x="779757" y="3876455"/>
                    <a:pt x="780118" y="3897209"/>
                    <a:pt x="780744" y="3947180"/>
                  </a:cubicBezTo>
                  <a:cubicBezTo>
                    <a:pt x="545623" y="3946535"/>
                    <a:pt x="572912" y="3947389"/>
                    <a:pt x="480306" y="3947806"/>
                  </a:cubicBezTo>
                  <a:cubicBezTo>
                    <a:pt x="473227" y="3495225"/>
                    <a:pt x="475353" y="3631041"/>
                    <a:pt x="474935" y="3604822"/>
                  </a:cubicBezTo>
                  <a:cubicBezTo>
                    <a:pt x="802074" y="3605998"/>
                    <a:pt x="775468" y="3602697"/>
                    <a:pt x="775544" y="3607175"/>
                  </a:cubicBezTo>
                  <a:close/>
                  <a:moveTo>
                    <a:pt x="534408" y="3965032"/>
                  </a:moveTo>
                  <a:cubicBezTo>
                    <a:pt x="826231" y="3962661"/>
                    <a:pt x="780877" y="3957652"/>
                    <a:pt x="781313" y="3995481"/>
                  </a:cubicBezTo>
                  <a:cubicBezTo>
                    <a:pt x="782224" y="4075446"/>
                    <a:pt x="782433" y="4084040"/>
                    <a:pt x="785925" y="4311014"/>
                  </a:cubicBezTo>
                  <a:cubicBezTo>
                    <a:pt x="583918" y="4312114"/>
                    <a:pt x="575701" y="4311204"/>
                    <a:pt x="486720" y="4310862"/>
                  </a:cubicBezTo>
                  <a:cubicBezTo>
                    <a:pt x="479186" y="3912367"/>
                    <a:pt x="458881" y="3965753"/>
                    <a:pt x="534408" y="3965032"/>
                  </a:cubicBezTo>
                  <a:close/>
                  <a:moveTo>
                    <a:pt x="534275" y="4690309"/>
                  </a:moveTo>
                  <a:cubicBezTo>
                    <a:pt x="606804" y="4691087"/>
                    <a:pt x="689390" y="4691049"/>
                    <a:pt x="761938" y="4690650"/>
                  </a:cubicBezTo>
                  <a:cubicBezTo>
                    <a:pt x="807387" y="4690404"/>
                    <a:pt x="785735" y="4646826"/>
                    <a:pt x="796874" y="5035626"/>
                  </a:cubicBezTo>
                  <a:cubicBezTo>
                    <a:pt x="568111" y="5036764"/>
                    <a:pt x="616558" y="5036158"/>
                    <a:pt x="495962" y="5035361"/>
                  </a:cubicBezTo>
                  <a:cubicBezTo>
                    <a:pt x="485657" y="4633034"/>
                    <a:pt x="477213" y="4689702"/>
                    <a:pt x="534275" y="4690309"/>
                  </a:cubicBezTo>
                  <a:close/>
                  <a:moveTo>
                    <a:pt x="534275" y="5053346"/>
                  </a:moveTo>
                  <a:cubicBezTo>
                    <a:pt x="610391" y="5054067"/>
                    <a:pt x="684684" y="5054028"/>
                    <a:pt x="761938" y="5053498"/>
                  </a:cubicBezTo>
                  <a:cubicBezTo>
                    <a:pt x="808298" y="5053175"/>
                    <a:pt x="797424" y="4996982"/>
                    <a:pt x="804313" y="5399289"/>
                  </a:cubicBezTo>
                  <a:cubicBezTo>
                    <a:pt x="701934" y="5400124"/>
                    <a:pt x="737212" y="5401130"/>
                    <a:pt x="503894" y="5399877"/>
                  </a:cubicBezTo>
                  <a:cubicBezTo>
                    <a:pt x="497100" y="5000055"/>
                    <a:pt x="480021" y="5052833"/>
                    <a:pt x="534275" y="5053346"/>
                  </a:cubicBezTo>
                  <a:close/>
                  <a:moveTo>
                    <a:pt x="534313" y="5417710"/>
                  </a:moveTo>
                  <a:cubicBezTo>
                    <a:pt x="821961" y="5419626"/>
                    <a:pt x="804560" y="5413593"/>
                    <a:pt x="804655" y="5419664"/>
                  </a:cubicBezTo>
                  <a:cubicBezTo>
                    <a:pt x="806666" y="5548366"/>
                    <a:pt x="803858" y="5547380"/>
                    <a:pt x="805907" y="5678776"/>
                  </a:cubicBezTo>
                  <a:cubicBezTo>
                    <a:pt x="807463" y="5778395"/>
                    <a:pt x="819077" y="5761605"/>
                    <a:pt x="761862" y="5761909"/>
                  </a:cubicBezTo>
                  <a:cubicBezTo>
                    <a:pt x="685443" y="5762326"/>
                    <a:pt x="610429" y="5762554"/>
                    <a:pt x="534484" y="5761225"/>
                  </a:cubicBezTo>
                  <a:cubicBezTo>
                    <a:pt x="501408" y="5760656"/>
                    <a:pt x="509131" y="5776289"/>
                    <a:pt x="507594" y="5678396"/>
                  </a:cubicBezTo>
                  <a:cubicBezTo>
                    <a:pt x="502888" y="5377301"/>
                    <a:pt x="491882" y="5417426"/>
                    <a:pt x="534313" y="5417710"/>
                  </a:cubicBezTo>
                  <a:close/>
                  <a:moveTo>
                    <a:pt x="534313" y="6142380"/>
                  </a:moveTo>
                  <a:cubicBezTo>
                    <a:pt x="864051" y="6144144"/>
                    <a:pt x="815338" y="6119406"/>
                    <a:pt x="816534" y="6196714"/>
                  </a:cubicBezTo>
                  <a:cubicBezTo>
                    <a:pt x="818526" y="6324391"/>
                    <a:pt x="816876" y="6326668"/>
                    <a:pt x="818906" y="6455787"/>
                  </a:cubicBezTo>
                  <a:cubicBezTo>
                    <a:pt x="819551" y="6496500"/>
                    <a:pt x="831032" y="6488323"/>
                    <a:pt x="761938" y="6487944"/>
                  </a:cubicBezTo>
                  <a:cubicBezTo>
                    <a:pt x="482773" y="6486445"/>
                    <a:pt x="521219" y="6496728"/>
                    <a:pt x="520574" y="6455389"/>
                  </a:cubicBezTo>
                  <a:cubicBezTo>
                    <a:pt x="515109" y="6105291"/>
                    <a:pt x="499131" y="6142190"/>
                    <a:pt x="534313" y="6142380"/>
                  </a:cubicBezTo>
                  <a:close/>
                  <a:moveTo>
                    <a:pt x="521162" y="6503709"/>
                  </a:moveTo>
                  <a:cubicBezTo>
                    <a:pt x="592989" y="6505284"/>
                    <a:pt x="575094" y="6505227"/>
                    <a:pt x="819760" y="6505815"/>
                  </a:cubicBezTo>
                  <a:cubicBezTo>
                    <a:pt x="821487" y="6595056"/>
                    <a:pt x="825187" y="6689610"/>
                    <a:pt x="825453" y="6847945"/>
                  </a:cubicBezTo>
                  <a:cubicBezTo>
                    <a:pt x="498106" y="6850241"/>
                    <a:pt x="525224" y="6853485"/>
                    <a:pt x="524901" y="6843563"/>
                  </a:cubicBezTo>
                  <a:cubicBezTo>
                    <a:pt x="519132" y="6664473"/>
                    <a:pt x="521959" y="6593141"/>
                    <a:pt x="521162" y="6503709"/>
                  </a:cubicBezTo>
                  <a:close/>
                  <a:moveTo>
                    <a:pt x="829172" y="6066798"/>
                  </a:moveTo>
                  <a:cubicBezTo>
                    <a:pt x="819304" y="5729676"/>
                    <a:pt x="808032" y="5779267"/>
                    <a:pt x="875703" y="5779267"/>
                  </a:cubicBezTo>
                  <a:cubicBezTo>
                    <a:pt x="1164490" y="5779267"/>
                    <a:pt x="1124563" y="5771774"/>
                    <a:pt x="1125341" y="5809602"/>
                  </a:cubicBezTo>
                  <a:cubicBezTo>
                    <a:pt x="1133064" y="6174385"/>
                    <a:pt x="1136936" y="6124395"/>
                    <a:pt x="1103195" y="6124395"/>
                  </a:cubicBezTo>
                  <a:cubicBezTo>
                    <a:pt x="990455" y="6124395"/>
                    <a:pt x="989810" y="6122175"/>
                    <a:pt x="875703" y="6122175"/>
                  </a:cubicBezTo>
                  <a:cubicBezTo>
                    <a:pt x="818849" y="6122156"/>
                    <a:pt x="831127" y="6133786"/>
                    <a:pt x="829172" y="6066798"/>
                  </a:cubicBezTo>
                  <a:close/>
                  <a:moveTo>
                    <a:pt x="875722" y="6139781"/>
                  </a:moveTo>
                  <a:cubicBezTo>
                    <a:pt x="987646" y="6139781"/>
                    <a:pt x="989753" y="6142001"/>
                    <a:pt x="1103214" y="6142001"/>
                  </a:cubicBezTo>
                  <a:cubicBezTo>
                    <a:pt x="1136670" y="6142001"/>
                    <a:pt x="1129402" y="6130997"/>
                    <a:pt x="1130427" y="6196752"/>
                  </a:cubicBezTo>
                  <a:cubicBezTo>
                    <a:pt x="1135664" y="6531749"/>
                    <a:pt x="1151491" y="6485895"/>
                    <a:pt x="1103214" y="6485895"/>
                  </a:cubicBezTo>
                  <a:cubicBezTo>
                    <a:pt x="794768" y="6485895"/>
                    <a:pt x="835226" y="6504051"/>
                    <a:pt x="834467" y="6455484"/>
                  </a:cubicBezTo>
                  <a:cubicBezTo>
                    <a:pt x="828698" y="6088558"/>
                    <a:pt x="821468" y="6139781"/>
                    <a:pt x="875722" y="6139781"/>
                  </a:cubicBezTo>
                  <a:close/>
                  <a:moveTo>
                    <a:pt x="875722" y="6505872"/>
                  </a:moveTo>
                  <a:cubicBezTo>
                    <a:pt x="1190374" y="6505872"/>
                    <a:pt x="1137049" y="6477112"/>
                    <a:pt x="1138302" y="6585135"/>
                  </a:cubicBezTo>
                  <a:cubicBezTo>
                    <a:pt x="1141945" y="6902279"/>
                    <a:pt x="1157184" y="6850070"/>
                    <a:pt x="1103214" y="6850032"/>
                  </a:cubicBezTo>
                  <a:cubicBezTo>
                    <a:pt x="1087672" y="6850032"/>
                    <a:pt x="841052" y="6849235"/>
                    <a:pt x="841052" y="6843867"/>
                  </a:cubicBezTo>
                  <a:cubicBezTo>
                    <a:pt x="840217" y="6454953"/>
                    <a:pt x="814560" y="6505872"/>
                    <a:pt x="875722" y="6505872"/>
                  </a:cubicBezTo>
                  <a:close/>
                  <a:moveTo>
                    <a:pt x="875722" y="6865380"/>
                  </a:moveTo>
                  <a:cubicBezTo>
                    <a:pt x="988254" y="6865380"/>
                    <a:pt x="987703" y="6867638"/>
                    <a:pt x="1103214" y="6867638"/>
                  </a:cubicBezTo>
                  <a:cubicBezTo>
                    <a:pt x="1152060" y="6867675"/>
                    <a:pt x="1140712" y="6809850"/>
                    <a:pt x="1147487" y="7211304"/>
                  </a:cubicBezTo>
                  <a:cubicBezTo>
                    <a:pt x="1034443" y="7210887"/>
                    <a:pt x="941078" y="7212500"/>
                    <a:pt x="845435" y="7212082"/>
                  </a:cubicBezTo>
                  <a:cubicBezTo>
                    <a:pt x="839306" y="6809224"/>
                    <a:pt x="828945" y="6865380"/>
                    <a:pt x="875722" y="6865380"/>
                  </a:cubicBezTo>
                  <a:close/>
                  <a:moveTo>
                    <a:pt x="875722" y="7229763"/>
                  </a:moveTo>
                  <a:cubicBezTo>
                    <a:pt x="1170259" y="7229763"/>
                    <a:pt x="1147733" y="7225950"/>
                    <a:pt x="1147828" y="7232515"/>
                  </a:cubicBezTo>
                  <a:cubicBezTo>
                    <a:pt x="1154109" y="7633589"/>
                    <a:pt x="1172745" y="7575536"/>
                    <a:pt x="1103214" y="7575536"/>
                  </a:cubicBezTo>
                  <a:cubicBezTo>
                    <a:pt x="990910" y="7575536"/>
                    <a:pt x="992637" y="7574037"/>
                    <a:pt x="875722" y="7574037"/>
                  </a:cubicBezTo>
                  <a:cubicBezTo>
                    <a:pt x="846669" y="7574037"/>
                    <a:pt x="854506" y="7590201"/>
                    <a:pt x="852969" y="7491208"/>
                  </a:cubicBezTo>
                  <a:cubicBezTo>
                    <a:pt x="848244" y="7189753"/>
                    <a:pt x="826743" y="7229763"/>
                    <a:pt x="875722" y="7229763"/>
                  </a:cubicBezTo>
                  <a:close/>
                  <a:moveTo>
                    <a:pt x="1153863" y="6584869"/>
                  </a:moveTo>
                  <a:cubicBezTo>
                    <a:pt x="1152705" y="6483618"/>
                    <a:pt x="1091619" y="6501224"/>
                    <a:pt x="1444528" y="6503121"/>
                  </a:cubicBezTo>
                  <a:cubicBezTo>
                    <a:pt x="1453029" y="6503178"/>
                    <a:pt x="1453902" y="6461042"/>
                    <a:pt x="1459937" y="6849842"/>
                  </a:cubicBezTo>
                  <a:cubicBezTo>
                    <a:pt x="1123159" y="6851474"/>
                    <a:pt x="1156823" y="6852271"/>
                    <a:pt x="1156804" y="6843867"/>
                  </a:cubicBezTo>
                  <a:cubicBezTo>
                    <a:pt x="1156595" y="6743811"/>
                    <a:pt x="1155571" y="6734990"/>
                    <a:pt x="1153863" y="6584869"/>
                  </a:cubicBezTo>
                  <a:close/>
                  <a:moveTo>
                    <a:pt x="1460203" y="6867486"/>
                  </a:moveTo>
                  <a:cubicBezTo>
                    <a:pt x="1466256" y="7257633"/>
                    <a:pt x="1473562" y="7212158"/>
                    <a:pt x="1444528" y="7212253"/>
                  </a:cubicBezTo>
                  <a:cubicBezTo>
                    <a:pt x="1365111" y="7212576"/>
                    <a:pt x="1296244" y="7212689"/>
                    <a:pt x="1217036" y="7211836"/>
                  </a:cubicBezTo>
                  <a:cubicBezTo>
                    <a:pt x="1152705" y="7211134"/>
                    <a:pt x="1158531" y="7270248"/>
                    <a:pt x="1156861" y="6867675"/>
                  </a:cubicBezTo>
                  <a:cubicBezTo>
                    <a:pt x="1350878" y="6867846"/>
                    <a:pt x="1366857" y="6867979"/>
                    <a:pt x="1460203" y="6867486"/>
                  </a:cubicBezTo>
                  <a:close/>
                  <a:moveTo>
                    <a:pt x="1216903" y="7229498"/>
                  </a:moveTo>
                  <a:cubicBezTo>
                    <a:pt x="1484151" y="7232381"/>
                    <a:pt x="1465402" y="7226576"/>
                    <a:pt x="1465497" y="7232476"/>
                  </a:cubicBezTo>
                  <a:cubicBezTo>
                    <a:pt x="1471702" y="7629188"/>
                    <a:pt x="1479578" y="7575366"/>
                    <a:pt x="1444661" y="7574835"/>
                  </a:cubicBezTo>
                  <a:cubicBezTo>
                    <a:pt x="1113404" y="7569940"/>
                    <a:pt x="1170410" y="7604468"/>
                    <a:pt x="1168646" y="7491208"/>
                  </a:cubicBezTo>
                  <a:cubicBezTo>
                    <a:pt x="1163731" y="7176530"/>
                    <a:pt x="1142306" y="7228701"/>
                    <a:pt x="1216903" y="7229498"/>
                  </a:cubicBezTo>
                  <a:close/>
                  <a:moveTo>
                    <a:pt x="1467319" y="6503254"/>
                  </a:moveTo>
                  <a:cubicBezTo>
                    <a:pt x="1510718" y="6503481"/>
                    <a:pt x="1765708" y="6503690"/>
                    <a:pt x="1768175" y="6503690"/>
                  </a:cubicBezTo>
                  <a:cubicBezTo>
                    <a:pt x="1768194" y="6505170"/>
                    <a:pt x="1773260" y="6804007"/>
                    <a:pt x="1774076" y="6848135"/>
                  </a:cubicBezTo>
                  <a:cubicBezTo>
                    <a:pt x="1672874" y="6848249"/>
                    <a:pt x="1772995" y="6848685"/>
                    <a:pt x="1475479" y="6849785"/>
                  </a:cubicBezTo>
                  <a:cubicBezTo>
                    <a:pt x="1470317" y="6517444"/>
                    <a:pt x="1470469" y="6639810"/>
                    <a:pt x="1467319" y="6503254"/>
                  </a:cubicBezTo>
                  <a:close/>
                  <a:moveTo>
                    <a:pt x="1774418" y="6865740"/>
                  </a:moveTo>
                  <a:cubicBezTo>
                    <a:pt x="1780965" y="7211836"/>
                    <a:pt x="1779864" y="7109030"/>
                    <a:pt x="1781629" y="7211456"/>
                  </a:cubicBezTo>
                  <a:cubicBezTo>
                    <a:pt x="1768877" y="7211456"/>
                    <a:pt x="1835769" y="7211267"/>
                    <a:pt x="1480735" y="7212139"/>
                  </a:cubicBezTo>
                  <a:cubicBezTo>
                    <a:pt x="1479217" y="7113033"/>
                    <a:pt x="1480128" y="7149211"/>
                    <a:pt x="1475763" y="6867410"/>
                  </a:cubicBezTo>
                  <a:cubicBezTo>
                    <a:pt x="1797038" y="6866044"/>
                    <a:pt x="1680749" y="6865835"/>
                    <a:pt x="1774418" y="6865740"/>
                  </a:cubicBezTo>
                  <a:close/>
                  <a:moveTo>
                    <a:pt x="1778422" y="6142475"/>
                  </a:moveTo>
                  <a:cubicBezTo>
                    <a:pt x="1914257" y="6142607"/>
                    <a:pt x="1913725" y="6139553"/>
                    <a:pt x="2079448" y="6140692"/>
                  </a:cubicBezTo>
                  <a:cubicBezTo>
                    <a:pt x="2081574" y="6326137"/>
                    <a:pt x="2083927" y="6299501"/>
                    <a:pt x="2086716" y="6484984"/>
                  </a:cubicBezTo>
                  <a:cubicBezTo>
                    <a:pt x="1883761" y="6484548"/>
                    <a:pt x="1925111" y="6486066"/>
                    <a:pt x="1783451" y="6486066"/>
                  </a:cubicBezTo>
                  <a:cubicBezTo>
                    <a:pt x="1781268" y="6353399"/>
                    <a:pt x="1780642" y="6263076"/>
                    <a:pt x="1778422" y="6142475"/>
                  </a:cubicBezTo>
                  <a:close/>
                  <a:moveTo>
                    <a:pt x="1785937" y="6503690"/>
                  </a:moveTo>
                  <a:cubicBezTo>
                    <a:pt x="2144766" y="6503690"/>
                    <a:pt x="2086641" y="6474664"/>
                    <a:pt x="2088121" y="6585058"/>
                  </a:cubicBezTo>
                  <a:cubicBezTo>
                    <a:pt x="2089620" y="6705299"/>
                    <a:pt x="2090701" y="6739524"/>
                    <a:pt x="2091461" y="6843904"/>
                  </a:cubicBezTo>
                  <a:cubicBezTo>
                    <a:pt x="2091518" y="6852195"/>
                    <a:pt x="2115751" y="6848173"/>
                    <a:pt x="1789656" y="6848116"/>
                  </a:cubicBezTo>
                  <a:cubicBezTo>
                    <a:pt x="1789599" y="6845005"/>
                    <a:pt x="1782805" y="6503690"/>
                    <a:pt x="1785937" y="6503690"/>
                  </a:cubicBezTo>
                  <a:close/>
                  <a:moveTo>
                    <a:pt x="2091631" y="6866290"/>
                  </a:moveTo>
                  <a:cubicBezTo>
                    <a:pt x="2091650" y="6867960"/>
                    <a:pt x="2095616" y="7208307"/>
                    <a:pt x="2095635" y="7210242"/>
                  </a:cubicBezTo>
                  <a:cubicBezTo>
                    <a:pt x="1972895" y="7208515"/>
                    <a:pt x="1889644" y="7211343"/>
                    <a:pt x="1797152" y="7211456"/>
                  </a:cubicBezTo>
                  <a:cubicBezTo>
                    <a:pt x="1795178" y="7096091"/>
                    <a:pt x="1796374" y="7210584"/>
                    <a:pt x="1789979" y="6865740"/>
                  </a:cubicBezTo>
                  <a:cubicBezTo>
                    <a:pt x="1896438" y="6865759"/>
                    <a:pt x="1972097" y="6867144"/>
                    <a:pt x="2091631" y="6866290"/>
                  </a:cubicBezTo>
                  <a:close/>
                  <a:moveTo>
                    <a:pt x="2095920" y="7227885"/>
                  </a:moveTo>
                  <a:cubicBezTo>
                    <a:pt x="2098178" y="7375142"/>
                    <a:pt x="2096717" y="7339380"/>
                    <a:pt x="2100532" y="7573449"/>
                  </a:cubicBezTo>
                  <a:cubicBezTo>
                    <a:pt x="2029103" y="7574417"/>
                    <a:pt x="1944012" y="7573772"/>
                    <a:pt x="1801175" y="7573734"/>
                  </a:cubicBezTo>
                  <a:cubicBezTo>
                    <a:pt x="1801156" y="7571571"/>
                    <a:pt x="1797531" y="7233975"/>
                    <a:pt x="1797512" y="7232173"/>
                  </a:cubicBezTo>
                  <a:cubicBezTo>
                    <a:pt x="1797418" y="7225855"/>
                    <a:pt x="2089506" y="7227791"/>
                    <a:pt x="2095920" y="7227885"/>
                  </a:cubicBezTo>
                  <a:close/>
                  <a:moveTo>
                    <a:pt x="2094990" y="6140824"/>
                  </a:moveTo>
                  <a:cubicBezTo>
                    <a:pt x="2269917" y="6142380"/>
                    <a:pt x="2134651" y="6140995"/>
                    <a:pt x="2396757" y="6142646"/>
                  </a:cubicBezTo>
                  <a:cubicBezTo>
                    <a:pt x="2399243" y="6334655"/>
                    <a:pt x="2398731" y="6373698"/>
                    <a:pt x="2400647" y="6485705"/>
                  </a:cubicBezTo>
                  <a:cubicBezTo>
                    <a:pt x="2155488" y="6485098"/>
                    <a:pt x="2296845" y="6485611"/>
                    <a:pt x="2102239" y="6485042"/>
                  </a:cubicBezTo>
                  <a:cubicBezTo>
                    <a:pt x="2099431" y="6301322"/>
                    <a:pt x="2096964" y="6314925"/>
                    <a:pt x="2094990" y="6140824"/>
                  </a:cubicBezTo>
                  <a:close/>
                  <a:moveTo>
                    <a:pt x="2127289" y="6502780"/>
                  </a:moveTo>
                  <a:cubicBezTo>
                    <a:pt x="2457197" y="6504107"/>
                    <a:pt x="2400211" y="6480033"/>
                    <a:pt x="2402735" y="6585988"/>
                  </a:cubicBezTo>
                  <a:cubicBezTo>
                    <a:pt x="2404879" y="6674490"/>
                    <a:pt x="2405866" y="6743432"/>
                    <a:pt x="2407232" y="6844037"/>
                  </a:cubicBezTo>
                  <a:cubicBezTo>
                    <a:pt x="2407308" y="6850715"/>
                    <a:pt x="2107079" y="6850469"/>
                    <a:pt x="2107040" y="6843809"/>
                  </a:cubicBezTo>
                  <a:cubicBezTo>
                    <a:pt x="2104175" y="6453587"/>
                    <a:pt x="2090018" y="6502609"/>
                    <a:pt x="2127289" y="6502780"/>
                  </a:cubicBezTo>
                  <a:close/>
                  <a:moveTo>
                    <a:pt x="2127384" y="6865968"/>
                  </a:moveTo>
                  <a:cubicBezTo>
                    <a:pt x="2207085" y="6865209"/>
                    <a:pt x="2275155" y="6865323"/>
                    <a:pt x="2354875" y="6865550"/>
                  </a:cubicBezTo>
                  <a:cubicBezTo>
                    <a:pt x="2422983" y="6865740"/>
                    <a:pt x="2407194" y="6804159"/>
                    <a:pt x="2414082" y="7210128"/>
                  </a:cubicBezTo>
                  <a:cubicBezTo>
                    <a:pt x="2330908" y="7210735"/>
                    <a:pt x="2284282" y="7213524"/>
                    <a:pt x="2111196" y="7210489"/>
                  </a:cubicBezTo>
                  <a:cubicBezTo>
                    <a:pt x="2105408" y="6814536"/>
                    <a:pt x="2100190" y="6866253"/>
                    <a:pt x="2127384" y="6865968"/>
                  </a:cubicBezTo>
                  <a:close/>
                  <a:moveTo>
                    <a:pt x="2127194" y="7228417"/>
                  </a:moveTo>
                  <a:cubicBezTo>
                    <a:pt x="2407460" y="7233690"/>
                    <a:pt x="2414272" y="7220600"/>
                    <a:pt x="2414462" y="7232476"/>
                  </a:cubicBezTo>
                  <a:cubicBezTo>
                    <a:pt x="2416436" y="7358219"/>
                    <a:pt x="2413684" y="7364536"/>
                    <a:pt x="2415677" y="7491588"/>
                  </a:cubicBezTo>
                  <a:cubicBezTo>
                    <a:pt x="2417233" y="7591567"/>
                    <a:pt x="2432945" y="7576561"/>
                    <a:pt x="2355160" y="7573981"/>
                  </a:cubicBezTo>
                  <a:cubicBezTo>
                    <a:pt x="2067531" y="7564552"/>
                    <a:pt x="2116662" y="7608736"/>
                    <a:pt x="2114745" y="7491266"/>
                  </a:cubicBezTo>
                  <a:cubicBezTo>
                    <a:pt x="2109982" y="7188652"/>
                    <a:pt x="2103720" y="7227980"/>
                    <a:pt x="2127194" y="7228417"/>
                  </a:cubicBezTo>
                  <a:close/>
                  <a:moveTo>
                    <a:pt x="2416530" y="6503349"/>
                  </a:moveTo>
                  <a:cubicBezTo>
                    <a:pt x="2663398" y="6503652"/>
                    <a:pt x="2469627" y="6503671"/>
                    <a:pt x="2719379" y="6504202"/>
                  </a:cubicBezTo>
                  <a:cubicBezTo>
                    <a:pt x="2725584" y="6903797"/>
                    <a:pt x="2734275" y="6850354"/>
                    <a:pt x="2696341" y="6850354"/>
                  </a:cubicBezTo>
                  <a:cubicBezTo>
                    <a:pt x="2694861" y="6850354"/>
                    <a:pt x="2422869" y="6849273"/>
                    <a:pt x="2422793" y="6843696"/>
                  </a:cubicBezTo>
                  <a:cubicBezTo>
                    <a:pt x="2419548" y="6604200"/>
                    <a:pt x="2418504" y="6610215"/>
                    <a:pt x="2416530" y="6503349"/>
                  </a:cubicBezTo>
                  <a:close/>
                  <a:moveTo>
                    <a:pt x="2696341" y="6867998"/>
                  </a:moveTo>
                  <a:cubicBezTo>
                    <a:pt x="2732492" y="6867998"/>
                    <a:pt x="2722870" y="6812791"/>
                    <a:pt x="2729911" y="7209995"/>
                  </a:cubicBezTo>
                  <a:cubicBezTo>
                    <a:pt x="2707936" y="7209863"/>
                    <a:pt x="2690781" y="7209900"/>
                    <a:pt x="2468735" y="7209939"/>
                  </a:cubicBezTo>
                  <a:cubicBezTo>
                    <a:pt x="2419718" y="7209939"/>
                    <a:pt x="2428600" y="7266948"/>
                    <a:pt x="2423097" y="6865645"/>
                  </a:cubicBezTo>
                  <a:cubicBezTo>
                    <a:pt x="2586163" y="6865740"/>
                    <a:pt x="2589977" y="6867998"/>
                    <a:pt x="2696341" y="6867998"/>
                  </a:cubicBezTo>
                  <a:close/>
                  <a:moveTo>
                    <a:pt x="2734162" y="6455446"/>
                  </a:moveTo>
                  <a:cubicBezTo>
                    <a:pt x="2728393" y="6084992"/>
                    <a:pt x="2700231" y="6138737"/>
                    <a:pt x="2810011" y="6141545"/>
                  </a:cubicBezTo>
                  <a:cubicBezTo>
                    <a:pt x="2885121" y="6143461"/>
                    <a:pt x="2961957" y="6143310"/>
                    <a:pt x="3028300" y="6142171"/>
                  </a:cubicBezTo>
                  <a:cubicBezTo>
                    <a:pt x="3032228" y="6466924"/>
                    <a:pt x="3031051" y="6403787"/>
                    <a:pt x="3032569" y="6486862"/>
                  </a:cubicBezTo>
                  <a:cubicBezTo>
                    <a:pt x="2685885" y="6495684"/>
                    <a:pt x="2734674" y="6487735"/>
                    <a:pt x="2734162" y="6455446"/>
                  </a:cubicBezTo>
                  <a:close/>
                  <a:moveTo>
                    <a:pt x="3032892" y="6504506"/>
                  </a:moveTo>
                  <a:cubicBezTo>
                    <a:pt x="3035207" y="6619681"/>
                    <a:pt x="3037314" y="6611163"/>
                    <a:pt x="3039458" y="6849140"/>
                  </a:cubicBezTo>
                  <a:cubicBezTo>
                    <a:pt x="2998127" y="6849520"/>
                    <a:pt x="2740310" y="6850335"/>
                    <a:pt x="2738963" y="6850335"/>
                  </a:cubicBezTo>
                  <a:cubicBezTo>
                    <a:pt x="2739152" y="6755422"/>
                    <a:pt x="2739115" y="6774507"/>
                    <a:pt x="2734902" y="6504260"/>
                  </a:cubicBezTo>
                  <a:cubicBezTo>
                    <a:pt x="2818703" y="6504620"/>
                    <a:pt x="2913434" y="6507523"/>
                    <a:pt x="3032892" y="6504506"/>
                  </a:cubicBezTo>
                  <a:close/>
                  <a:moveTo>
                    <a:pt x="3037940" y="6866765"/>
                  </a:moveTo>
                  <a:cubicBezTo>
                    <a:pt x="3039856" y="6866765"/>
                    <a:pt x="3045303" y="7209900"/>
                    <a:pt x="3045322" y="7211399"/>
                  </a:cubicBezTo>
                  <a:cubicBezTo>
                    <a:pt x="2868554" y="7214416"/>
                    <a:pt x="2826919" y="7210811"/>
                    <a:pt x="2745434" y="7210090"/>
                  </a:cubicBezTo>
                  <a:cubicBezTo>
                    <a:pt x="2743650" y="7108043"/>
                    <a:pt x="2738773" y="7009259"/>
                    <a:pt x="2738925" y="6867941"/>
                  </a:cubicBezTo>
                  <a:cubicBezTo>
                    <a:pt x="2740272" y="6867960"/>
                    <a:pt x="3009911" y="6867030"/>
                    <a:pt x="3037940" y="6866765"/>
                  </a:cubicBezTo>
                  <a:close/>
                  <a:moveTo>
                    <a:pt x="3045682" y="7232515"/>
                  </a:moveTo>
                  <a:cubicBezTo>
                    <a:pt x="3051736" y="7618601"/>
                    <a:pt x="3054905" y="7574645"/>
                    <a:pt x="3037940" y="7574455"/>
                  </a:cubicBezTo>
                  <a:cubicBezTo>
                    <a:pt x="2692394" y="7570755"/>
                    <a:pt x="2750007" y="7602210"/>
                    <a:pt x="2748280" y="7491247"/>
                  </a:cubicBezTo>
                  <a:cubicBezTo>
                    <a:pt x="2746269" y="7362545"/>
                    <a:pt x="2747901" y="7365087"/>
                    <a:pt x="2745813" y="7232173"/>
                  </a:cubicBezTo>
                  <a:cubicBezTo>
                    <a:pt x="2745718" y="7225286"/>
                    <a:pt x="3045663" y="7231035"/>
                    <a:pt x="3045682" y="7232515"/>
                  </a:cubicBezTo>
                  <a:close/>
                  <a:moveTo>
                    <a:pt x="3048434" y="6504107"/>
                  </a:moveTo>
                  <a:cubicBezTo>
                    <a:pt x="3106236" y="6502666"/>
                    <a:pt x="3116389" y="6502912"/>
                    <a:pt x="3349973" y="6502874"/>
                  </a:cubicBezTo>
                  <a:cubicBezTo>
                    <a:pt x="3352667" y="6660660"/>
                    <a:pt x="3350883" y="6519664"/>
                    <a:pt x="3355836" y="6849956"/>
                  </a:cubicBezTo>
                  <a:cubicBezTo>
                    <a:pt x="3020291" y="6849292"/>
                    <a:pt x="3055057" y="6850430"/>
                    <a:pt x="3055000" y="6843772"/>
                  </a:cubicBezTo>
                  <a:cubicBezTo>
                    <a:pt x="3053292" y="6638975"/>
                    <a:pt x="3050388" y="6599230"/>
                    <a:pt x="3048434" y="6504107"/>
                  </a:cubicBezTo>
                  <a:close/>
                  <a:moveTo>
                    <a:pt x="3356102" y="6867581"/>
                  </a:moveTo>
                  <a:cubicBezTo>
                    <a:pt x="3360979" y="7192675"/>
                    <a:pt x="3358645" y="7022274"/>
                    <a:pt x="3361662" y="7212120"/>
                  </a:cubicBezTo>
                  <a:cubicBezTo>
                    <a:pt x="3260099" y="7211949"/>
                    <a:pt x="3188007" y="7209218"/>
                    <a:pt x="3060882" y="7211134"/>
                  </a:cubicBezTo>
                  <a:cubicBezTo>
                    <a:pt x="3059232" y="7110168"/>
                    <a:pt x="3056309" y="6994271"/>
                    <a:pt x="3055208" y="6866594"/>
                  </a:cubicBezTo>
                  <a:cubicBezTo>
                    <a:pt x="3209830" y="6865247"/>
                    <a:pt x="3259663" y="6867410"/>
                    <a:pt x="3356102" y="6867581"/>
                  </a:cubicBezTo>
                  <a:close/>
                  <a:moveTo>
                    <a:pt x="3361947" y="7229745"/>
                  </a:moveTo>
                  <a:cubicBezTo>
                    <a:pt x="3364167" y="7390167"/>
                    <a:pt x="3361605" y="7317677"/>
                    <a:pt x="3365590" y="7573355"/>
                  </a:cubicBezTo>
                  <a:cubicBezTo>
                    <a:pt x="3251693" y="7573507"/>
                    <a:pt x="3222506" y="7576086"/>
                    <a:pt x="3066234" y="7574740"/>
                  </a:cubicBezTo>
                  <a:cubicBezTo>
                    <a:pt x="3063596" y="7473223"/>
                    <a:pt x="3063198" y="7359623"/>
                    <a:pt x="3061205" y="7232211"/>
                  </a:cubicBezTo>
                  <a:cubicBezTo>
                    <a:pt x="3061110" y="7224907"/>
                    <a:pt x="3048339" y="7229270"/>
                    <a:pt x="3361947" y="7229745"/>
                  </a:cubicBezTo>
                  <a:close/>
                  <a:moveTo>
                    <a:pt x="3365515" y="6502893"/>
                  </a:moveTo>
                  <a:cubicBezTo>
                    <a:pt x="3462523" y="6502874"/>
                    <a:pt x="3470247" y="6504411"/>
                    <a:pt x="3665497" y="6504905"/>
                  </a:cubicBezTo>
                  <a:cubicBezTo>
                    <a:pt x="3665516" y="6506422"/>
                    <a:pt x="3671513" y="6835860"/>
                    <a:pt x="3671798" y="6849729"/>
                  </a:cubicBezTo>
                  <a:cubicBezTo>
                    <a:pt x="3524026" y="6849690"/>
                    <a:pt x="3424095" y="6850032"/>
                    <a:pt x="3371359" y="6849975"/>
                  </a:cubicBezTo>
                  <a:cubicBezTo>
                    <a:pt x="3366634" y="6534158"/>
                    <a:pt x="3367811" y="6638311"/>
                    <a:pt x="3365515" y="6502893"/>
                  </a:cubicBezTo>
                  <a:close/>
                  <a:moveTo>
                    <a:pt x="3379348" y="6867599"/>
                  </a:moveTo>
                  <a:cubicBezTo>
                    <a:pt x="3733510" y="6867599"/>
                    <a:pt x="3671968" y="6841457"/>
                    <a:pt x="3674037" y="6973479"/>
                  </a:cubicBezTo>
                  <a:cubicBezTo>
                    <a:pt x="3676067" y="7103509"/>
                    <a:pt x="3676466" y="7094535"/>
                    <a:pt x="3678382" y="7213145"/>
                  </a:cubicBezTo>
                  <a:cubicBezTo>
                    <a:pt x="3533420" y="7213998"/>
                    <a:pt x="3504272" y="7212139"/>
                    <a:pt x="3377204" y="7212139"/>
                  </a:cubicBezTo>
                  <a:cubicBezTo>
                    <a:pt x="3371151" y="6827001"/>
                    <a:pt x="3367792" y="6867599"/>
                    <a:pt x="3379348" y="6867599"/>
                  </a:cubicBezTo>
                  <a:close/>
                  <a:moveTo>
                    <a:pt x="3379348" y="7229763"/>
                  </a:moveTo>
                  <a:cubicBezTo>
                    <a:pt x="3380696" y="7229763"/>
                    <a:pt x="3678667" y="7230485"/>
                    <a:pt x="3678705" y="7232515"/>
                  </a:cubicBezTo>
                  <a:cubicBezTo>
                    <a:pt x="3678743" y="7234791"/>
                    <a:pt x="3682861" y="7573336"/>
                    <a:pt x="3682880" y="7575612"/>
                  </a:cubicBezTo>
                  <a:cubicBezTo>
                    <a:pt x="3474080" y="7576694"/>
                    <a:pt x="3524956" y="7573373"/>
                    <a:pt x="3381132" y="7573355"/>
                  </a:cubicBezTo>
                  <a:cubicBezTo>
                    <a:pt x="3375155" y="7191536"/>
                    <a:pt x="3378001" y="7229763"/>
                    <a:pt x="3379348" y="7229763"/>
                  </a:cubicBezTo>
                  <a:close/>
                  <a:moveTo>
                    <a:pt x="3720700" y="6505113"/>
                  </a:moveTo>
                  <a:cubicBezTo>
                    <a:pt x="3833042" y="6505569"/>
                    <a:pt x="3836723" y="6505132"/>
                    <a:pt x="3948211" y="6505569"/>
                  </a:cubicBezTo>
                  <a:cubicBezTo>
                    <a:pt x="3994059" y="6505758"/>
                    <a:pt x="3982312" y="6451405"/>
                    <a:pt x="3987000" y="6849160"/>
                  </a:cubicBezTo>
                  <a:cubicBezTo>
                    <a:pt x="3656426" y="6850677"/>
                    <a:pt x="3687396" y="6852442"/>
                    <a:pt x="3687225" y="6843677"/>
                  </a:cubicBezTo>
                  <a:cubicBezTo>
                    <a:pt x="3679445" y="6451215"/>
                    <a:pt x="3667300" y="6504885"/>
                    <a:pt x="3720700" y="6505113"/>
                  </a:cubicBezTo>
                  <a:close/>
                  <a:moveTo>
                    <a:pt x="3987227" y="6866765"/>
                  </a:moveTo>
                  <a:cubicBezTo>
                    <a:pt x="3988271" y="6954318"/>
                    <a:pt x="3989372" y="7027775"/>
                    <a:pt x="3991649" y="7103130"/>
                  </a:cubicBezTo>
                  <a:cubicBezTo>
                    <a:pt x="3995881" y="7242436"/>
                    <a:pt x="4049281" y="7210166"/>
                    <a:pt x="3720662" y="7212841"/>
                  </a:cubicBezTo>
                  <a:cubicBezTo>
                    <a:pt x="3682178" y="7213145"/>
                    <a:pt x="3695689" y="7265866"/>
                    <a:pt x="3687719" y="6867353"/>
                  </a:cubicBezTo>
                  <a:cubicBezTo>
                    <a:pt x="3964057" y="6867391"/>
                    <a:pt x="3856307" y="6867391"/>
                    <a:pt x="3987227" y="6866765"/>
                  </a:cubicBezTo>
                  <a:close/>
                  <a:moveTo>
                    <a:pt x="3720814" y="7230485"/>
                  </a:moveTo>
                  <a:cubicBezTo>
                    <a:pt x="3722161" y="7230466"/>
                    <a:pt x="3994552" y="7227791"/>
                    <a:pt x="3994628" y="7232515"/>
                  </a:cubicBezTo>
                  <a:cubicBezTo>
                    <a:pt x="4000833" y="7630174"/>
                    <a:pt x="4022011" y="7573886"/>
                    <a:pt x="3948192" y="7574493"/>
                  </a:cubicBezTo>
                  <a:cubicBezTo>
                    <a:pt x="3834655" y="7575422"/>
                    <a:pt x="3827748" y="7574512"/>
                    <a:pt x="3720700" y="7575366"/>
                  </a:cubicBezTo>
                  <a:cubicBezTo>
                    <a:pt x="3691400" y="7575555"/>
                    <a:pt x="3698858" y="7591074"/>
                    <a:pt x="3697302" y="7491247"/>
                  </a:cubicBezTo>
                  <a:cubicBezTo>
                    <a:pt x="3692729" y="7190853"/>
                    <a:pt x="3683639" y="7230788"/>
                    <a:pt x="3720814" y="7230485"/>
                  </a:cubicBezTo>
                  <a:close/>
                  <a:moveTo>
                    <a:pt x="3997456" y="6505701"/>
                  </a:moveTo>
                  <a:cubicBezTo>
                    <a:pt x="4186273" y="6506043"/>
                    <a:pt x="4159137" y="6504866"/>
                    <a:pt x="4289772" y="6504866"/>
                  </a:cubicBezTo>
                  <a:cubicBezTo>
                    <a:pt x="4305257" y="6504866"/>
                    <a:pt x="4298141" y="6463945"/>
                    <a:pt x="4304308" y="6850867"/>
                  </a:cubicBezTo>
                  <a:cubicBezTo>
                    <a:pt x="4187013" y="6851189"/>
                    <a:pt x="4168245" y="6848495"/>
                    <a:pt x="4002579" y="6849065"/>
                  </a:cubicBezTo>
                  <a:cubicBezTo>
                    <a:pt x="4001289" y="6748971"/>
                    <a:pt x="4002712" y="6839370"/>
                    <a:pt x="3997456" y="6505701"/>
                  </a:cubicBezTo>
                  <a:close/>
                  <a:moveTo>
                    <a:pt x="4062071" y="6866613"/>
                  </a:moveTo>
                  <a:cubicBezTo>
                    <a:pt x="4174659" y="6866613"/>
                    <a:pt x="4175836" y="6868529"/>
                    <a:pt x="4289753" y="6868529"/>
                  </a:cubicBezTo>
                  <a:cubicBezTo>
                    <a:pt x="4311975" y="6868529"/>
                    <a:pt x="4304251" y="6825824"/>
                    <a:pt x="4310551" y="7212747"/>
                  </a:cubicBezTo>
                  <a:cubicBezTo>
                    <a:pt x="4197299" y="7213050"/>
                    <a:pt x="4154829" y="7211039"/>
                    <a:pt x="4009828" y="7211551"/>
                  </a:cubicBezTo>
                  <a:cubicBezTo>
                    <a:pt x="4002921" y="6811293"/>
                    <a:pt x="3978744" y="6866613"/>
                    <a:pt x="4062071" y="6866613"/>
                  </a:cubicBezTo>
                  <a:close/>
                  <a:moveTo>
                    <a:pt x="4308255" y="6196486"/>
                  </a:moveTo>
                  <a:cubicBezTo>
                    <a:pt x="4307078" y="6120866"/>
                    <a:pt x="4255880" y="6143177"/>
                    <a:pt x="4610971" y="6141887"/>
                  </a:cubicBezTo>
                  <a:cubicBezTo>
                    <a:pt x="4614159" y="6331240"/>
                    <a:pt x="4612185" y="6334579"/>
                    <a:pt x="4614880" y="6486692"/>
                  </a:cubicBezTo>
                  <a:cubicBezTo>
                    <a:pt x="4551839" y="6487432"/>
                    <a:pt x="4525879" y="6487223"/>
                    <a:pt x="4315182" y="6487261"/>
                  </a:cubicBezTo>
                  <a:cubicBezTo>
                    <a:pt x="4312961" y="6328338"/>
                    <a:pt x="4310286" y="6325871"/>
                    <a:pt x="4308255" y="6196486"/>
                  </a:cubicBezTo>
                  <a:close/>
                  <a:moveTo>
                    <a:pt x="4615202" y="6504316"/>
                  </a:moveTo>
                  <a:cubicBezTo>
                    <a:pt x="4617005" y="6599173"/>
                    <a:pt x="4619833" y="6651857"/>
                    <a:pt x="4621427" y="6843942"/>
                  </a:cubicBezTo>
                  <a:cubicBezTo>
                    <a:pt x="4621465" y="6849140"/>
                    <a:pt x="4656382" y="6848799"/>
                    <a:pt x="4319831" y="6850810"/>
                  </a:cubicBezTo>
                  <a:cubicBezTo>
                    <a:pt x="4314631" y="6524540"/>
                    <a:pt x="4317174" y="6641574"/>
                    <a:pt x="4315428" y="6504866"/>
                  </a:cubicBezTo>
                  <a:cubicBezTo>
                    <a:pt x="4526145" y="6504829"/>
                    <a:pt x="4559999" y="6505000"/>
                    <a:pt x="4615202" y="6504316"/>
                  </a:cubicBezTo>
                  <a:close/>
                  <a:moveTo>
                    <a:pt x="4621636" y="6866518"/>
                  </a:moveTo>
                  <a:cubicBezTo>
                    <a:pt x="4621654" y="6868017"/>
                    <a:pt x="4625450" y="7210052"/>
                    <a:pt x="4625469" y="7211418"/>
                  </a:cubicBezTo>
                  <a:cubicBezTo>
                    <a:pt x="4467108" y="7209313"/>
                    <a:pt x="4402208" y="7212291"/>
                    <a:pt x="4326093" y="7212670"/>
                  </a:cubicBezTo>
                  <a:cubicBezTo>
                    <a:pt x="4324537" y="7116410"/>
                    <a:pt x="4324404" y="7137847"/>
                    <a:pt x="4320116" y="6868434"/>
                  </a:cubicBezTo>
                  <a:cubicBezTo>
                    <a:pt x="4407389" y="6867922"/>
                    <a:pt x="4472859" y="6863350"/>
                    <a:pt x="4621636" y="6866518"/>
                  </a:cubicBezTo>
                  <a:close/>
                  <a:moveTo>
                    <a:pt x="4625203" y="6066874"/>
                  </a:moveTo>
                  <a:cubicBezTo>
                    <a:pt x="4619187" y="5746049"/>
                    <a:pt x="4616379" y="5780500"/>
                    <a:pt x="4631352" y="5780387"/>
                  </a:cubicBezTo>
                  <a:cubicBezTo>
                    <a:pt x="4967238" y="5777655"/>
                    <a:pt x="4920954" y="5772760"/>
                    <a:pt x="4921106" y="5808142"/>
                  </a:cubicBezTo>
                  <a:cubicBezTo>
                    <a:pt x="4922681" y="6179754"/>
                    <a:pt x="4946022" y="6122953"/>
                    <a:pt x="4858957" y="6123541"/>
                  </a:cubicBezTo>
                  <a:cubicBezTo>
                    <a:pt x="4750051" y="6124281"/>
                    <a:pt x="4753409" y="6123712"/>
                    <a:pt x="4631237" y="6124186"/>
                  </a:cubicBezTo>
                  <a:cubicBezTo>
                    <a:pt x="4624463" y="6124224"/>
                    <a:pt x="4626456" y="6132818"/>
                    <a:pt x="4625203" y="6066874"/>
                  </a:cubicBezTo>
                  <a:close/>
                  <a:moveTo>
                    <a:pt x="4631332" y="6141811"/>
                  </a:moveTo>
                  <a:cubicBezTo>
                    <a:pt x="4979193" y="6140388"/>
                    <a:pt x="4924389" y="6125021"/>
                    <a:pt x="4925527" y="6196752"/>
                  </a:cubicBezTo>
                  <a:cubicBezTo>
                    <a:pt x="4930974" y="6545712"/>
                    <a:pt x="4952322" y="6487565"/>
                    <a:pt x="4859090" y="6486426"/>
                  </a:cubicBezTo>
                  <a:cubicBezTo>
                    <a:pt x="4591937" y="6483182"/>
                    <a:pt x="4630649" y="6502211"/>
                    <a:pt x="4629909" y="6455484"/>
                  </a:cubicBezTo>
                  <a:cubicBezTo>
                    <a:pt x="4624406" y="6104494"/>
                    <a:pt x="4626171" y="6141811"/>
                    <a:pt x="4631332" y="6141811"/>
                  </a:cubicBezTo>
                  <a:close/>
                  <a:moveTo>
                    <a:pt x="4631389" y="6504107"/>
                  </a:moveTo>
                  <a:cubicBezTo>
                    <a:pt x="4994925" y="6499687"/>
                    <a:pt x="4930841" y="6487071"/>
                    <a:pt x="4933517" y="6585286"/>
                  </a:cubicBezTo>
                  <a:cubicBezTo>
                    <a:pt x="4935965" y="6675381"/>
                    <a:pt x="4937407" y="6755497"/>
                    <a:pt x="4937122" y="6843828"/>
                  </a:cubicBezTo>
                  <a:cubicBezTo>
                    <a:pt x="4937084" y="6855705"/>
                    <a:pt x="4638410" y="6849216"/>
                    <a:pt x="4637044" y="6849197"/>
                  </a:cubicBezTo>
                  <a:cubicBezTo>
                    <a:pt x="4634805" y="6591281"/>
                    <a:pt x="4629207" y="6504146"/>
                    <a:pt x="4631389" y="6504107"/>
                  </a:cubicBezTo>
                  <a:close/>
                  <a:moveTo>
                    <a:pt x="4937065" y="6868472"/>
                  </a:moveTo>
                  <a:cubicBezTo>
                    <a:pt x="4936989" y="6993741"/>
                    <a:pt x="4941202" y="7104135"/>
                    <a:pt x="4942986" y="7209692"/>
                  </a:cubicBezTo>
                  <a:cubicBezTo>
                    <a:pt x="4853834" y="7210128"/>
                    <a:pt x="4804760" y="7213771"/>
                    <a:pt x="4640992" y="7211627"/>
                  </a:cubicBezTo>
                  <a:cubicBezTo>
                    <a:pt x="4640972" y="7209939"/>
                    <a:pt x="4637196" y="6868207"/>
                    <a:pt x="4637178" y="6866860"/>
                  </a:cubicBezTo>
                  <a:cubicBezTo>
                    <a:pt x="4700389" y="6868207"/>
                    <a:pt x="4934864" y="6868472"/>
                    <a:pt x="4937065" y="6868472"/>
                  </a:cubicBezTo>
                  <a:close/>
                  <a:moveTo>
                    <a:pt x="4943289" y="7227316"/>
                  </a:moveTo>
                  <a:cubicBezTo>
                    <a:pt x="4945358" y="7354671"/>
                    <a:pt x="4945263" y="7432018"/>
                    <a:pt x="4948185" y="7573563"/>
                  </a:cubicBezTo>
                  <a:lnTo>
                    <a:pt x="4647064" y="7573696"/>
                  </a:lnTo>
                  <a:cubicBezTo>
                    <a:pt x="4646097" y="7527842"/>
                    <a:pt x="4641409" y="7237637"/>
                    <a:pt x="4641314" y="7232268"/>
                  </a:cubicBezTo>
                  <a:cubicBezTo>
                    <a:pt x="4641276" y="7229100"/>
                    <a:pt x="4614899" y="7228986"/>
                    <a:pt x="4943289" y="7227316"/>
                  </a:cubicBezTo>
                  <a:close/>
                  <a:moveTo>
                    <a:pt x="4947142" y="6504696"/>
                  </a:moveTo>
                  <a:cubicBezTo>
                    <a:pt x="5077872" y="6504942"/>
                    <a:pt x="5054550" y="6503557"/>
                    <a:pt x="5247941" y="6503481"/>
                  </a:cubicBezTo>
                  <a:cubicBezTo>
                    <a:pt x="5249022" y="6596499"/>
                    <a:pt x="5247941" y="6708354"/>
                    <a:pt x="5253482" y="6847300"/>
                  </a:cubicBezTo>
                  <a:cubicBezTo>
                    <a:pt x="5057643" y="6847206"/>
                    <a:pt x="5103528" y="6850981"/>
                    <a:pt x="4952664" y="6850867"/>
                  </a:cubicBezTo>
                  <a:cubicBezTo>
                    <a:pt x="4953138" y="6693234"/>
                    <a:pt x="4948925" y="6593994"/>
                    <a:pt x="4947142" y="6504696"/>
                  </a:cubicBezTo>
                  <a:close/>
                  <a:moveTo>
                    <a:pt x="4972855" y="6868491"/>
                  </a:moveTo>
                  <a:cubicBezTo>
                    <a:pt x="5309140" y="6868491"/>
                    <a:pt x="5254658" y="6827114"/>
                    <a:pt x="5256936" y="6973441"/>
                  </a:cubicBezTo>
                  <a:cubicBezTo>
                    <a:pt x="5258871" y="7097457"/>
                    <a:pt x="5257467" y="7096774"/>
                    <a:pt x="5259079" y="7211020"/>
                  </a:cubicBezTo>
                  <a:cubicBezTo>
                    <a:pt x="5257732" y="7211001"/>
                    <a:pt x="4995513" y="7209559"/>
                    <a:pt x="4958528" y="7209654"/>
                  </a:cubicBezTo>
                  <a:cubicBezTo>
                    <a:pt x="4952076" y="6829239"/>
                    <a:pt x="4942436" y="6868491"/>
                    <a:pt x="4972855" y="6868491"/>
                  </a:cubicBezTo>
                  <a:close/>
                  <a:moveTo>
                    <a:pt x="4972855" y="7227240"/>
                  </a:moveTo>
                  <a:cubicBezTo>
                    <a:pt x="5291454" y="7227240"/>
                    <a:pt x="5259345" y="7227923"/>
                    <a:pt x="5259402" y="7232534"/>
                  </a:cubicBezTo>
                  <a:cubicBezTo>
                    <a:pt x="5265665" y="7632716"/>
                    <a:pt x="5285002" y="7572254"/>
                    <a:pt x="5200499" y="7572254"/>
                  </a:cubicBezTo>
                  <a:cubicBezTo>
                    <a:pt x="5087019" y="7572254"/>
                    <a:pt x="5084476" y="7573563"/>
                    <a:pt x="4972836" y="7573563"/>
                  </a:cubicBezTo>
                  <a:cubicBezTo>
                    <a:pt x="4960501" y="7573563"/>
                    <a:pt x="4963727" y="7586255"/>
                    <a:pt x="4962228" y="7491284"/>
                  </a:cubicBezTo>
                  <a:cubicBezTo>
                    <a:pt x="4957617" y="7194780"/>
                    <a:pt x="4951525" y="7227240"/>
                    <a:pt x="4972855" y="7227240"/>
                  </a:cubicBezTo>
                  <a:close/>
                  <a:moveTo>
                    <a:pt x="5560846" y="6196714"/>
                  </a:moveTo>
                  <a:cubicBezTo>
                    <a:pt x="5566103" y="6530686"/>
                    <a:pt x="5574604" y="6487014"/>
                    <a:pt x="5542401" y="6486502"/>
                  </a:cubicBezTo>
                  <a:cubicBezTo>
                    <a:pt x="5476761" y="6485440"/>
                    <a:pt x="5419603" y="6485458"/>
                    <a:pt x="5314340" y="6485743"/>
                  </a:cubicBezTo>
                  <a:cubicBezTo>
                    <a:pt x="5246081" y="6485914"/>
                    <a:pt x="5263596" y="6534917"/>
                    <a:pt x="5258321" y="6196449"/>
                  </a:cubicBezTo>
                  <a:cubicBezTo>
                    <a:pt x="5257239" y="6126273"/>
                    <a:pt x="5242684" y="6141261"/>
                    <a:pt x="5314453" y="6140388"/>
                  </a:cubicBezTo>
                  <a:cubicBezTo>
                    <a:pt x="5603544" y="6136897"/>
                    <a:pt x="5559822" y="6130181"/>
                    <a:pt x="5560846" y="6196714"/>
                  </a:cubicBezTo>
                  <a:close/>
                  <a:moveTo>
                    <a:pt x="5553331" y="5808521"/>
                  </a:moveTo>
                  <a:cubicBezTo>
                    <a:pt x="5556482" y="5884559"/>
                    <a:pt x="5556595" y="5906300"/>
                    <a:pt x="5558930" y="6067215"/>
                  </a:cubicBezTo>
                  <a:cubicBezTo>
                    <a:pt x="5559859" y="6135361"/>
                    <a:pt x="5564793" y="6124623"/>
                    <a:pt x="5542553" y="6123921"/>
                  </a:cubicBezTo>
                  <a:cubicBezTo>
                    <a:pt x="5179416" y="6112045"/>
                    <a:pt x="5256044" y="6221927"/>
                    <a:pt x="5252742" y="5778053"/>
                  </a:cubicBezTo>
                  <a:cubicBezTo>
                    <a:pt x="5598382" y="5779400"/>
                    <a:pt x="5551548" y="5765589"/>
                    <a:pt x="5553331" y="5808521"/>
                  </a:cubicBezTo>
                  <a:close/>
                  <a:moveTo>
                    <a:pt x="5546367" y="5419740"/>
                  </a:moveTo>
                  <a:cubicBezTo>
                    <a:pt x="5552345" y="5802925"/>
                    <a:pt x="5554128" y="5760865"/>
                    <a:pt x="5542287" y="5760960"/>
                  </a:cubicBezTo>
                  <a:cubicBezTo>
                    <a:pt x="5192263" y="5763293"/>
                    <a:pt x="5253140" y="5780500"/>
                    <a:pt x="5251546" y="5678396"/>
                  </a:cubicBezTo>
                  <a:cubicBezTo>
                    <a:pt x="5249478" y="5547665"/>
                    <a:pt x="5248927" y="5557017"/>
                    <a:pt x="5246707" y="5419399"/>
                  </a:cubicBezTo>
                  <a:cubicBezTo>
                    <a:pt x="5246650" y="5414713"/>
                    <a:pt x="5546310" y="5416496"/>
                    <a:pt x="5546367" y="5419740"/>
                  </a:cubicBezTo>
                  <a:close/>
                  <a:moveTo>
                    <a:pt x="5546025" y="5398644"/>
                  </a:moveTo>
                  <a:cubicBezTo>
                    <a:pt x="5391669" y="5401699"/>
                    <a:pt x="5331457" y="5398758"/>
                    <a:pt x="5246365" y="5398302"/>
                  </a:cubicBezTo>
                  <a:cubicBezTo>
                    <a:pt x="5244600" y="5292177"/>
                    <a:pt x="5240881" y="5171765"/>
                    <a:pt x="5240672" y="5053649"/>
                  </a:cubicBezTo>
                  <a:cubicBezTo>
                    <a:pt x="5347986" y="5054086"/>
                    <a:pt x="5307109" y="5055527"/>
                    <a:pt x="5540048" y="5054958"/>
                  </a:cubicBezTo>
                  <a:cubicBezTo>
                    <a:pt x="5544185" y="5309934"/>
                    <a:pt x="5544602" y="5310711"/>
                    <a:pt x="5546025" y="5398644"/>
                  </a:cubicBezTo>
                  <a:close/>
                  <a:moveTo>
                    <a:pt x="5539782" y="5037296"/>
                  </a:moveTo>
                  <a:cubicBezTo>
                    <a:pt x="5201770" y="5038187"/>
                    <a:pt x="5240672" y="5036632"/>
                    <a:pt x="5240672" y="5031510"/>
                  </a:cubicBezTo>
                  <a:cubicBezTo>
                    <a:pt x="5240502" y="4864296"/>
                    <a:pt x="5236270" y="4775472"/>
                    <a:pt x="5234486" y="4689759"/>
                  </a:cubicBezTo>
                  <a:cubicBezTo>
                    <a:pt x="5333487" y="4690442"/>
                    <a:pt x="5342520" y="4694236"/>
                    <a:pt x="5534829" y="4692244"/>
                  </a:cubicBezTo>
                  <a:cubicBezTo>
                    <a:pt x="5536765" y="4829692"/>
                    <a:pt x="5534621" y="4718880"/>
                    <a:pt x="5539782" y="5037296"/>
                  </a:cubicBezTo>
                  <a:close/>
                  <a:moveTo>
                    <a:pt x="5532514" y="4383902"/>
                  </a:moveTo>
                  <a:cubicBezTo>
                    <a:pt x="5534526" y="4512073"/>
                    <a:pt x="5532040" y="4513230"/>
                    <a:pt x="5534071" y="4642861"/>
                  </a:cubicBezTo>
                  <a:cubicBezTo>
                    <a:pt x="5534829" y="4690005"/>
                    <a:pt x="5578608" y="4674392"/>
                    <a:pt x="5234126" y="4672153"/>
                  </a:cubicBezTo>
                  <a:cubicBezTo>
                    <a:pt x="5231336" y="4525694"/>
                    <a:pt x="5234107" y="4510005"/>
                    <a:pt x="5230634" y="4329056"/>
                  </a:cubicBezTo>
                  <a:cubicBezTo>
                    <a:pt x="5587850" y="4329587"/>
                    <a:pt x="5531394" y="4312702"/>
                    <a:pt x="5532514" y="4383902"/>
                  </a:cubicBezTo>
                  <a:close/>
                  <a:moveTo>
                    <a:pt x="5523254" y="3965810"/>
                  </a:moveTo>
                  <a:cubicBezTo>
                    <a:pt x="5529516" y="4332205"/>
                    <a:pt x="5527239" y="4169373"/>
                    <a:pt x="5531053" y="4312133"/>
                  </a:cubicBezTo>
                  <a:cubicBezTo>
                    <a:pt x="5174785" y="4312247"/>
                    <a:pt x="5230824" y="4328695"/>
                    <a:pt x="5228964" y="4254005"/>
                  </a:cubicBezTo>
                  <a:cubicBezTo>
                    <a:pt x="5226744" y="4165218"/>
                    <a:pt x="5225396" y="4085975"/>
                    <a:pt x="5225017" y="3995311"/>
                  </a:cubicBezTo>
                  <a:cubicBezTo>
                    <a:pt x="5224808" y="3953763"/>
                    <a:pt x="5178088" y="3962851"/>
                    <a:pt x="5523254" y="3965810"/>
                  </a:cubicBezTo>
                  <a:close/>
                  <a:moveTo>
                    <a:pt x="5520122" y="3607137"/>
                  </a:moveTo>
                  <a:cubicBezTo>
                    <a:pt x="5522457" y="3755550"/>
                    <a:pt x="5518737" y="3693077"/>
                    <a:pt x="5522950" y="3948205"/>
                  </a:cubicBezTo>
                  <a:cubicBezTo>
                    <a:pt x="5521033" y="3948186"/>
                    <a:pt x="5227009" y="3947066"/>
                    <a:pt x="5224713" y="3947047"/>
                  </a:cubicBezTo>
                  <a:cubicBezTo>
                    <a:pt x="5223081" y="3749650"/>
                    <a:pt x="5219418" y="3750219"/>
                    <a:pt x="5217255" y="3602944"/>
                  </a:cubicBezTo>
                  <a:cubicBezTo>
                    <a:pt x="5218641" y="3602944"/>
                    <a:pt x="5520103" y="3605790"/>
                    <a:pt x="5520122" y="3607137"/>
                  </a:cubicBezTo>
                  <a:close/>
                  <a:moveTo>
                    <a:pt x="5512342" y="3241425"/>
                  </a:moveTo>
                  <a:cubicBezTo>
                    <a:pt x="5522286" y="3706775"/>
                    <a:pt x="5518813" y="3530151"/>
                    <a:pt x="5519800" y="3586856"/>
                  </a:cubicBezTo>
                  <a:cubicBezTo>
                    <a:pt x="5395256" y="3589911"/>
                    <a:pt x="5310127" y="3585547"/>
                    <a:pt x="5217009" y="3585339"/>
                  </a:cubicBezTo>
                  <a:cubicBezTo>
                    <a:pt x="5215377" y="3475854"/>
                    <a:pt x="5215301" y="3398281"/>
                    <a:pt x="5212094" y="3241311"/>
                  </a:cubicBezTo>
                  <a:cubicBezTo>
                    <a:pt x="5303409" y="3241349"/>
                    <a:pt x="5426074" y="3242658"/>
                    <a:pt x="5512342" y="3241425"/>
                  </a:cubicBezTo>
                  <a:close/>
                  <a:moveTo>
                    <a:pt x="5511848" y="3218963"/>
                  </a:moveTo>
                  <a:cubicBezTo>
                    <a:pt x="5512038" y="3227196"/>
                    <a:pt x="5536101" y="3223801"/>
                    <a:pt x="5211733" y="3223687"/>
                  </a:cubicBezTo>
                  <a:cubicBezTo>
                    <a:pt x="5211695" y="3221942"/>
                    <a:pt x="5205167" y="2878711"/>
                    <a:pt x="5205148" y="2877307"/>
                  </a:cubicBezTo>
                  <a:cubicBezTo>
                    <a:pt x="5206514" y="2877307"/>
                    <a:pt x="5505169" y="2878995"/>
                    <a:pt x="5506611" y="2879014"/>
                  </a:cubicBezTo>
                  <a:cubicBezTo>
                    <a:pt x="5507712" y="2955905"/>
                    <a:pt x="5508660" y="3073338"/>
                    <a:pt x="5511848" y="3218963"/>
                  </a:cubicBezTo>
                  <a:close/>
                  <a:moveTo>
                    <a:pt x="5502493" y="2571810"/>
                  </a:moveTo>
                  <a:cubicBezTo>
                    <a:pt x="5504524" y="2701158"/>
                    <a:pt x="5503840" y="2700911"/>
                    <a:pt x="5505871" y="2830580"/>
                  </a:cubicBezTo>
                  <a:cubicBezTo>
                    <a:pt x="5506573" y="2875163"/>
                    <a:pt x="5552686" y="2859815"/>
                    <a:pt x="5204844" y="2859683"/>
                  </a:cubicBezTo>
                  <a:cubicBezTo>
                    <a:pt x="5201733" y="2673763"/>
                    <a:pt x="5204484" y="2716581"/>
                    <a:pt x="5200897" y="2517249"/>
                  </a:cubicBezTo>
                  <a:cubicBezTo>
                    <a:pt x="5553351" y="2517249"/>
                    <a:pt x="5501317" y="2496020"/>
                    <a:pt x="5502493" y="2571810"/>
                  </a:cubicBezTo>
                  <a:close/>
                  <a:moveTo>
                    <a:pt x="5497502" y="2183504"/>
                  </a:moveTo>
                  <a:cubicBezTo>
                    <a:pt x="5505359" y="2559839"/>
                    <a:pt x="5518737" y="2498865"/>
                    <a:pt x="5428295" y="2498865"/>
                  </a:cubicBezTo>
                  <a:cubicBezTo>
                    <a:pt x="5314207" y="2498865"/>
                    <a:pt x="5314700" y="2499624"/>
                    <a:pt x="5200556" y="2499624"/>
                  </a:cubicBezTo>
                  <a:cubicBezTo>
                    <a:pt x="5197539" y="2342067"/>
                    <a:pt x="5197026" y="2368380"/>
                    <a:pt x="5195128" y="2153093"/>
                  </a:cubicBezTo>
                  <a:cubicBezTo>
                    <a:pt x="5538188" y="2153112"/>
                    <a:pt x="5496610" y="2140458"/>
                    <a:pt x="5497502" y="2183504"/>
                  </a:cubicBezTo>
                  <a:close/>
                  <a:moveTo>
                    <a:pt x="5490234" y="1795349"/>
                  </a:moveTo>
                  <a:cubicBezTo>
                    <a:pt x="5496572" y="2199516"/>
                    <a:pt x="5519136" y="2135184"/>
                    <a:pt x="5428295" y="2135184"/>
                  </a:cubicBezTo>
                  <a:cubicBezTo>
                    <a:pt x="5315630" y="2135184"/>
                    <a:pt x="5314340" y="2135487"/>
                    <a:pt x="5200499" y="2135487"/>
                  </a:cubicBezTo>
                  <a:cubicBezTo>
                    <a:pt x="5192946" y="2135487"/>
                    <a:pt x="5195280" y="2145922"/>
                    <a:pt x="5193838" y="2053777"/>
                  </a:cubicBezTo>
                  <a:cubicBezTo>
                    <a:pt x="5189132" y="1751734"/>
                    <a:pt x="5187424" y="1791137"/>
                    <a:pt x="5200499" y="1791137"/>
                  </a:cubicBezTo>
                  <a:cubicBezTo>
                    <a:pt x="5511108" y="1791137"/>
                    <a:pt x="5490082" y="1785218"/>
                    <a:pt x="5490234" y="1795349"/>
                  </a:cubicBezTo>
                  <a:close/>
                  <a:moveTo>
                    <a:pt x="5489893" y="1772299"/>
                  </a:moveTo>
                  <a:cubicBezTo>
                    <a:pt x="5382713" y="1771066"/>
                    <a:pt x="5312271" y="1773494"/>
                    <a:pt x="5191011" y="1773513"/>
                  </a:cubicBezTo>
                  <a:cubicBezTo>
                    <a:pt x="5184312" y="1384390"/>
                    <a:pt x="5174596" y="1426905"/>
                    <a:pt x="5200518" y="1426905"/>
                  </a:cubicBezTo>
                  <a:cubicBezTo>
                    <a:pt x="5296274" y="1426905"/>
                    <a:pt x="5321893" y="1427133"/>
                    <a:pt x="5428313" y="1427133"/>
                  </a:cubicBezTo>
                  <a:cubicBezTo>
                    <a:pt x="5504353" y="1427152"/>
                    <a:pt x="5483725" y="1364660"/>
                    <a:pt x="5489893" y="1772299"/>
                  </a:cubicBezTo>
                  <a:close/>
                  <a:moveTo>
                    <a:pt x="5479626" y="1148424"/>
                  </a:moveTo>
                  <a:cubicBezTo>
                    <a:pt x="5482017" y="1227212"/>
                    <a:pt x="5482055" y="1244628"/>
                    <a:pt x="5484750" y="1409869"/>
                  </a:cubicBezTo>
                  <a:cubicBezTo>
                    <a:pt x="5451142" y="1409433"/>
                    <a:pt x="5207065" y="1409262"/>
                    <a:pt x="5183629" y="1409338"/>
                  </a:cubicBezTo>
                  <a:cubicBezTo>
                    <a:pt x="5177348" y="1014201"/>
                    <a:pt x="5167308" y="1067170"/>
                    <a:pt x="5200518" y="1067170"/>
                  </a:cubicBezTo>
                  <a:cubicBezTo>
                    <a:pt x="5534298" y="1067170"/>
                    <a:pt x="5476248" y="1036379"/>
                    <a:pt x="5479626" y="1148424"/>
                  </a:cubicBezTo>
                  <a:close/>
                  <a:moveTo>
                    <a:pt x="5474199" y="759966"/>
                  </a:moveTo>
                  <a:cubicBezTo>
                    <a:pt x="5479360" y="1098966"/>
                    <a:pt x="5490766" y="1047041"/>
                    <a:pt x="5428295" y="1047041"/>
                  </a:cubicBezTo>
                  <a:cubicBezTo>
                    <a:pt x="5139906" y="1047041"/>
                    <a:pt x="5177272" y="1064400"/>
                    <a:pt x="5176569" y="1018622"/>
                  </a:cubicBezTo>
                  <a:cubicBezTo>
                    <a:pt x="5170876" y="655414"/>
                    <a:pt x="5164500" y="703716"/>
                    <a:pt x="5200518" y="703716"/>
                  </a:cubicBezTo>
                  <a:cubicBezTo>
                    <a:pt x="5523330" y="703716"/>
                    <a:pt x="5473042" y="686091"/>
                    <a:pt x="5474199" y="759966"/>
                  </a:cubicBezTo>
                  <a:close/>
                  <a:moveTo>
                    <a:pt x="5200518" y="339939"/>
                  </a:moveTo>
                  <a:cubicBezTo>
                    <a:pt x="5510160" y="339939"/>
                    <a:pt x="5468012" y="332559"/>
                    <a:pt x="5468051" y="371488"/>
                  </a:cubicBezTo>
                  <a:cubicBezTo>
                    <a:pt x="5468051" y="738908"/>
                    <a:pt x="5492227" y="685446"/>
                    <a:pt x="5428295" y="685446"/>
                  </a:cubicBezTo>
                  <a:cubicBezTo>
                    <a:pt x="5125541" y="685446"/>
                    <a:pt x="5173210" y="701837"/>
                    <a:pt x="5171559" y="630164"/>
                  </a:cubicBezTo>
                  <a:cubicBezTo>
                    <a:pt x="5164178" y="293421"/>
                    <a:pt x="5154082" y="339939"/>
                    <a:pt x="5200518" y="339939"/>
                  </a:cubicBezTo>
                  <a:close/>
                  <a:moveTo>
                    <a:pt x="5168087" y="1409414"/>
                  </a:moveTo>
                  <a:cubicBezTo>
                    <a:pt x="5087967" y="1409926"/>
                    <a:pt x="4867819" y="1418463"/>
                    <a:pt x="4867345" y="1406549"/>
                  </a:cubicBezTo>
                  <a:cubicBezTo>
                    <a:pt x="4862449" y="1285398"/>
                    <a:pt x="4862695" y="1169027"/>
                    <a:pt x="4861329" y="1066752"/>
                  </a:cubicBezTo>
                  <a:cubicBezTo>
                    <a:pt x="5186038" y="1066866"/>
                    <a:pt x="5027925" y="1067056"/>
                    <a:pt x="5161824" y="1067170"/>
                  </a:cubicBezTo>
                  <a:cubicBezTo>
                    <a:pt x="5164709" y="1228597"/>
                    <a:pt x="5162337" y="1047458"/>
                    <a:pt x="5168087" y="1409414"/>
                  </a:cubicBezTo>
                  <a:close/>
                  <a:moveTo>
                    <a:pt x="5161027" y="1018925"/>
                  </a:moveTo>
                  <a:cubicBezTo>
                    <a:pt x="5161692" y="1061725"/>
                    <a:pt x="5208849" y="1049261"/>
                    <a:pt x="4861083" y="1049147"/>
                  </a:cubicBezTo>
                  <a:cubicBezTo>
                    <a:pt x="4857363" y="788859"/>
                    <a:pt x="4861045" y="982690"/>
                    <a:pt x="4856870" y="702596"/>
                  </a:cubicBezTo>
                  <a:cubicBezTo>
                    <a:pt x="5276728" y="704133"/>
                    <a:pt x="5122087" y="703583"/>
                    <a:pt x="5157536" y="703678"/>
                  </a:cubicBezTo>
                  <a:cubicBezTo>
                    <a:pt x="5160951" y="888763"/>
                    <a:pt x="5158674" y="868748"/>
                    <a:pt x="5161027" y="1018925"/>
                  </a:cubicBezTo>
                  <a:close/>
                  <a:moveTo>
                    <a:pt x="4859052" y="341665"/>
                  </a:moveTo>
                  <a:cubicBezTo>
                    <a:pt x="5196002" y="341001"/>
                    <a:pt x="5149699" y="327057"/>
                    <a:pt x="5150875" y="371754"/>
                  </a:cubicBezTo>
                  <a:cubicBezTo>
                    <a:pt x="5160667" y="746534"/>
                    <a:pt x="5174197" y="686338"/>
                    <a:pt x="5086753" y="685617"/>
                  </a:cubicBezTo>
                  <a:cubicBezTo>
                    <a:pt x="4810130" y="683378"/>
                    <a:pt x="4856927" y="704171"/>
                    <a:pt x="4855883" y="634299"/>
                  </a:cubicBezTo>
                  <a:cubicBezTo>
                    <a:pt x="4851272" y="306777"/>
                    <a:pt x="4847211" y="341703"/>
                    <a:pt x="4859052" y="341665"/>
                  </a:cubicBezTo>
                  <a:close/>
                  <a:moveTo>
                    <a:pt x="4851822" y="1407346"/>
                  </a:moveTo>
                  <a:cubicBezTo>
                    <a:pt x="4851974" y="1411121"/>
                    <a:pt x="4887631" y="1409547"/>
                    <a:pt x="4552086" y="1411387"/>
                  </a:cubicBezTo>
                  <a:cubicBezTo>
                    <a:pt x="4547456" y="1211637"/>
                    <a:pt x="4548613" y="1162956"/>
                    <a:pt x="4547361" y="1064893"/>
                  </a:cubicBezTo>
                  <a:cubicBezTo>
                    <a:pt x="4696309" y="1065424"/>
                    <a:pt x="4549353" y="1066657"/>
                    <a:pt x="4845806" y="1066752"/>
                  </a:cubicBezTo>
                  <a:cubicBezTo>
                    <a:pt x="4847173" y="1170279"/>
                    <a:pt x="4846945" y="1286289"/>
                    <a:pt x="4851822" y="1407346"/>
                  </a:cubicBezTo>
                  <a:close/>
                  <a:moveTo>
                    <a:pt x="4842201" y="759966"/>
                  </a:moveTo>
                  <a:cubicBezTo>
                    <a:pt x="4844194" y="887055"/>
                    <a:pt x="4843093" y="889920"/>
                    <a:pt x="4845105" y="1018925"/>
                  </a:cubicBezTo>
                  <a:cubicBezTo>
                    <a:pt x="4845806" y="1063489"/>
                    <a:pt x="4891123" y="1048445"/>
                    <a:pt x="4547114" y="1047269"/>
                  </a:cubicBezTo>
                  <a:cubicBezTo>
                    <a:pt x="4545463" y="928242"/>
                    <a:pt x="4544647" y="926478"/>
                    <a:pt x="4541042" y="702862"/>
                  </a:cubicBezTo>
                  <a:cubicBezTo>
                    <a:pt x="4894462" y="702634"/>
                    <a:pt x="4841043" y="683075"/>
                    <a:pt x="4842201" y="759966"/>
                  </a:cubicBezTo>
                  <a:close/>
                  <a:moveTo>
                    <a:pt x="4745136" y="341817"/>
                  </a:moveTo>
                  <a:cubicBezTo>
                    <a:pt x="4851765" y="341817"/>
                    <a:pt x="4835123" y="333451"/>
                    <a:pt x="4835920" y="371659"/>
                  </a:cubicBezTo>
                  <a:cubicBezTo>
                    <a:pt x="4837798" y="461584"/>
                    <a:pt x="4838975" y="539708"/>
                    <a:pt x="4840303" y="634584"/>
                  </a:cubicBezTo>
                  <a:cubicBezTo>
                    <a:pt x="4841290" y="700604"/>
                    <a:pt x="4896094" y="684953"/>
                    <a:pt x="4540776" y="685237"/>
                  </a:cubicBezTo>
                  <a:cubicBezTo>
                    <a:pt x="4537038" y="452326"/>
                    <a:pt x="4537056" y="446388"/>
                    <a:pt x="4535178" y="371204"/>
                  </a:cubicBezTo>
                  <a:cubicBezTo>
                    <a:pt x="4534191" y="331800"/>
                    <a:pt x="4497244" y="341627"/>
                    <a:pt x="4745136" y="341817"/>
                  </a:cubicBezTo>
                  <a:close/>
                  <a:moveTo>
                    <a:pt x="4517453" y="1411482"/>
                  </a:moveTo>
                  <a:cubicBezTo>
                    <a:pt x="4404789" y="1411482"/>
                    <a:pt x="4405416" y="1409224"/>
                    <a:pt x="4289772" y="1409224"/>
                  </a:cubicBezTo>
                  <a:cubicBezTo>
                    <a:pt x="4214169" y="1409224"/>
                    <a:pt x="4235480" y="1474220"/>
                    <a:pt x="4228572" y="1066373"/>
                  </a:cubicBezTo>
                  <a:cubicBezTo>
                    <a:pt x="4357215" y="1067739"/>
                    <a:pt x="4403271" y="1064628"/>
                    <a:pt x="4531819" y="1064836"/>
                  </a:cubicBezTo>
                  <a:cubicBezTo>
                    <a:pt x="4536772" y="1462761"/>
                    <a:pt x="4544932" y="1411482"/>
                    <a:pt x="4517453" y="1411482"/>
                  </a:cubicBezTo>
                  <a:close/>
                  <a:moveTo>
                    <a:pt x="4526430" y="759928"/>
                  </a:moveTo>
                  <a:cubicBezTo>
                    <a:pt x="4531667" y="1091282"/>
                    <a:pt x="4537398" y="1047231"/>
                    <a:pt x="4517453" y="1047231"/>
                  </a:cubicBezTo>
                  <a:cubicBezTo>
                    <a:pt x="4185305" y="1047231"/>
                    <a:pt x="4228496" y="1063091"/>
                    <a:pt x="4227794" y="1018622"/>
                  </a:cubicBezTo>
                  <a:cubicBezTo>
                    <a:pt x="4225726" y="886069"/>
                    <a:pt x="4227282" y="888554"/>
                    <a:pt x="4225251" y="759662"/>
                  </a:cubicBezTo>
                  <a:cubicBezTo>
                    <a:pt x="4224151" y="691365"/>
                    <a:pt x="4207375" y="703184"/>
                    <a:pt x="4289753" y="703184"/>
                  </a:cubicBezTo>
                  <a:cubicBezTo>
                    <a:pt x="4573245" y="703184"/>
                    <a:pt x="4525158" y="681348"/>
                    <a:pt x="4526430" y="759928"/>
                  </a:cubicBezTo>
                  <a:close/>
                  <a:moveTo>
                    <a:pt x="4519636" y="371716"/>
                  </a:moveTo>
                  <a:cubicBezTo>
                    <a:pt x="4521590" y="449423"/>
                    <a:pt x="4521647" y="461849"/>
                    <a:pt x="4525234" y="685256"/>
                  </a:cubicBezTo>
                  <a:cubicBezTo>
                    <a:pt x="4491987" y="685256"/>
                    <a:pt x="4257587" y="685522"/>
                    <a:pt x="4224056" y="685883"/>
                  </a:cubicBezTo>
                  <a:lnTo>
                    <a:pt x="4218458" y="340451"/>
                  </a:lnTo>
                  <a:cubicBezTo>
                    <a:pt x="4576338" y="334760"/>
                    <a:pt x="4518706" y="334855"/>
                    <a:pt x="4519636" y="371716"/>
                  </a:cubicBezTo>
                  <a:close/>
                  <a:moveTo>
                    <a:pt x="4214511" y="1148272"/>
                  </a:moveTo>
                  <a:cubicBezTo>
                    <a:pt x="4216048" y="1229963"/>
                    <a:pt x="4215516" y="1199343"/>
                    <a:pt x="4218894" y="1409831"/>
                  </a:cubicBezTo>
                  <a:cubicBezTo>
                    <a:pt x="4120955" y="1411747"/>
                    <a:pt x="4160522" y="1414024"/>
                    <a:pt x="3917640" y="1411709"/>
                  </a:cubicBezTo>
                  <a:cubicBezTo>
                    <a:pt x="3913237" y="1057627"/>
                    <a:pt x="3915799" y="1174453"/>
                    <a:pt x="3914679" y="1064438"/>
                  </a:cubicBezTo>
                  <a:cubicBezTo>
                    <a:pt x="4274761" y="1064267"/>
                    <a:pt x="4212556" y="1049621"/>
                    <a:pt x="4214511" y="1148272"/>
                  </a:cubicBezTo>
                  <a:close/>
                  <a:moveTo>
                    <a:pt x="4209709" y="759966"/>
                  </a:moveTo>
                  <a:cubicBezTo>
                    <a:pt x="4214814" y="1095172"/>
                    <a:pt x="4223600" y="1048881"/>
                    <a:pt x="4176045" y="1047914"/>
                  </a:cubicBezTo>
                  <a:cubicBezTo>
                    <a:pt x="4104882" y="1046472"/>
                    <a:pt x="4091750" y="1046756"/>
                    <a:pt x="3914471" y="1046832"/>
                  </a:cubicBezTo>
                  <a:cubicBezTo>
                    <a:pt x="3912345" y="880017"/>
                    <a:pt x="3908948" y="880946"/>
                    <a:pt x="3907089" y="703943"/>
                  </a:cubicBezTo>
                  <a:cubicBezTo>
                    <a:pt x="4262426" y="707415"/>
                    <a:pt x="4208457" y="681823"/>
                    <a:pt x="4209709" y="759966"/>
                  </a:cubicBezTo>
                  <a:close/>
                  <a:moveTo>
                    <a:pt x="3948154" y="342007"/>
                  </a:moveTo>
                  <a:cubicBezTo>
                    <a:pt x="4025351" y="343031"/>
                    <a:pt x="4099797" y="343202"/>
                    <a:pt x="4176083" y="341362"/>
                  </a:cubicBezTo>
                  <a:cubicBezTo>
                    <a:pt x="4213770" y="340413"/>
                    <a:pt x="4202100" y="289096"/>
                    <a:pt x="4208514" y="686091"/>
                  </a:cubicBezTo>
                  <a:cubicBezTo>
                    <a:pt x="4073267" y="688026"/>
                    <a:pt x="4126345" y="688501"/>
                    <a:pt x="3906918" y="686357"/>
                  </a:cubicBezTo>
                  <a:cubicBezTo>
                    <a:pt x="3903654" y="283784"/>
                    <a:pt x="3885361" y="341191"/>
                    <a:pt x="3948154" y="342007"/>
                  </a:cubicBezTo>
                  <a:close/>
                  <a:moveTo>
                    <a:pt x="3907848" y="1775201"/>
                  </a:moveTo>
                  <a:cubicBezTo>
                    <a:pt x="3833478" y="1775733"/>
                    <a:pt x="3737020" y="1775201"/>
                    <a:pt x="3609554" y="1775201"/>
                  </a:cubicBezTo>
                  <a:cubicBezTo>
                    <a:pt x="3609345" y="1762604"/>
                    <a:pt x="3604241" y="1467561"/>
                    <a:pt x="3603292" y="1427835"/>
                  </a:cubicBezTo>
                  <a:cubicBezTo>
                    <a:pt x="3604677" y="1427835"/>
                    <a:pt x="3900200" y="1429182"/>
                    <a:pt x="3902288" y="1429201"/>
                  </a:cubicBezTo>
                  <a:cubicBezTo>
                    <a:pt x="3903844" y="1555532"/>
                    <a:pt x="3906519" y="1691974"/>
                    <a:pt x="3907848" y="1775201"/>
                  </a:cubicBezTo>
                  <a:close/>
                  <a:moveTo>
                    <a:pt x="3899384" y="1148083"/>
                  </a:moveTo>
                  <a:cubicBezTo>
                    <a:pt x="3898720" y="1464602"/>
                    <a:pt x="3933125" y="1411368"/>
                    <a:pt x="3834484" y="1411368"/>
                  </a:cubicBezTo>
                  <a:cubicBezTo>
                    <a:pt x="3576592" y="1411368"/>
                    <a:pt x="3602893" y="1411349"/>
                    <a:pt x="3602779" y="1406739"/>
                  </a:cubicBezTo>
                  <a:cubicBezTo>
                    <a:pt x="3601261" y="1343811"/>
                    <a:pt x="3591526" y="1065254"/>
                    <a:pt x="3606992" y="1065254"/>
                  </a:cubicBezTo>
                  <a:cubicBezTo>
                    <a:pt x="3958686" y="1065254"/>
                    <a:pt x="3899612" y="1039358"/>
                    <a:pt x="3899384" y="1148083"/>
                  </a:cubicBezTo>
                  <a:close/>
                  <a:moveTo>
                    <a:pt x="3892306" y="759966"/>
                  </a:moveTo>
                  <a:cubicBezTo>
                    <a:pt x="3897601" y="1097657"/>
                    <a:pt x="3920202" y="1046832"/>
                    <a:pt x="3834484" y="1046870"/>
                  </a:cubicBezTo>
                  <a:cubicBezTo>
                    <a:pt x="3563156" y="1046870"/>
                    <a:pt x="3597561" y="1060473"/>
                    <a:pt x="3596897" y="1018584"/>
                  </a:cubicBezTo>
                  <a:cubicBezTo>
                    <a:pt x="3596745" y="1008453"/>
                    <a:pt x="3592266" y="717773"/>
                    <a:pt x="3592020" y="701667"/>
                  </a:cubicBezTo>
                  <a:cubicBezTo>
                    <a:pt x="3952443" y="700908"/>
                    <a:pt x="3891186" y="689316"/>
                    <a:pt x="3892306" y="759966"/>
                  </a:cubicBezTo>
                  <a:close/>
                  <a:moveTo>
                    <a:pt x="3606992" y="342216"/>
                  </a:moveTo>
                  <a:cubicBezTo>
                    <a:pt x="3929823" y="342216"/>
                    <a:pt x="3886499" y="328784"/>
                    <a:pt x="3887429" y="370805"/>
                  </a:cubicBezTo>
                  <a:cubicBezTo>
                    <a:pt x="3896007" y="748014"/>
                    <a:pt x="3903142" y="686034"/>
                    <a:pt x="3834484" y="686034"/>
                  </a:cubicBezTo>
                  <a:cubicBezTo>
                    <a:pt x="3721042" y="686034"/>
                    <a:pt x="3720928" y="684042"/>
                    <a:pt x="3606992" y="684042"/>
                  </a:cubicBezTo>
                  <a:cubicBezTo>
                    <a:pt x="3586706" y="684042"/>
                    <a:pt x="3591887" y="693945"/>
                    <a:pt x="3591014" y="630201"/>
                  </a:cubicBezTo>
                  <a:cubicBezTo>
                    <a:pt x="3586516" y="297879"/>
                    <a:pt x="3577863" y="342216"/>
                    <a:pt x="3606992" y="342216"/>
                  </a:cubicBezTo>
                  <a:close/>
                  <a:moveTo>
                    <a:pt x="3582038" y="1065292"/>
                  </a:moveTo>
                  <a:cubicBezTo>
                    <a:pt x="3583347" y="1160452"/>
                    <a:pt x="3583366" y="1248992"/>
                    <a:pt x="3587313" y="1410248"/>
                  </a:cubicBezTo>
                  <a:cubicBezTo>
                    <a:pt x="3270233" y="1410818"/>
                    <a:pt x="3287122" y="1414555"/>
                    <a:pt x="3286932" y="1407479"/>
                  </a:cubicBezTo>
                  <a:cubicBezTo>
                    <a:pt x="3286211" y="1376878"/>
                    <a:pt x="3280442" y="1067758"/>
                    <a:pt x="3280423" y="1066373"/>
                  </a:cubicBezTo>
                  <a:cubicBezTo>
                    <a:pt x="3439410" y="1067720"/>
                    <a:pt x="3485637" y="1065500"/>
                    <a:pt x="3582038" y="1065292"/>
                  </a:cubicBezTo>
                  <a:close/>
                  <a:moveTo>
                    <a:pt x="3581791" y="1047667"/>
                  </a:moveTo>
                  <a:cubicBezTo>
                    <a:pt x="3234139" y="1048407"/>
                    <a:pt x="3280328" y="1061611"/>
                    <a:pt x="3279645" y="1018584"/>
                  </a:cubicBezTo>
                  <a:cubicBezTo>
                    <a:pt x="3277615" y="888990"/>
                    <a:pt x="3278165" y="888914"/>
                    <a:pt x="3276134" y="759662"/>
                  </a:cubicBezTo>
                  <a:cubicBezTo>
                    <a:pt x="3274996" y="687533"/>
                    <a:pt x="3216036" y="703754"/>
                    <a:pt x="3576459" y="701743"/>
                  </a:cubicBezTo>
                  <a:cubicBezTo>
                    <a:pt x="3576478" y="703184"/>
                    <a:pt x="3581317" y="1014733"/>
                    <a:pt x="3581791" y="1047667"/>
                  </a:cubicBezTo>
                  <a:close/>
                  <a:moveTo>
                    <a:pt x="3570595" y="342121"/>
                  </a:moveTo>
                  <a:cubicBezTo>
                    <a:pt x="3574428" y="535477"/>
                    <a:pt x="3574125" y="541662"/>
                    <a:pt x="3576212" y="684118"/>
                  </a:cubicBezTo>
                  <a:cubicBezTo>
                    <a:pt x="3227497" y="685958"/>
                    <a:pt x="3275451" y="708895"/>
                    <a:pt x="3273649" y="630126"/>
                  </a:cubicBezTo>
                  <a:cubicBezTo>
                    <a:pt x="3270821" y="506792"/>
                    <a:pt x="3270100" y="436067"/>
                    <a:pt x="3269834" y="371432"/>
                  </a:cubicBezTo>
                  <a:cubicBezTo>
                    <a:pt x="3269644" y="327399"/>
                    <a:pt x="3225353" y="340413"/>
                    <a:pt x="3570595" y="342121"/>
                  </a:cubicBezTo>
                  <a:close/>
                  <a:moveTo>
                    <a:pt x="3265640" y="1410609"/>
                  </a:moveTo>
                  <a:cubicBezTo>
                    <a:pt x="3080125" y="1406606"/>
                    <a:pt x="2968523" y="1413550"/>
                    <a:pt x="2968447" y="1406891"/>
                  </a:cubicBezTo>
                  <a:cubicBezTo>
                    <a:pt x="2964234" y="1003236"/>
                    <a:pt x="2939090" y="1063622"/>
                    <a:pt x="3037788" y="1064950"/>
                  </a:cubicBezTo>
                  <a:cubicBezTo>
                    <a:pt x="3131419" y="1066202"/>
                    <a:pt x="3156164" y="1065197"/>
                    <a:pt x="3264900" y="1066202"/>
                  </a:cubicBezTo>
                  <a:cubicBezTo>
                    <a:pt x="3271485" y="1455306"/>
                    <a:pt x="3274939" y="1410780"/>
                    <a:pt x="3265640" y="1410609"/>
                  </a:cubicBezTo>
                  <a:close/>
                  <a:moveTo>
                    <a:pt x="3260593" y="759966"/>
                  </a:moveTo>
                  <a:cubicBezTo>
                    <a:pt x="3262623" y="889275"/>
                    <a:pt x="3262073" y="889142"/>
                    <a:pt x="3264103" y="1018887"/>
                  </a:cubicBezTo>
                  <a:cubicBezTo>
                    <a:pt x="3264787" y="1061820"/>
                    <a:pt x="3311621" y="1047895"/>
                    <a:pt x="2963475" y="1046643"/>
                  </a:cubicBezTo>
                  <a:cubicBezTo>
                    <a:pt x="2960686" y="863075"/>
                    <a:pt x="2963324" y="864973"/>
                    <a:pt x="2959983" y="704531"/>
                  </a:cubicBezTo>
                  <a:cubicBezTo>
                    <a:pt x="3306383" y="702464"/>
                    <a:pt x="3259359" y="680305"/>
                    <a:pt x="3260593" y="759966"/>
                  </a:cubicBezTo>
                  <a:close/>
                  <a:moveTo>
                    <a:pt x="3254103" y="341571"/>
                  </a:moveTo>
                  <a:cubicBezTo>
                    <a:pt x="3255298" y="536862"/>
                    <a:pt x="3256816" y="564541"/>
                    <a:pt x="3259283" y="685503"/>
                  </a:cubicBezTo>
                  <a:cubicBezTo>
                    <a:pt x="3188804" y="684004"/>
                    <a:pt x="3113372" y="683985"/>
                    <a:pt x="3037712" y="685712"/>
                  </a:cubicBezTo>
                  <a:cubicBezTo>
                    <a:pt x="2935637" y="688045"/>
                    <a:pt x="2962280" y="744011"/>
                    <a:pt x="2952545" y="371242"/>
                  </a:cubicBezTo>
                  <a:cubicBezTo>
                    <a:pt x="2951179" y="319393"/>
                    <a:pt x="2913453" y="348628"/>
                    <a:pt x="3254103" y="341571"/>
                  </a:cubicBezTo>
                  <a:close/>
                  <a:moveTo>
                    <a:pt x="2924023" y="1409907"/>
                  </a:moveTo>
                  <a:cubicBezTo>
                    <a:pt x="2701142" y="1409945"/>
                    <a:pt x="2680989" y="1409907"/>
                    <a:pt x="2652657" y="1410040"/>
                  </a:cubicBezTo>
                  <a:cubicBezTo>
                    <a:pt x="2647381" y="1223513"/>
                    <a:pt x="2649772" y="1152598"/>
                    <a:pt x="2648918" y="1065937"/>
                  </a:cubicBezTo>
                  <a:cubicBezTo>
                    <a:pt x="2812972" y="1065443"/>
                    <a:pt x="2854739" y="1064001"/>
                    <a:pt x="2948180" y="1064210"/>
                  </a:cubicBezTo>
                  <a:cubicBezTo>
                    <a:pt x="2954139" y="1471754"/>
                    <a:pt x="2965658" y="1409907"/>
                    <a:pt x="2924023" y="1409907"/>
                  </a:cubicBezTo>
                  <a:close/>
                  <a:moveTo>
                    <a:pt x="2945448" y="759928"/>
                  </a:moveTo>
                  <a:cubicBezTo>
                    <a:pt x="2950628" y="1091586"/>
                    <a:pt x="2953607" y="1046567"/>
                    <a:pt x="2924042" y="1046567"/>
                  </a:cubicBezTo>
                  <a:cubicBezTo>
                    <a:pt x="2606525" y="1046567"/>
                    <a:pt x="2648994" y="1061934"/>
                    <a:pt x="2648330" y="1018584"/>
                  </a:cubicBezTo>
                  <a:cubicBezTo>
                    <a:pt x="2642504" y="646593"/>
                    <a:pt x="2624610" y="703109"/>
                    <a:pt x="2696360" y="703109"/>
                  </a:cubicBezTo>
                  <a:cubicBezTo>
                    <a:pt x="2810068" y="703109"/>
                    <a:pt x="2810106" y="704645"/>
                    <a:pt x="2924042" y="704645"/>
                  </a:cubicBezTo>
                  <a:cubicBezTo>
                    <a:pt x="2949603" y="704626"/>
                    <a:pt x="2944366" y="693509"/>
                    <a:pt x="2945448" y="759928"/>
                  </a:cubicBezTo>
                  <a:close/>
                  <a:moveTo>
                    <a:pt x="2696341" y="340470"/>
                  </a:moveTo>
                  <a:cubicBezTo>
                    <a:pt x="2705412" y="340470"/>
                    <a:pt x="2922201" y="340603"/>
                    <a:pt x="2936206" y="340622"/>
                  </a:cubicBezTo>
                  <a:cubicBezTo>
                    <a:pt x="2937382" y="389511"/>
                    <a:pt x="2932733" y="197559"/>
                    <a:pt x="2944024" y="687002"/>
                  </a:cubicBezTo>
                  <a:cubicBezTo>
                    <a:pt x="2817393" y="687362"/>
                    <a:pt x="2764942" y="684592"/>
                    <a:pt x="2642144" y="685712"/>
                  </a:cubicBezTo>
                  <a:cubicBezTo>
                    <a:pt x="2637400" y="277903"/>
                    <a:pt x="2615349" y="340470"/>
                    <a:pt x="2696341" y="340470"/>
                  </a:cubicBezTo>
                  <a:close/>
                  <a:moveTo>
                    <a:pt x="2633377" y="1065994"/>
                  </a:moveTo>
                  <a:cubicBezTo>
                    <a:pt x="2634515" y="1186595"/>
                    <a:pt x="2631251" y="1160054"/>
                    <a:pt x="2637096" y="1410116"/>
                  </a:cubicBezTo>
                  <a:cubicBezTo>
                    <a:pt x="2286616" y="1412316"/>
                    <a:pt x="2374611" y="1411747"/>
                    <a:pt x="2338119" y="1412089"/>
                  </a:cubicBezTo>
                  <a:cubicBezTo>
                    <a:pt x="2336999" y="1269386"/>
                    <a:pt x="2334589" y="1172916"/>
                    <a:pt x="2332787" y="1065064"/>
                  </a:cubicBezTo>
                  <a:cubicBezTo>
                    <a:pt x="2479875" y="1067853"/>
                    <a:pt x="2517126" y="1066506"/>
                    <a:pt x="2633377" y="1065994"/>
                  </a:cubicBezTo>
                  <a:close/>
                  <a:moveTo>
                    <a:pt x="2627646" y="759966"/>
                  </a:moveTo>
                  <a:cubicBezTo>
                    <a:pt x="2632940" y="1098150"/>
                    <a:pt x="2650114" y="1048122"/>
                    <a:pt x="2582462" y="1048673"/>
                  </a:cubicBezTo>
                  <a:cubicBezTo>
                    <a:pt x="2292499" y="1051025"/>
                    <a:pt x="2332616" y="1054193"/>
                    <a:pt x="2332047" y="1018584"/>
                  </a:cubicBezTo>
                  <a:cubicBezTo>
                    <a:pt x="2327113" y="711399"/>
                    <a:pt x="2327454" y="730769"/>
                    <a:pt x="2326904" y="704057"/>
                  </a:cubicBezTo>
                  <a:cubicBezTo>
                    <a:pt x="2679945" y="709160"/>
                    <a:pt x="2626374" y="678446"/>
                    <a:pt x="2627646" y="759966"/>
                  </a:cubicBezTo>
                  <a:close/>
                  <a:moveTo>
                    <a:pt x="2354989" y="342197"/>
                  </a:moveTo>
                  <a:cubicBezTo>
                    <a:pt x="2663075" y="339503"/>
                    <a:pt x="2620435" y="332218"/>
                    <a:pt x="2621573" y="371773"/>
                  </a:cubicBezTo>
                  <a:cubicBezTo>
                    <a:pt x="2632238" y="736119"/>
                    <a:pt x="2633718" y="685579"/>
                    <a:pt x="2582405" y="686679"/>
                  </a:cubicBezTo>
                  <a:cubicBezTo>
                    <a:pt x="2504962" y="688349"/>
                    <a:pt x="2431750" y="688254"/>
                    <a:pt x="2355027" y="686907"/>
                  </a:cubicBezTo>
                  <a:cubicBezTo>
                    <a:pt x="2319028" y="686281"/>
                    <a:pt x="2326980" y="697778"/>
                    <a:pt x="2325139" y="630088"/>
                  </a:cubicBezTo>
                  <a:cubicBezTo>
                    <a:pt x="2316106" y="297728"/>
                    <a:pt x="2311893" y="342595"/>
                    <a:pt x="2354989" y="342197"/>
                  </a:cubicBezTo>
                  <a:close/>
                  <a:moveTo>
                    <a:pt x="2322520" y="1406246"/>
                  </a:moveTo>
                  <a:cubicBezTo>
                    <a:pt x="2322615" y="1416926"/>
                    <a:pt x="2346241" y="1411235"/>
                    <a:pt x="2021304" y="1411045"/>
                  </a:cubicBezTo>
                  <a:cubicBezTo>
                    <a:pt x="2021000" y="1348345"/>
                    <a:pt x="2017281" y="1066752"/>
                    <a:pt x="2017243" y="1064590"/>
                  </a:cubicBezTo>
                  <a:cubicBezTo>
                    <a:pt x="2176381" y="1064590"/>
                    <a:pt x="2250409" y="1063812"/>
                    <a:pt x="2317245" y="1064836"/>
                  </a:cubicBezTo>
                  <a:cubicBezTo>
                    <a:pt x="2319143" y="1178778"/>
                    <a:pt x="2321571" y="1275874"/>
                    <a:pt x="2322520" y="1406246"/>
                  </a:cubicBezTo>
                  <a:close/>
                  <a:moveTo>
                    <a:pt x="2316960" y="1047193"/>
                  </a:moveTo>
                  <a:cubicBezTo>
                    <a:pt x="1974375" y="1041995"/>
                    <a:pt x="2017281" y="1064115"/>
                    <a:pt x="2016560" y="1018546"/>
                  </a:cubicBezTo>
                  <a:cubicBezTo>
                    <a:pt x="2012233" y="744314"/>
                    <a:pt x="2012157" y="736403"/>
                    <a:pt x="2011398" y="701610"/>
                  </a:cubicBezTo>
                  <a:cubicBezTo>
                    <a:pt x="2013524" y="701610"/>
                    <a:pt x="2309882" y="703848"/>
                    <a:pt x="2311362" y="703867"/>
                  </a:cubicBezTo>
                  <a:cubicBezTo>
                    <a:pt x="2312140" y="741829"/>
                    <a:pt x="2312235" y="752984"/>
                    <a:pt x="2316960" y="1047193"/>
                  </a:cubicBezTo>
                  <a:close/>
                  <a:moveTo>
                    <a:pt x="2013486" y="342974"/>
                  </a:moveTo>
                  <a:cubicBezTo>
                    <a:pt x="2350663" y="342974"/>
                    <a:pt x="2304929" y="331402"/>
                    <a:pt x="2305271" y="371564"/>
                  </a:cubicBezTo>
                  <a:cubicBezTo>
                    <a:pt x="2307965" y="742417"/>
                    <a:pt x="2335045" y="685920"/>
                    <a:pt x="2241129" y="685920"/>
                  </a:cubicBezTo>
                  <a:cubicBezTo>
                    <a:pt x="2129490" y="685920"/>
                    <a:pt x="2126624" y="684004"/>
                    <a:pt x="2013467" y="684004"/>
                  </a:cubicBezTo>
                  <a:cubicBezTo>
                    <a:pt x="2010032" y="683985"/>
                    <a:pt x="1995458" y="342974"/>
                    <a:pt x="2013486" y="342974"/>
                  </a:cubicBezTo>
                  <a:close/>
                  <a:moveTo>
                    <a:pt x="2005705" y="1407004"/>
                  </a:moveTo>
                  <a:cubicBezTo>
                    <a:pt x="2005743" y="1413037"/>
                    <a:pt x="1763905" y="1412601"/>
                    <a:pt x="1705912" y="1411804"/>
                  </a:cubicBezTo>
                  <a:cubicBezTo>
                    <a:pt x="1700010" y="1073070"/>
                    <a:pt x="1700978" y="1164588"/>
                    <a:pt x="1699119" y="1066126"/>
                  </a:cubicBezTo>
                  <a:cubicBezTo>
                    <a:pt x="1839356" y="1068308"/>
                    <a:pt x="1889530" y="1064741"/>
                    <a:pt x="2001720" y="1064590"/>
                  </a:cubicBezTo>
                  <a:cubicBezTo>
                    <a:pt x="2001720" y="1065956"/>
                    <a:pt x="2005515" y="1359083"/>
                    <a:pt x="2005705" y="1407004"/>
                  </a:cubicBezTo>
                  <a:close/>
                  <a:moveTo>
                    <a:pt x="2001454" y="1046965"/>
                  </a:moveTo>
                  <a:cubicBezTo>
                    <a:pt x="1655207" y="1047477"/>
                    <a:pt x="1698986" y="1062844"/>
                    <a:pt x="1698303" y="1018584"/>
                  </a:cubicBezTo>
                  <a:cubicBezTo>
                    <a:pt x="1696614" y="909954"/>
                    <a:pt x="1696557" y="887055"/>
                    <a:pt x="1694545" y="759662"/>
                  </a:cubicBezTo>
                  <a:cubicBezTo>
                    <a:pt x="1693407" y="684687"/>
                    <a:pt x="1640860" y="701743"/>
                    <a:pt x="1995856" y="701610"/>
                  </a:cubicBezTo>
                  <a:cubicBezTo>
                    <a:pt x="1996805" y="744656"/>
                    <a:pt x="2001435" y="1045542"/>
                    <a:pt x="2001454" y="1046965"/>
                  </a:cubicBezTo>
                  <a:close/>
                  <a:moveTo>
                    <a:pt x="1989594" y="342918"/>
                  </a:moveTo>
                  <a:cubicBezTo>
                    <a:pt x="1990695" y="575298"/>
                    <a:pt x="1993181" y="594308"/>
                    <a:pt x="1995420" y="684004"/>
                  </a:cubicBezTo>
                  <a:cubicBezTo>
                    <a:pt x="1777435" y="684099"/>
                    <a:pt x="1734320" y="684308"/>
                    <a:pt x="1693388" y="685313"/>
                  </a:cubicBezTo>
                  <a:cubicBezTo>
                    <a:pt x="1689232" y="413377"/>
                    <a:pt x="1690219" y="468982"/>
                    <a:pt x="1687277" y="340660"/>
                  </a:cubicBezTo>
                  <a:cubicBezTo>
                    <a:pt x="1835067" y="336676"/>
                    <a:pt x="1892927" y="342424"/>
                    <a:pt x="1989594" y="342918"/>
                  </a:cubicBezTo>
                  <a:close/>
                  <a:moveTo>
                    <a:pt x="1685455" y="1148348"/>
                  </a:moveTo>
                  <a:cubicBezTo>
                    <a:pt x="1693407" y="1452839"/>
                    <a:pt x="1696405" y="1411671"/>
                    <a:pt x="1672248" y="1411254"/>
                  </a:cubicBezTo>
                  <a:cubicBezTo>
                    <a:pt x="1390084" y="1405961"/>
                    <a:pt x="1389287" y="1415883"/>
                    <a:pt x="1389135" y="1406853"/>
                  </a:cubicBezTo>
                  <a:cubicBezTo>
                    <a:pt x="1382417" y="1004678"/>
                    <a:pt x="1359304" y="1065140"/>
                    <a:pt x="1444585" y="1064798"/>
                  </a:cubicBezTo>
                  <a:cubicBezTo>
                    <a:pt x="1549089" y="1064381"/>
                    <a:pt x="1598030" y="1064248"/>
                    <a:pt x="1671963" y="1065633"/>
                  </a:cubicBezTo>
                  <a:cubicBezTo>
                    <a:pt x="1687638" y="1065937"/>
                    <a:pt x="1682970" y="1052960"/>
                    <a:pt x="1685455" y="1148348"/>
                  </a:cubicBezTo>
                  <a:close/>
                  <a:moveTo>
                    <a:pt x="1679003" y="759966"/>
                  </a:moveTo>
                  <a:cubicBezTo>
                    <a:pt x="1684051" y="1082707"/>
                    <a:pt x="1687220" y="1048274"/>
                    <a:pt x="1672248" y="1047990"/>
                  </a:cubicBezTo>
                  <a:cubicBezTo>
                    <a:pt x="1340156" y="1041748"/>
                    <a:pt x="1381431" y="1063812"/>
                    <a:pt x="1380728" y="1018622"/>
                  </a:cubicBezTo>
                  <a:cubicBezTo>
                    <a:pt x="1378717" y="890223"/>
                    <a:pt x="1381791" y="890603"/>
                    <a:pt x="1379742" y="759624"/>
                  </a:cubicBezTo>
                  <a:cubicBezTo>
                    <a:pt x="1378451" y="677952"/>
                    <a:pt x="1332926" y="712803"/>
                    <a:pt x="1672305" y="703526"/>
                  </a:cubicBezTo>
                  <a:cubicBezTo>
                    <a:pt x="1680521" y="703298"/>
                    <a:pt x="1678017" y="694875"/>
                    <a:pt x="1679003" y="759966"/>
                  </a:cubicBezTo>
                  <a:close/>
                  <a:moveTo>
                    <a:pt x="1671735" y="341096"/>
                  </a:moveTo>
                  <a:cubicBezTo>
                    <a:pt x="1680408" y="724091"/>
                    <a:pt x="1679649" y="685674"/>
                    <a:pt x="1671906" y="685864"/>
                  </a:cubicBezTo>
                  <a:cubicBezTo>
                    <a:pt x="1597024" y="688026"/>
                    <a:pt x="1583892" y="687248"/>
                    <a:pt x="1444528" y="687628"/>
                  </a:cubicBezTo>
                  <a:cubicBezTo>
                    <a:pt x="1357140" y="687856"/>
                    <a:pt x="1381791" y="745206"/>
                    <a:pt x="1372056" y="371204"/>
                  </a:cubicBezTo>
                  <a:cubicBezTo>
                    <a:pt x="1370747" y="319355"/>
                    <a:pt x="1335090" y="350753"/>
                    <a:pt x="1671735" y="341096"/>
                  </a:cubicBezTo>
                  <a:close/>
                  <a:moveTo>
                    <a:pt x="1373612" y="1407194"/>
                  </a:moveTo>
                  <a:cubicBezTo>
                    <a:pt x="1373726" y="1414289"/>
                    <a:pt x="1072320" y="1409205"/>
                    <a:pt x="1072225" y="1406625"/>
                  </a:cubicBezTo>
                  <a:cubicBezTo>
                    <a:pt x="1057822" y="1007922"/>
                    <a:pt x="1062661" y="1064153"/>
                    <a:pt x="1103195" y="1064153"/>
                  </a:cubicBezTo>
                  <a:cubicBezTo>
                    <a:pt x="1211798" y="1064153"/>
                    <a:pt x="1214740" y="1065026"/>
                    <a:pt x="1330782" y="1065026"/>
                  </a:cubicBezTo>
                  <a:cubicBezTo>
                    <a:pt x="1376724" y="1065026"/>
                    <a:pt x="1366553" y="1009610"/>
                    <a:pt x="1373612" y="1407194"/>
                  </a:cubicBezTo>
                  <a:close/>
                  <a:moveTo>
                    <a:pt x="1364219" y="759928"/>
                  </a:moveTo>
                  <a:cubicBezTo>
                    <a:pt x="1369475" y="1094545"/>
                    <a:pt x="1373612" y="1047420"/>
                    <a:pt x="1330782" y="1047420"/>
                  </a:cubicBezTo>
                  <a:cubicBezTo>
                    <a:pt x="1024973" y="1047420"/>
                    <a:pt x="1066741" y="1054307"/>
                    <a:pt x="1066191" y="1018584"/>
                  </a:cubicBezTo>
                  <a:cubicBezTo>
                    <a:pt x="1060441" y="651563"/>
                    <a:pt x="1045051" y="704133"/>
                    <a:pt x="1103195" y="704133"/>
                  </a:cubicBezTo>
                  <a:cubicBezTo>
                    <a:pt x="1413539" y="704133"/>
                    <a:pt x="1363175" y="692921"/>
                    <a:pt x="1364219" y="759928"/>
                  </a:cubicBezTo>
                  <a:close/>
                  <a:moveTo>
                    <a:pt x="1103195" y="341324"/>
                  </a:moveTo>
                  <a:cubicBezTo>
                    <a:pt x="1335944" y="341381"/>
                    <a:pt x="1336570" y="341381"/>
                    <a:pt x="1355755" y="341419"/>
                  </a:cubicBezTo>
                  <a:cubicBezTo>
                    <a:pt x="1357577" y="417096"/>
                    <a:pt x="1362909" y="686319"/>
                    <a:pt x="1362947" y="687818"/>
                  </a:cubicBezTo>
                  <a:cubicBezTo>
                    <a:pt x="1264952" y="687912"/>
                    <a:pt x="1353990" y="687912"/>
                    <a:pt x="1059663" y="686433"/>
                  </a:cubicBezTo>
                  <a:cubicBezTo>
                    <a:pt x="1053230" y="278737"/>
                    <a:pt x="1040401" y="341324"/>
                    <a:pt x="1103195" y="341324"/>
                  </a:cubicBezTo>
                  <a:close/>
                  <a:moveTo>
                    <a:pt x="1051958" y="1148197"/>
                  </a:moveTo>
                  <a:cubicBezTo>
                    <a:pt x="1052414" y="1236205"/>
                    <a:pt x="1053514" y="1320419"/>
                    <a:pt x="1056645" y="1407308"/>
                  </a:cubicBezTo>
                  <a:cubicBezTo>
                    <a:pt x="1056721" y="1409338"/>
                    <a:pt x="756074" y="1421195"/>
                    <a:pt x="756074" y="1407384"/>
                  </a:cubicBezTo>
                  <a:cubicBezTo>
                    <a:pt x="756074" y="1036076"/>
                    <a:pt x="738483" y="1065709"/>
                    <a:pt x="761843" y="1065861"/>
                  </a:cubicBezTo>
                  <a:cubicBezTo>
                    <a:pt x="1109514" y="1068232"/>
                    <a:pt x="1051370" y="1034975"/>
                    <a:pt x="1051958" y="1148197"/>
                  </a:cubicBezTo>
                  <a:close/>
                  <a:moveTo>
                    <a:pt x="1045278" y="760004"/>
                  </a:moveTo>
                  <a:cubicBezTo>
                    <a:pt x="1050573" y="1099516"/>
                    <a:pt x="1070347" y="1046036"/>
                    <a:pt x="989316" y="1047572"/>
                  </a:cubicBezTo>
                  <a:cubicBezTo>
                    <a:pt x="706223" y="1052524"/>
                    <a:pt x="749622" y="1054402"/>
                    <a:pt x="749072" y="1018622"/>
                  </a:cubicBezTo>
                  <a:cubicBezTo>
                    <a:pt x="743531" y="664616"/>
                    <a:pt x="740362" y="703754"/>
                    <a:pt x="762014" y="703412"/>
                  </a:cubicBezTo>
                  <a:cubicBezTo>
                    <a:pt x="1102379" y="697910"/>
                    <a:pt x="1044254" y="695103"/>
                    <a:pt x="1045278" y="760004"/>
                  </a:cubicBezTo>
                  <a:close/>
                  <a:moveTo>
                    <a:pt x="761938" y="340527"/>
                  </a:moveTo>
                  <a:cubicBezTo>
                    <a:pt x="1082074" y="338592"/>
                    <a:pt x="1038257" y="331535"/>
                    <a:pt x="1039035" y="374391"/>
                  </a:cubicBezTo>
                  <a:cubicBezTo>
                    <a:pt x="1040648" y="462418"/>
                    <a:pt x="1041597" y="526618"/>
                    <a:pt x="1044121" y="686319"/>
                  </a:cubicBezTo>
                  <a:cubicBezTo>
                    <a:pt x="971516" y="685769"/>
                    <a:pt x="913448" y="683492"/>
                    <a:pt x="745163" y="686053"/>
                  </a:cubicBezTo>
                  <a:cubicBezTo>
                    <a:pt x="740457" y="293212"/>
                    <a:pt x="727609" y="340717"/>
                    <a:pt x="761938" y="340527"/>
                  </a:cubicBezTo>
                  <a:close/>
                  <a:moveTo>
                    <a:pt x="740532" y="1407384"/>
                  </a:moveTo>
                  <a:cubicBezTo>
                    <a:pt x="740532" y="1415978"/>
                    <a:pt x="766758" y="1412297"/>
                    <a:pt x="439923" y="1411994"/>
                  </a:cubicBezTo>
                  <a:cubicBezTo>
                    <a:pt x="440379" y="1255935"/>
                    <a:pt x="436166" y="1154533"/>
                    <a:pt x="434458" y="1066031"/>
                  </a:cubicBezTo>
                  <a:cubicBezTo>
                    <a:pt x="529171" y="1065994"/>
                    <a:pt x="619348" y="1065064"/>
                    <a:pt x="734384" y="1065709"/>
                  </a:cubicBezTo>
                  <a:cubicBezTo>
                    <a:pt x="736206" y="1157151"/>
                    <a:pt x="740532" y="1241991"/>
                    <a:pt x="740532" y="1407384"/>
                  </a:cubicBezTo>
                  <a:close/>
                  <a:moveTo>
                    <a:pt x="733530" y="1018925"/>
                  </a:moveTo>
                  <a:cubicBezTo>
                    <a:pt x="734137" y="1057210"/>
                    <a:pt x="783249" y="1048236"/>
                    <a:pt x="434098" y="1048407"/>
                  </a:cubicBezTo>
                  <a:cubicBezTo>
                    <a:pt x="430321" y="835149"/>
                    <a:pt x="428898" y="809993"/>
                    <a:pt x="427797" y="704190"/>
                  </a:cubicBezTo>
                  <a:cubicBezTo>
                    <a:pt x="642366" y="704342"/>
                    <a:pt x="677720" y="704550"/>
                    <a:pt x="729830" y="703886"/>
                  </a:cubicBezTo>
                  <a:cubicBezTo>
                    <a:pt x="732486" y="901606"/>
                    <a:pt x="732164" y="931353"/>
                    <a:pt x="733530" y="1018925"/>
                  </a:cubicBezTo>
                  <a:close/>
                  <a:moveTo>
                    <a:pt x="722979" y="340717"/>
                  </a:moveTo>
                  <a:cubicBezTo>
                    <a:pt x="728520" y="514723"/>
                    <a:pt x="726812" y="461944"/>
                    <a:pt x="729602" y="686281"/>
                  </a:cubicBezTo>
                  <a:cubicBezTo>
                    <a:pt x="683356" y="686850"/>
                    <a:pt x="665916" y="686736"/>
                    <a:pt x="427646" y="686584"/>
                  </a:cubicBezTo>
                  <a:cubicBezTo>
                    <a:pt x="426773" y="578353"/>
                    <a:pt x="428651" y="607151"/>
                    <a:pt x="423224" y="342595"/>
                  </a:cubicBezTo>
                  <a:cubicBezTo>
                    <a:pt x="520233" y="342538"/>
                    <a:pt x="442523" y="341855"/>
                    <a:pt x="722979" y="340717"/>
                  </a:cubicBezTo>
                  <a:close/>
                  <a:moveTo>
                    <a:pt x="193151" y="340888"/>
                  </a:moveTo>
                  <a:cubicBezTo>
                    <a:pt x="304734" y="340888"/>
                    <a:pt x="304089" y="342443"/>
                    <a:pt x="407663" y="342557"/>
                  </a:cubicBezTo>
                  <a:cubicBezTo>
                    <a:pt x="413242" y="615878"/>
                    <a:pt x="411212" y="581293"/>
                    <a:pt x="412104" y="686547"/>
                  </a:cubicBezTo>
                  <a:cubicBezTo>
                    <a:pt x="198332" y="686395"/>
                    <a:pt x="164648" y="686262"/>
                    <a:pt x="112254" y="686660"/>
                  </a:cubicBezTo>
                  <a:cubicBezTo>
                    <a:pt x="108098" y="269479"/>
                    <a:pt x="78703" y="340888"/>
                    <a:pt x="193151" y="340888"/>
                  </a:cubicBezTo>
                  <a:close/>
                  <a:moveTo>
                    <a:pt x="193151" y="704019"/>
                  </a:moveTo>
                  <a:cubicBezTo>
                    <a:pt x="454137" y="704190"/>
                    <a:pt x="411838" y="685541"/>
                    <a:pt x="412996" y="760004"/>
                  </a:cubicBezTo>
                  <a:cubicBezTo>
                    <a:pt x="415045" y="891722"/>
                    <a:pt x="416032" y="889503"/>
                    <a:pt x="418062" y="1018887"/>
                  </a:cubicBezTo>
                  <a:cubicBezTo>
                    <a:pt x="418727" y="1061327"/>
                    <a:pt x="465770" y="1048047"/>
                    <a:pt x="117036" y="1047876"/>
                  </a:cubicBezTo>
                  <a:cubicBezTo>
                    <a:pt x="110090" y="640693"/>
                    <a:pt x="90279" y="704019"/>
                    <a:pt x="193151" y="704019"/>
                  </a:cubicBezTo>
                  <a:close/>
                  <a:moveTo>
                    <a:pt x="122805" y="1406473"/>
                  </a:moveTo>
                  <a:cubicBezTo>
                    <a:pt x="121533" y="1001832"/>
                    <a:pt x="87451" y="1065481"/>
                    <a:pt x="193151" y="1065538"/>
                  </a:cubicBezTo>
                  <a:cubicBezTo>
                    <a:pt x="292038" y="1065538"/>
                    <a:pt x="307960" y="1066031"/>
                    <a:pt x="418878" y="1066031"/>
                  </a:cubicBezTo>
                  <a:cubicBezTo>
                    <a:pt x="420871" y="1170659"/>
                    <a:pt x="424799" y="1251268"/>
                    <a:pt x="424325" y="1411994"/>
                  </a:cubicBezTo>
                  <a:cubicBezTo>
                    <a:pt x="422427" y="1411994"/>
                    <a:pt x="122824" y="1411994"/>
                    <a:pt x="122805" y="1406473"/>
                  </a:cubicBezTo>
                  <a:close/>
                  <a:moveTo>
                    <a:pt x="126259" y="1665661"/>
                  </a:moveTo>
                  <a:cubicBezTo>
                    <a:pt x="124930" y="1595068"/>
                    <a:pt x="123203" y="1499300"/>
                    <a:pt x="122900" y="1428537"/>
                  </a:cubicBezTo>
                  <a:cubicBezTo>
                    <a:pt x="295986" y="1427835"/>
                    <a:pt x="281146" y="1429599"/>
                    <a:pt x="424306" y="1429599"/>
                  </a:cubicBezTo>
                  <a:cubicBezTo>
                    <a:pt x="423850" y="1792408"/>
                    <a:pt x="438291" y="1772450"/>
                    <a:pt x="420605" y="1772450"/>
                  </a:cubicBezTo>
                  <a:cubicBezTo>
                    <a:pt x="66539" y="1772450"/>
                    <a:pt x="128763" y="1800263"/>
                    <a:pt x="126259" y="1665661"/>
                  </a:cubicBezTo>
                  <a:close/>
                  <a:moveTo>
                    <a:pt x="128479" y="1795083"/>
                  </a:moveTo>
                  <a:cubicBezTo>
                    <a:pt x="128365" y="1788235"/>
                    <a:pt x="429429" y="1787874"/>
                    <a:pt x="429543" y="1795387"/>
                  </a:cubicBezTo>
                  <a:cubicBezTo>
                    <a:pt x="435502" y="2175403"/>
                    <a:pt x="447078" y="2134254"/>
                    <a:pt x="420586" y="2134254"/>
                  </a:cubicBezTo>
                  <a:cubicBezTo>
                    <a:pt x="212450" y="2134216"/>
                    <a:pt x="175484" y="2134083"/>
                    <a:pt x="134703" y="2134463"/>
                  </a:cubicBezTo>
                  <a:cubicBezTo>
                    <a:pt x="133659" y="2092896"/>
                    <a:pt x="128650" y="1805821"/>
                    <a:pt x="128479" y="1795083"/>
                  </a:cubicBezTo>
                  <a:close/>
                  <a:moveTo>
                    <a:pt x="141003" y="2442046"/>
                  </a:moveTo>
                  <a:cubicBezTo>
                    <a:pt x="136715" y="2099157"/>
                    <a:pt x="117814" y="2151841"/>
                    <a:pt x="193151" y="2151841"/>
                  </a:cubicBezTo>
                  <a:cubicBezTo>
                    <a:pt x="208921" y="2151841"/>
                    <a:pt x="423585" y="2151879"/>
                    <a:pt x="436982" y="2151898"/>
                  </a:cubicBezTo>
                  <a:cubicBezTo>
                    <a:pt x="438064" y="2242922"/>
                    <a:pt x="437343" y="2198055"/>
                    <a:pt x="441840" y="2499548"/>
                  </a:cubicBezTo>
                  <a:cubicBezTo>
                    <a:pt x="86332" y="2499814"/>
                    <a:pt x="141876" y="2510912"/>
                    <a:pt x="141003" y="2442046"/>
                  </a:cubicBezTo>
                  <a:close/>
                  <a:moveTo>
                    <a:pt x="146924" y="2830239"/>
                  </a:moveTo>
                  <a:cubicBezTo>
                    <a:pt x="143338" y="2604972"/>
                    <a:pt x="142616" y="2561775"/>
                    <a:pt x="141971" y="2515086"/>
                  </a:cubicBezTo>
                  <a:cubicBezTo>
                    <a:pt x="260727" y="2513834"/>
                    <a:pt x="306404" y="2517268"/>
                    <a:pt x="442125" y="2517173"/>
                  </a:cubicBezTo>
                  <a:cubicBezTo>
                    <a:pt x="445484" y="2737336"/>
                    <a:pt x="442466" y="2712161"/>
                    <a:pt x="445465" y="2862794"/>
                  </a:cubicBezTo>
                  <a:cubicBezTo>
                    <a:pt x="95649" y="2863932"/>
                    <a:pt x="147474" y="2865810"/>
                    <a:pt x="146924" y="2830239"/>
                  </a:cubicBezTo>
                  <a:close/>
                  <a:moveTo>
                    <a:pt x="152332" y="3218508"/>
                  </a:moveTo>
                  <a:cubicBezTo>
                    <a:pt x="143679" y="2822233"/>
                    <a:pt x="134665" y="2878066"/>
                    <a:pt x="193170" y="2878066"/>
                  </a:cubicBezTo>
                  <a:cubicBezTo>
                    <a:pt x="305094" y="2878066"/>
                    <a:pt x="307182" y="2880437"/>
                    <a:pt x="420624" y="2880437"/>
                  </a:cubicBezTo>
                  <a:cubicBezTo>
                    <a:pt x="450171" y="2880437"/>
                    <a:pt x="449583" y="2825439"/>
                    <a:pt x="453321" y="3217862"/>
                  </a:cubicBezTo>
                  <a:cubicBezTo>
                    <a:pt x="453397" y="3226494"/>
                    <a:pt x="459280" y="3224256"/>
                    <a:pt x="420624" y="3224256"/>
                  </a:cubicBezTo>
                  <a:cubicBezTo>
                    <a:pt x="120774" y="3224256"/>
                    <a:pt x="152484" y="3225242"/>
                    <a:pt x="152332" y="3218508"/>
                  </a:cubicBezTo>
                  <a:close/>
                  <a:moveTo>
                    <a:pt x="152845" y="3241349"/>
                  </a:moveTo>
                  <a:cubicBezTo>
                    <a:pt x="199414" y="3241311"/>
                    <a:pt x="452106" y="3241918"/>
                    <a:pt x="453530" y="3241918"/>
                  </a:cubicBezTo>
                  <a:cubicBezTo>
                    <a:pt x="457553" y="3641494"/>
                    <a:pt x="476681" y="3587103"/>
                    <a:pt x="420605" y="3587103"/>
                  </a:cubicBezTo>
                  <a:cubicBezTo>
                    <a:pt x="194385" y="3587065"/>
                    <a:pt x="181822" y="3587084"/>
                    <a:pt x="156393" y="3587027"/>
                  </a:cubicBezTo>
                  <a:cubicBezTo>
                    <a:pt x="154610" y="3457984"/>
                    <a:pt x="157475" y="3452937"/>
                    <a:pt x="152845" y="3241349"/>
                  </a:cubicBezTo>
                  <a:close/>
                  <a:moveTo>
                    <a:pt x="164288" y="3950102"/>
                  </a:moveTo>
                  <a:cubicBezTo>
                    <a:pt x="157418" y="3612923"/>
                    <a:pt x="158044" y="3703948"/>
                    <a:pt x="156640" y="3604633"/>
                  </a:cubicBezTo>
                  <a:cubicBezTo>
                    <a:pt x="482678" y="3605467"/>
                    <a:pt x="459375" y="3602773"/>
                    <a:pt x="459431" y="3607156"/>
                  </a:cubicBezTo>
                  <a:cubicBezTo>
                    <a:pt x="465561" y="3999332"/>
                    <a:pt x="482355" y="3947901"/>
                    <a:pt x="420586" y="3947901"/>
                  </a:cubicBezTo>
                  <a:cubicBezTo>
                    <a:pt x="297029" y="3947920"/>
                    <a:pt x="295739" y="3950709"/>
                    <a:pt x="164288" y="3950102"/>
                  </a:cubicBezTo>
                  <a:close/>
                  <a:moveTo>
                    <a:pt x="164667" y="3967726"/>
                  </a:moveTo>
                  <a:cubicBezTo>
                    <a:pt x="268299" y="3968181"/>
                    <a:pt x="283556" y="3966019"/>
                    <a:pt x="465049" y="3965469"/>
                  </a:cubicBezTo>
                  <a:cubicBezTo>
                    <a:pt x="471501" y="4377034"/>
                    <a:pt x="486549" y="4310729"/>
                    <a:pt x="420605" y="4310729"/>
                  </a:cubicBezTo>
                  <a:cubicBezTo>
                    <a:pt x="306840" y="4310729"/>
                    <a:pt x="306726" y="4312873"/>
                    <a:pt x="193151" y="4312873"/>
                  </a:cubicBezTo>
                  <a:cubicBezTo>
                    <a:pt x="158860" y="4312873"/>
                    <a:pt x="172941" y="4357190"/>
                    <a:pt x="164667" y="3967726"/>
                  </a:cubicBezTo>
                  <a:close/>
                  <a:moveTo>
                    <a:pt x="172524" y="4642558"/>
                  </a:moveTo>
                  <a:cubicBezTo>
                    <a:pt x="166869" y="4280185"/>
                    <a:pt x="166812" y="4330478"/>
                    <a:pt x="193151" y="4330478"/>
                  </a:cubicBezTo>
                  <a:cubicBezTo>
                    <a:pt x="518335" y="4330478"/>
                    <a:pt x="471216" y="4307314"/>
                    <a:pt x="472449" y="4383902"/>
                  </a:cubicBezTo>
                  <a:cubicBezTo>
                    <a:pt x="474423" y="4510232"/>
                    <a:pt x="472013" y="4513609"/>
                    <a:pt x="474043" y="4642824"/>
                  </a:cubicBezTo>
                  <a:cubicBezTo>
                    <a:pt x="474632" y="4679951"/>
                    <a:pt x="485259" y="4672077"/>
                    <a:pt x="420624" y="4672077"/>
                  </a:cubicBezTo>
                  <a:cubicBezTo>
                    <a:pt x="133166" y="4672077"/>
                    <a:pt x="173150" y="4683233"/>
                    <a:pt x="172524" y="4642558"/>
                  </a:cubicBezTo>
                  <a:close/>
                  <a:moveTo>
                    <a:pt x="179412" y="5030902"/>
                  </a:moveTo>
                  <a:cubicBezTo>
                    <a:pt x="169924" y="4635519"/>
                    <a:pt x="167077" y="4690157"/>
                    <a:pt x="193151" y="4690157"/>
                  </a:cubicBezTo>
                  <a:cubicBezTo>
                    <a:pt x="533080" y="4690157"/>
                    <a:pt x="474499" y="4667733"/>
                    <a:pt x="475827" y="4772284"/>
                  </a:cubicBezTo>
                  <a:cubicBezTo>
                    <a:pt x="476871" y="4855209"/>
                    <a:pt x="478161" y="4948870"/>
                    <a:pt x="480325" y="5031396"/>
                  </a:cubicBezTo>
                  <a:cubicBezTo>
                    <a:pt x="480458" y="5036708"/>
                    <a:pt x="489396" y="5035152"/>
                    <a:pt x="420624" y="5035152"/>
                  </a:cubicBezTo>
                  <a:cubicBezTo>
                    <a:pt x="159582" y="5035152"/>
                    <a:pt x="179754" y="5045681"/>
                    <a:pt x="179412" y="5030902"/>
                  </a:cubicBezTo>
                  <a:close/>
                  <a:moveTo>
                    <a:pt x="186756" y="5399536"/>
                  </a:moveTo>
                  <a:cubicBezTo>
                    <a:pt x="180437" y="5015934"/>
                    <a:pt x="172732" y="5055907"/>
                    <a:pt x="193151" y="5055907"/>
                  </a:cubicBezTo>
                  <a:cubicBezTo>
                    <a:pt x="538090" y="5055907"/>
                    <a:pt x="480704" y="5015687"/>
                    <a:pt x="482981" y="5160705"/>
                  </a:cubicBezTo>
                  <a:cubicBezTo>
                    <a:pt x="484993" y="5289407"/>
                    <a:pt x="486416" y="5287301"/>
                    <a:pt x="488352" y="5399801"/>
                  </a:cubicBezTo>
                  <a:cubicBezTo>
                    <a:pt x="451499" y="5399650"/>
                    <a:pt x="204499" y="5399536"/>
                    <a:pt x="186756" y="5399536"/>
                  </a:cubicBezTo>
                  <a:close/>
                  <a:moveTo>
                    <a:pt x="193151" y="5417141"/>
                  </a:moveTo>
                  <a:cubicBezTo>
                    <a:pt x="460494" y="5417312"/>
                    <a:pt x="456813" y="5417293"/>
                    <a:pt x="488655" y="5417445"/>
                  </a:cubicBezTo>
                  <a:cubicBezTo>
                    <a:pt x="491274" y="5600367"/>
                    <a:pt x="490439" y="5592095"/>
                    <a:pt x="493419" y="5760618"/>
                  </a:cubicBezTo>
                  <a:cubicBezTo>
                    <a:pt x="417398" y="5759727"/>
                    <a:pt x="307087" y="5760713"/>
                    <a:pt x="192923" y="5760713"/>
                  </a:cubicBezTo>
                  <a:cubicBezTo>
                    <a:pt x="191178" y="5390448"/>
                    <a:pt x="179279" y="5417141"/>
                    <a:pt x="193151" y="5417141"/>
                  </a:cubicBezTo>
                  <a:close/>
                  <a:moveTo>
                    <a:pt x="193151" y="5778300"/>
                  </a:moveTo>
                  <a:cubicBezTo>
                    <a:pt x="540595" y="5778300"/>
                    <a:pt x="493513" y="5766518"/>
                    <a:pt x="494292" y="5808237"/>
                  </a:cubicBezTo>
                  <a:cubicBezTo>
                    <a:pt x="501408" y="6185995"/>
                    <a:pt x="514995" y="6124414"/>
                    <a:pt x="420605" y="6124414"/>
                  </a:cubicBezTo>
                  <a:cubicBezTo>
                    <a:pt x="311110" y="6124414"/>
                    <a:pt x="307656" y="6122156"/>
                    <a:pt x="198351" y="6122080"/>
                  </a:cubicBezTo>
                  <a:cubicBezTo>
                    <a:pt x="189678" y="5752195"/>
                    <a:pt x="194499" y="5778300"/>
                    <a:pt x="193151" y="5778300"/>
                  </a:cubicBezTo>
                  <a:close/>
                  <a:moveTo>
                    <a:pt x="201634" y="6455484"/>
                  </a:moveTo>
                  <a:cubicBezTo>
                    <a:pt x="199660" y="6329495"/>
                    <a:pt x="201805" y="6325587"/>
                    <a:pt x="199774" y="6196410"/>
                  </a:cubicBezTo>
                  <a:cubicBezTo>
                    <a:pt x="198579" y="6118685"/>
                    <a:pt x="148158" y="6140653"/>
                    <a:pt x="497423" y="6142190"/>
                  </a:cubicBezTo>
                  <a:cubicBezTo>
                    <a:pt x="498998" y="6320199"/>
                    <a:pt x="503533" y="6320977"/>
                    <a:pt x="505450" y="6485743"/>
                  </a:cubicBezTo>
                  <a:cubicBezTo>
                    <a:pt x="163016" y="6479596"/>
                    <a:pt x="202450" y="6507655"/>
                    <a:pt x="201634" y="6455484"/>
                  </a:cubicBezTo>
                  <a:close/>
                  <a:moveTo>
                    <a:pt x="207479" y="6843677"/>
                  </a:moveTo>
                  <a:cubicBezTo>
                    <a:pt x="205543" y="6751115"/>
                    <a:pt x="204366" y="6682116"/>
                    <a:pt x="203361" y="6584945"/>
                  </a:cubicBezTo>
                  <a:cubicBezTo>
                    <a:pt x="202298" y="6482746"/>
                    <a:pt x="181234" y="6506100"/>
                    <a:pt x="307011" y="6503728"/>
                  </a:cubicBezTo>
                  <a:cubicBezTo>
                    <a:pt x="388800" y="6502286"/>
                    <a:pt x="457610" y="6502495"/>
                    <a:pt x="505640" y="6503387"/>
                  </a:cubicBezTo>
                  <a:cubicBezTo>
                    <a:pt x="506494" y="6601886"/>
                    <a:pt x="503305" y="6650055"/>
                    <a:pt x="509549" y="6849766"/>
                  </a:cubicBezTo>
                  <a:cubicBezTo>
                    <a:pt x="180532" y="6849766"/>
                    <a:pt x="207554" y="6846997"/>
                    <a:pt x="207479" y="6843677"/>
                  </a:cubicBezTo>
                  <a:close/>
                  <a:moveTo>
                    <a:pt x="207934" y="6864981"/>
                  </a:moveTo>
                  <a:cubicBezTo>
                    <a:pt x="309155" y="6865190"/>
                    <a:pt x="277958" y="6867372"/>
                    <a:pt x="510099" y="6867372"/>
                  </a:cubicBezTo>
                  <a:cubicBezTo>
                    <a:pt x="515185" y="7033087"/>
                    <a:pt x="512281" y="7097476"/>
                    <a:pt x="513762" y="7210318"/>
                  </a:cubicBezTo>
                  <a:cubicBezTo>
                    <a:pt x="210648" y="7211551"/>
                    <a:pt x="312723" y="7212177"/>
                    <a:pt x="214709" y="7212423"/>
                  </a:cubicBezTo>
                  <a:cubicBezTo>
                    <a:pt x="214690" y="7210489"/>
                    <a:pt x="207972" y="6866442"/>
                    <a:pt x="207934" y="6864981"/>
                  </a:cubicBezTo>
                  <a:close/>
                  <a:moveTo>
                    <a:pt x="215031" y="7232211"/>
                  </a:moveTo>
                  <a:cubicBezTo>
                    <a:pt x="214993" y="7229763"/>
                    <a:pt x="189147" y="7229384"/>
                    <a:pt x="514008" y="7227943"/>
                  </a:cubicBezTo>
                  <a:cubicBezTo>
                    <a:pt x="516058" y="7360837"/>
                    <a:pt x="519360" y="7366566"/>
                    <a:pt x="521865" y="7575100"/>
                  </a:cubicBezTo>
                  <a:cubicBezTo>
                    <a:pt x="388706" y="7574626"/>
                    <a:pt x="316082" y="7575252"/>
                    <a:pt x="220231" y="7575328"/>
                  </a:cubicBezTo>
                  <a:cubicBezTo>
                    <a:pt x="217840" y="7462941"/>
                    <a:pt x="216834" y="7344806"/>
                    <a:pt x="215031" y="7232211"/>
                  </a:cubicBezTo>
                  <a:close/>
                  <a:moveTo>
                    <a:pt x="225203" y="7879951"/>
                  </a:moveTo>
                  <a:cubicBezTo>
                    <a:pt x="223780" y="7534368"/>
                    <a:pt x="193929" y="7593218"/>
                    <a:pt x="306897" y="7592762"/>
                  </a:cubicBezTo>
                  <a:cubicBezTo>
                    <a:pt x="384094" y="7592554"/>
                    <a:pt x="435407" y="7592478"/>
                    <a:pt x="522073" y="7592725"/>
                  </a:cubicBezTo>
                  <a:cubicBezTo>
                    <a:pt x="526210" y="7966006"/>
                    <a:pt x="522130" y="7511375"/>
                    <a:pt x="525261" y="7937852"/>
                  </a:cubicBezTo>
                  <a:cubicBezTo>
                    <a:pt x="165692" y="7939730"/>
                    <a:pt x="225487" y="7946769"/>
                    <a:pt x="225203" y="7879951"/>
                  </a:cubicBezTo>
                  <a:close/>
                  <a:moveTo>
                    <a:pt x="230839" y="8268372"/>
                  </a:moveTo>
                  <a:cubicBezTo>
                    <a:pt x="224899" y="7889418"/>
                    <a:pt x="201975" y="7951492"/>
                    <a:pt x="306688" y="7954224"/>
                  </a:cubicBezTo>
                  <a:cubicBezTo>
                    <a:pt x="371266" y="7955989"/>
                    <a:pt x="425767" y="7955989"/>
                    <a:pt x="525413" y="7955495"/>
                  </a:cubicBezTo>
                  <a:cubicBezTo>
                    <a:pt x="527254" y="8142041"/>
                    <a:pt x="531695" y="8131076"/>
                    <a:pt x="533668" y="8298024"/>
                  </a:cubicBezTo>
                  <a:cubicBezTo>
                    <a:pt x="186547" y="8293812"/>
                    <a:pt x="231636" y="8317128"/>
                    <a:pt x="230839" y="8268372"/>
                  </a:cubicBezTo>
                  <a:close/>
                  <a:moveTo>
                    <a:pt x="236304" y="8663299"/>
                  </a:moveTo>
                  <a:cubicBezTo>
                    <a:pt x="235982" y="8568291"/>
                    <a:pt x="236114" y="8589368"/>
                    <a:pt x="231655" y="8317375"/>
                  </a:cubicBezTo>
                  <a:cubicBezTo>
                    <a:pt x="323654" y="8316806"/>
                    <a:pt x="348836" y="8313429"/>
                    <a:pt x="533858" y="8315687"/>
                  </a:cubicBezTo>
                  <a:cubicBezTo>
                    <a:pt x="534693" y="8410505"/>
                    <a:pt x="536021" y="8624142"/>
                    <a:pt x="536534" y="8663318"/>
                  </a:cubicBezTo>
                  <a:lnTo>
                    <a:pt x="236304" y="8663299"/>
                  </a:lnTo>
                  <a:close/>
                  <a:moveTo>
                    <a:pt x="534389" y="7227848"/>
                  </a:moveTo>
                  <a:cubicBezTo>
                    <a:pt x="854848" y="7226539"/>
                    <a:pt x="830159" y="7230427"/>
                    <a:pt x="830197" y="7232552"/>
                  </a:cubicBezTo>
                  <a:cubicBezTo>
                    <a:pt x="836383" y="7627935"/>
                    <a:pt x="871092" y="7573355"/>
                    <a:pt x="761843" y="7574682"/>
                  </a:cubicBezTo>
                  <a:cubicBezTo>
                    <a:pt x="687948" y="7575480"/>
                    <a:pt x="643410" y="7575461"/>
                    <a:pt x="537444" y="7575157"/>
                  </a:cubicBezTo>
                  <a:cubicBezTo>
                    <a:pt x="532833" y="7200585"/>
                    <a:pt x="523326" y="7227904"/>
                    <a:pt x="534389" y="7227848"/>
                  </a:cubicBezTo>
                  <a:close/>
                  <a:moveTo>
                    <a:pt x="540670" y="7879989"/>
                  </a:moveTo>
                  <a:cubicBezTo>
                    <a:pt x="540670" y="7533135"/>
                    <a:pt x="504273" y="7592952"/>
                    <a:pt x="648097" y="7592952"/>
                  </a:cubicBezTo>
                  <a:cubicBezTo>
                    <a:pt x="755315" y="7592952"/>
                    <a:pt x="751064" y="7592004"/>
                    <a:pt x="838205" y="7591700"/>
                  </a:cubicBezTo>
                  <a:cubicBezTo>
                    <a:pt x="837826" y="7807746"/>
                    <a:pt x="841109" y="7839619"/>
                    <a:pt x="843595" y="7936999"/>
                  </a:cubicBezTo>
                  <a:cubicBezTo>
                    <a:pt x="487080" y="7937378"/>
                    <a:pt x="540670" y="7957127"/>
                    <a:pt x="540670" y="7879989"/>
                  </a:cubicBezTo>
                  <a:close/>
                  <a:moveTo>
                    <a:pt x="548811" y="8268334"/>
                  </a:moveTo>
                  <a:cubicBezTo>
                    <a:pt x="542948" y="7892700"/>
                    <a:pt x="505943" y="7955154"/>
                    <a:pt x="648097" y="7955154"/>
                  </a:cubicBezTo>
                  <a:cubicBezTo>
                    <a:pt x="761464" y="7955154"/>
                    <a:pt x="745846" y="7954756"/>
                    <a:pt x="844012" y="7954642"/>
                  </a:cubicBezTo>
                  <a:cubicBezTo>
                    <a:pt x="847504" y="8109524"/>
                    <a:pt x="844392" y="8128970"/>
                    <a:pt x="847143" y="8298157"/>
                  </a:cubicBezTo>
                  <a:cubicBezTo>
                    <a:pt x="501654" y="8298518"/>
                    <a:pt x="549438" y="8309122"/>
                    <a:pt x="548811" y="8268334"/>
                  </a:cubicBezTo>
                  <a:close/>
                  <a:moveTo>
                    <a:pt x="552094" y="8663337"/>
                  </a:moveTo>
                  <a:cubicBezTo>
                    <a:pt x="551525" y="8620177"/>
                    <a:pt x="550197" y="8405914"/>
                    <a:pt x="549400" y="8315876"/>
                  </a:cubicBezTo>
                  <a:cubicBezTo>
                    <a:pt x="653582" y="8317072"/>
                    <a:pt x="768656" y="8315857"/>
                    <a:pt x="847447" y="8315763"/>
                  </a:cubicBezTo>
                  <a:cubicBezTo>
                    <a:pt x="852153" y="8604810"/>
                    <a:pt x="851584" y="8576638"/>
                    <a:pt x="853557" y="8660662"/>
                  </a:cubicBezTo>
                  <a:cubicBezTo>
                    <a:pt x="746928" y="8661023"/>
                    <a:pt x="793743" y="8663356"/>
                    <a:pt x="552094" y="8663337"/>
                  </a:cubicBezTo>
                  <a:close/>
                  <a:moveTo>
                    <a:pt x="857486" y="7879667"/>
                  </a:moveTo>
                  <a:cubicBezTo>
                    <a:pt x="846688" y="7546510"/>
                    <a:pt x="851755" y="7591643"/>
                    <a:pt x="875722" y="7591643"/>
                  </a:cubicBezTo>
                  <a:cubicBezTo>
                    <a:pt x="1198135" y="7591643"/>
                    <a:pt x="1154223" y="7584282"/>
                    <a:pt x="1154375" y="7620935"/>
                  </a:cubicBezTo>
                  <a:cubicBezTo>
                    <a:pt x="1155950" y="7993211"/>
                    <a:pt x="1177830" y="7935614"/>
                    <a:pt x="1103214" y="7935614"/>
                  </a:cubicBezTo>
                  <a:cubicBezTo>
                    <a:pt x="818185" y="7935614"/>
                    <a:pt x="859990" y="7957450"/>
                    <a:pt x="857486" y="7879667"/>
                  </a:cubicBezTo>
                  <a:close/>
                  <a:moveTo>
                    <a:pt x="862211" y="8268410"/>
                  </a:moveTo>
                  <a:cubicBezTo>
                    <a:pt x="856651" y="7912829"/>
                    <a:pt x="856802" y="7954623"/>
                    <a:pt x="875722" y="7954623"/>
                  </a:cubicBezTo>
                  <a:cubicBezTo>
                    <a:pt x="1209388" y="7954623"/>
                    <a:pt x="1158151" y="7934665"/>
                    <a:pt x="1159328" y="8009716"/>
                  </a:cubicBezTo>
                  <a:cubicBezTo>
                    <a:pt x="1164622" y="8349532"/>
                    <a:pt x="1188172" y="8299769"/>
                    <a:pt x="1103195" y="8299769"/>
                  </a:cubicBezTo>
                  <a:cubicBezTo>
                    <a:pt x="822929" y="8299769"/>
                    <a:pt x="862818" y="8306580"/>
                    <a:pt x="862211" y="8268410"/>
                  </a:cubicBezTo>
                  <a:close/>
                  <a:moveTo>
                    <a:pt x="1170031" y="8657361"/>
                  </a:moveTo>
                  <a:cubicBezTo>
                    <a:pt x="1170012" y="8667587"/>
                    <a:pt x="1195915" y="8660605"/>
                    <a:pt x="875703" y="8660605"/>
                  </a:cubicBezTo>
                  <a:cubicBezTo>
                    <a:pt x="865683" y="8660605"/>
                    <a:pt x="869213" y="8699345"/>
                    <a:pt x="862970" y="8315724"/>
                  </a:cubicBezTo>
                  <a:cubicBezTo>
                    <a:pt x="998159" y="8315648"/>
                    <a:pt x="967076" y="8317622"/>
                    <a:pt x="1166577" y="8317318"/>
                  </a:cubicBezTo>
                  <a:cubicBezTo>
                    <a:pt x="1166615" y="8319538"/>
                    <a:pt x="1170107" y="8594148"/>
                    <a:pt x="1170031" y="8657361"/>
                  </a:cubicBezTo>
                  <a:close/>
                  <a:moveTo>
                    <a:pt x="1173048" y="7879875"/>
                  </a:moveTo>
                  <a:cubicBezTo>
                    <a:pt x="1168835" y="7544935"/>
                    <a:pt x="1153711" y="7593237"/>
                    <a:pt x="1217093" y="7592383"/>
                  </a:cubicBezTo>
                  <a:cubicBezTo>
                    <a:pt x="1510358" y="7588418"/>
                    <a:pt x="1470678" y="7586862"/>
                    <a:pt x="1471532" y="7621143"/>
                  </a:cubicBezTo>
                  <a:cubicBezTo>
                    <a:pt x="1480356" y="7988126"/>
                    <a:pt x="1480147" y="7937131"/>
                    <a:pt x="1444642" y="7936733"/>
                  </a:cubicBezTo>
                  <a:cubicBezTo>
                    <a:pt x="1125037" y="7933280"/>
                    <a:pt x="1173959" y="7953845"/>
                    <a:pt x="1173048" y="7879875"/>
                  </a:cubicBezTo>
                  <a:close/>
                  <a:moveTo>
                    <a:pt x="1181417" y="8268334"/>
                  </a:moveTo>
                  <a:cubicBezTo>
                    <a:pt x="1175743" y="7905809"/>
                    <a:pt x="1154356" y="7953257"/>
                    <a:pt x="1216941" y="7953504"/>
                  </a:cubicBezTo>
                  <a:cubicBezTo>
                    <a:pt x="1524078" y="7954737"/>
                    <a:pt x="1475422" y="7939920"/>
                    <a:pt x="1476504" y="8009716"/>
                  </a:cubicBezTo>
                  <a:cubicBezTo>
                    <a:pt x="1478515" y="8137773"/>
                    <a:pt x="1479616" y="8146215"/>
                    <a:pt x="1481532" y="8268637"/>
                  </a:cubicBezTo>
                  <a:cubicBezTo>
                    <a:pt x="1482159" y="8309540"/>
                    <a:pt x="1509997" y="8299295"/>
                    <a:pt x="1330782" y="8299428"/>
                  </a:cubicBezTo>
                  <a:cubicBezTo>
                    <a:pt x="1153711" y="8299428"/>
                    <a:pt x="1182081" y="8310033"/>
                    <a:pt x="1181417" y="8268334"/>
                  </a:cubicBezTo>
                  <a:close/>
                  <a:moveTo>
                    <a:pt x="1444490" y="8662123"/>
                  </a:moveTo>
                  <a:cubicBezTo>
                    <a:pt x="1373347" y="8662692"/>
                    <a:pt x="1361866" y="8662597"/>
                    <a:pt x="1185554" y="8662540"/>
                  </a:cubicBezTo>
                  <a:cubicBezTo>
                    <a:pt x="1185649" y="8596748"/>
                    <a:pt x="1182176" y="8319614"/>
                    <a:pt x="1182138" y="8317318"/>
                  </a:cubicBezTo>
                  <a:cubicBezTo>
                    <a:pt x="1324501" y="8317033"/>
                    <a:pt x="1156880" y="8317167"/>
                    <a:pt x="1482159" y="8316938"/>
                  </a:cubicBezTo>
                  <a:cubicBezTo>
                    <a:pt x="1486087" y="8726664"/>
                    <a:pt x="1501875" y="8661649"/>
                    <a:pt x="1444490" y="8662123"/>
                  </a:cubicBezTo>
                  <a:close/>
                  <a:moveTo>
                    <a:pt x="1484455" y="7491247"/>
                  </a:moveTo>
                  <a:cubicBezTo>
                    <a:pt x="1482481" y="7365163"/>
                    <a:pt x="1483164" y="7367363"/>
                    <a:pt x="1481039" y="7232173"/>
                  </a:cubicBezTo>
                  <a:cubicBezTo>
                    <a:pt x="1481001" y="7229081"/>
                    <a:pt x="1455762" y="7229138"/>
                    <a:pt x="1781914" y="7229081"/>
                  </a:cubicBezTo>
                  <a:cubicBezTo>
                    <a:pt x="1781933" y="7230485"/>
                    <a:pt x="1782995" y="7284686"/>
                    <a:pt x="1785614" y="7573734"/>
                  </a:cubicBezTo>
                  <a:cubicBezTo>
                    <a:pt x="1426405" y="7573734"/>
                    <a:pt x="1486220" y="7603974"/>
                    <a:pt x="1484455" y="7491247"/>
                  </a:cubicBezTo>
                  <a:close/>
                  <a:moveTo>
                    <a:pt x="1558331" y="7593331"/>
                  </a:moveTo>
                  <a:cubicBezTo>
                    <a:pt x="1672172" y="7593331"/>
                    <a:pt x="1672532" y="7591340"/>
                    <a:pt x="1785747" y="7591340"/>
                  </a:cubicBezTo>
                  <a:cubicBezTo>
                    <a:pt x="1787436" y="7816454"/>
                    <a:pt x="1789277" y="7839599"/>
                    <a:pt x="1791307" y="7936126"/>
                  </a:cubicBezTo>
                  <a:cubicBezTo>
                    <a:pt x="1667162" y="7936126"/>
                    <a:pt x="1624635" y="7938023"/>
                    <a:pt x="1491135" y="7937150"/>
                  </a:cubicBezTo>
                  <a:cubicBezTo>
                    <a:pt x="1487795" y="7533837"/>
                    <a:pt x="1462821" y="7593331"/>
                    <a:pt x="1558331" y="7593331"/>
                  </a:cubicBezTo>
                  <a:close/>
                  <a:moveTo>
                    <a:pt x="1497074" y="8268334"/>
                  </a:moveTo>
                  <a:cubicBezTo>
                    <a:pt x="1491286" y="7897348"/>
                    <a:pt x="1470697" y="7954964"/>
                    <a:pt x="1558331" y="7954964"/>
                  </a:cubicBezTo>
                  <a:cubicBezTo>
                    <a:pt x="1838009" y="7954964"/>
                    <a:pt x="1791402" y="7930339"/>
                    <a:pt x="1792636" y="8009716"/>
                  </a:cubicBezTo>
                  <a:cubicBezTo>
                    <a:pt x="1797171" y="8296582"/>
                    <a:pt x="1796829" y="8275657"/>
                    <a:pt x="1797228" y="8299864"/>
                  </a:cubicBezTo>
                  <a:cubicBezTo>
                    <a:pt x="1448911" y="8300338"/>
                    <a:pt x="1497720" y="8309312"/>
                    <a:pt x="1497074" y="8268334"/>
                  </a:cubicBezTo>
                  <a:close/>
                  <a:moveTo>
                    <a:pt x="1785937" y="8661971"/>
                  </a:moveTo>
                  <a:cubicBezTo>
                    <a:pt x="1467585" y="8661971"/>
                    <a:pt x="1500775" y="8663356"/>
                    <a:pt x="1500699" y="8657342"/>
                  </a:cubicBezTo>
                  <a:cubicBezTo>
                    <a:pt x="1495158" y="8247181"/>
                    <a:pt x="1481039" y="8316958"/>
                    <a:pt x="1558350" y="8316901"/>
                  </a:cubicBezTo>
                  <a:cubicBezTo>
                    <a:pt x="1672494" y="8316901"/>
                    <a:pt x="1672058" y="8317508"/>
                    <a:pt x="1785937" y="8317508"/>
                  </a:cubicBezTo>
                  <a:cubicBezTo>
                    <a:pt x="1801611" y="8317508"/>
                    <a:pt x="1797076" y="8305120"/>
                    <a:pt x="1799201" y="8398345"/>
                  </a:cubicBezTo>
                  <a:cubicBezTo>
                    <a:pt x="1806185" y="8702380"/>
                    <a:pt x="1808272" y="8661971"/>
                    <a:pt x="1785937" y="8661971"/>
                  </a:cubicBezTo>
                  <a:close/>
                  <a:moveTo>
                    <a:pt x="1801535" y="7620859"/>
                  </a:moveTo>
                  <a:cubicBezTo>
                    <a:pt x="1801251" y="7575119"/>
                    <a:pt x="1758326" y="7595646"/>
                    <a:pt x="2100816" y="7591055"/>
                  </a:cubicBezTo>
                  <a:cubicBezTo>
                    <a:pt x="2104270" y="7802643"/>
                    <a:pt x="2104194" y="7807481"/>
                    <a:pt x="2106395" y="7880293"/>
                  </a:cubicBezTo>
                  <a:cubicBezTo>
                    <a:pt x="2108862" y="7961775"/>
                    <a:pt x="2156475" y="7936980"/>
                    <a:pt x="1806868" y="7936145"/>
                  </a:cubicBezTo>
                  <a:cubicBezTo>
                    <a:pt x="1805388" y="7865856"/>
                    <a:pt x="1802541" y="7782969"/>
                    <a:pt x="1801535" y="7620859"/>
                  </a:cubicBezTo>
                  <a:close/>
                  <a:moveTo>
                    <a:pt x="1807210" y="7953750"/>
                  </a:moveTo>
                  <a:cubicBezTo>
                    <a:pt x="2164919" y="7954642"/>
                    <a:pt x="2108312" y="7940812"/>
                    <a:pt x="2109375" y="8009659"/>
                  </a:cubicBezTo>
                  <a:cubicBezTo>
                    <a:pt x="2111386" y="8139442"/>
                    <a:pt x="2112525" y="8134168"/>
                    <a:pt x="2114707" y="8268618"/>
                  </a:cubicBezTo>
                  <a:cubicBezTo>
                    <a:pt x="2115333" y="8308591"/>
                    <a:pt x="2163724" y="8298404"/>
                    <a:pt x="1812770" y="8299808"/>
                  </a:cubicBezTo>
                  <a:cubicBezTo>
                    <a:pt x="1811897" y="8248110"/>
                    <a:pt x="1808139" y="8001691"/>
                    <a:pt x="1807210" y="7953750"/>
                  </a:cubicBezTo>
                  <a:close/>
                  <a:moveTo>
                    <a:pt x="1818463" y="8661915"/>
                  </a:moveTo>
                  <a:cubicBezTo>
                    <a:pt x="1818026" y="8512249"/>
                    <a:pt x="1814610" y="8401722"/>
                    <a:pt x="1813092" y="8317432"/>
                  </a:cubicBezTo>
                  <a:cubicBezTo>
                    <a:pt x="1917407" y="8316996"/>
                    <a:pt x="1951982" y="8313391"/>
                    <a:pt x="2115295" y="8315705"/>
                  </a:cubicBezTo>
                  <a:cubicBezTo>
                    <a:pt x="2116244" y="8437502"/>
                    <a:pt x="2112563" y="8373701"/>
                    <a:pt x="2117876" y="8657551"/>
                  </a:cubicBezTo>
                  <a:cubicBezTo>
                    <a:pt x="2117952" y="8661800"/>
                    <a:pt x="2144273" y="8661194"/>
                    <a:pt x="1818463" y="8661915"/>
                  </a:cubicBezTo>
                  <a:close/>
                  <a:moveTo>
                    <a:pt x="2121956" y="7879724"/>
                  </a:moveTo>
                  <a:cubicBezTo>
                    <a:pt x="2119508" y="7798887"/>
                    <a:pt x="2119660" y="7793404"/>
                    <a:pt x="2116358" y="7590846"/>
                  </a:cubicBezTo>
                  <a:cubicBezTo>
                    <a:pt x="2324779" y="7587583"/>
                    <a:pt x="2326733" y="7591946"/>
                    <a:pt x="2417366" y="7593180"/>
                  </a:cubicBezTo>
                  <a:cubicBezTo>
                    <a:pt x="2419017" y="7685665"/>
                    <a:pt x="2423286" y="7935424"/>
                    <a:pt x="2423305" y="7936828"/>
                  </a:cubicBezTo>
                  <a:cubicBezTo>
                    <a:pt x="2072427" y="7938364"/>
                    <a:pt x="2124366" y="7959347"/>
                    <a:pt x="2121956" y="7879724"/>
                  </a:cubicBezTo>
                  <a:close/>
                  <a:moveTo>
                    <a:pt x="2123949" y="7955780"/>
                  </a:moveTo>
                  <a:cubicBezTo>
                    <a:pt x="2250561" y="7955837"/>
                    <a:pt x="2285819" y="7956046"/>
                    <a:pt x="2355008" y="7955116"/>
                  </a:cubicBezTo>
                  <a:cubicBezTo>
                    <a:pt x="2441656" y="7953940"/>
                    <a:pt x="2423343" y="7895129"/>
                    <a:pt x="2429207" y="8268676"/>
                  </a:cubicBezTo>
                  <a:cubicBezTo>
                    <a:pt x="2429833" y="8308212"/>
                    <a:pt x="2477825" y="8303431"/>
                    <a:pt x="2130666" y="8298328"/>
                  </a:cubicBezTo>
                  <a:cubicBezTo>
                    <a:pt x="2130325" y="8268562"/>
                    <a:pt x="2123987" y="7957279"/>
                    <a:pt x="2123949" y="7955780"/>
                  </a:cubicBezTo>
                  <a:close/>
                  <a:moveTo>
                    <a:pt x="2133494" y="8660472"/>
                  </a:moveTo>
                  <a:cubicBezTo>
                    <a:pt x="2127972" y="8391250"/>
                    <a:pt x="2131786" y="8435738"/>
                    <a:pt x="2130837" y="8315952"/>
                  </a:cubicBezTo>
                  <a:cubicBezTo>
                    <a:pt x="2218111" y="8317242"/>
                    <a:pt x="2229117" y="8316313"/>
                    <a:pt x="2354875" y="8317167"/>
                  </a:cubicBezTo>
                  <a:cubicBezTo>
                    <a:pt x="2461012" y="8317887"/>
                    <a:pt x="2421389" y="8258393"/>
                    <a:pt x="2435488" y="8658063"/>
                  </a:cubicBezTo>
                  <a:cubicBezTo>
                    <a:pt x="2435830" y="8667891"/>
                    <a:pt x="2445280" y="8658405"/>
                    <a:pt x="2133494" y="8660472"/>
                  </a:cubicBezTo>
                  <a:close/>
                  <a:moveTo>
                    <a:pt x="2437822" y="7879875"/>
                  </a:moveTo>
                  <a:cubicBezTo>
                    <a:pt x="2431940" y="7547117"/>
                    <a:pt x="2420819" y="7593502"/>
                    <a:pt x="2468716" y="7593502"/>
                  </a:cubicBezTo>
                  <a:cubicBezTo>
                    <a:pt x="2775588" y="7593502"/>
                    <a:pt x="2734408" y="7578439"/>
                    <a:pt x="2735756" y="7621258"/>
                  </a:cubicBezTo>
                  <a:cubicBezTo>
                    <a:pt x="2746838" y="7987310"/>
                    <a:pt x="2748052" y="7935632"/>
                    <a:pt x="2696341" y="7935632"/>
                  </a:cubicBezTo>
                  <a:cubicBezTo>
                    <a:pt x="2392411" y="7935614"/>
                    <a:pt x="2439226" y="7954339"/>
                    <a:pt x="2437822" y="7879875"/>
                  </a:cubicBezTo>
                  <a:close/>
                  <a:moveTo>
                    <a:pt x="2444749" y="8268372"/>
                  </a:moveTo>
                  <a:cubicBezTo>
                    <a:pt x="2439075" y="7905961"/>
                    <a:pt x="2426873" y="7954339"/>
                    <a:pt x="2468735" y="7954339"/>
                  </a:cubicBezTo>
                  <a:cubicBezTo>
                    <a:pt x="2790598" y="7954339"/>
                    <a:pt x="2740784" y="7935614"/>
                    <a:pt x="2741942" y="8009659"/>
                  </a:cubicBezTo>
                  <a:cubicBezTo>
                    <a:pt x="2747274" y="8350518"/>
                    <a:pt x="2760027" y="8297948"/>
                    <a:pt x="2696341" y="8297948"/>
                  </a:cubicBezTo>
                  <a:cubicBezTo>
                    <a:pt x="2405353" y="8297967"/>
                    <a:pt x="2445451" y="8313334"/>
                    <a:pt x="2444749" y="8268372"/>
                  </a:cubicBezTo>
                  <a:close/>
                  <a:moveTo>
                    <a:pt x="2451201" y="8662389"/>
                  </a:moveTo>
                  <a:cubicBezTo>
                    <a:pt x="2446115" y="8510143"/>
                    <a:pt x="2446950" y="8431071"/>
                    <a:pt x="2445451" y="8317508"/>
                  </a:cubicBezTo>
                  <a:cubicBezTo>
                    <a:pt x="2597814" y="8317660"/>
                    <a:pt x="2538323" y="8315800"/>
                    <a:pt x="2746458" y="8315535"/>
                  </a:cubicBezTo>
                  <a:lnTo>
                    <a:pt x="2752000" y="8662465"/>
                  </a:lnTo>
                  <a:cubicBezTo>
                    <a:pt x="2703590" y="8662730"/>
                    <a:pt x="2452700" y="8662408"/>
                    <a:pt x="2451201" y="8662389"/>
                  </a:cubicBezTo>
                  <a:close/>
                  <a:moveTo>
                    <a:pt x="2755909" y="7880786"/>
                  </a:moveTo>
                  <a:cubicBezTo>
                    <a:pt x="2753100" y="7541464"/>
                    <a:pt x="2730860" y="7591871"/>
                    <a:pt x="2810182" y="7591643"/>
                  </a:cubicBezTo>
                  <a:cubicBezTo>
                    <a:pt x="3091966" y="7590884"/>
                    <a:pt x="3050844" y="7583315"/>
                    <a:pt x="3051982" y="7621238"/>
                  </a:cubicBezTo>
                  <a:cubicBezTo>
                    <a:pt x="3062932" y="7983042"/>
                    <a:pt x="3056157" y="7937700"/>
                    <a:pt x="3037959" y="7937416"/>
                  </a:cubicBezTo>
                  <a:cubicBezTo>
                    <a:pt x="2707765" y="7931648"/>
                    <a:pt x="2756554" y="7956539"/>
                    <a:pt x="2755909" y="7880786"/>
                  </a:cubicBezTo>
                  <a:close/>
                  <a:moveTo>
                    <a:pt x="2761260" y="8268372"/>
                  </a:moveTo>
                  <a:cubicBezTo>
                    <a:pt x="2755415" y="7894958"/>
                    <a:pt x="2741657" y="7953200"/>
                    <a:pt x="2810125" y="7953655"/>
                  </a:cubicBezTo>
                  <a:cubicBezTo>
                    <a:pt x="3097925" y="7955989"/>
                    <a:pt x="3055284" y="7937624"/>
                    <a:pt x="3056423" y="8009716"/>
                  </a:cubicBezTo>
                  <a:cubicBezTo>
                    <a:pt x="3061566" y="8338357"/>
                    <a:pt x="3077278" y="8298328"/>
                    <a:pt x="3037959" y="8298005"/>
                  </a:cubicBezTo>
                  <a:cubicBezTo>
                    <a:pt x="2719341" y="8295425"/>
                    <a:pt x="2761943" y="8311266"/>
                    <a:pt x="2761260" y="8268372"/>
                  </a:cubicBezTo>
                  <a:close/>
                  <a:moveTo>
                    <a:pt x="3068074" y="8657361"/>
                  </a:moveTo>
                  <a:cubicBezTo>
                    <a:pt x="3068056" y="8667815"/>
                    <a:pt x="3096426" y="8659334"/>
                    <a:pt x="2810125" y="8662028"/>
                  </a:cubicBezTo>
                  <a:cubicBezTo>
                    <a:pt x="2750349" y="8662597"/>
                    <a:pt x="2768376" y="8714826"/>
                    <a:pt x="2762019" y="8315516"/>
                  </a:cubicBezTo>
                  <a:cubicBezTo>
                    <a:pt x="2889258" y="8315269"/>
                    <a:pt x="2886354" y="8314643"/>
                    <a:pt x="3063672" y="8315838"/>
                  </a:cubicBezTo>
                  <a:cubicBezTo>
                    <a:pt x="3067107" y="8527711"/>
                    <a:pt x="3068283" y="8554821"/>
                    <a:pt x="3068074" y="8657361"/>
                  </a:cubicBezTo>
                  <a:close/>
                  <a:moveTo>
                    <a:pt x="3151686" y="7592686"/>
                  </a:moveTo>
                  <a:cubicBezTo>
                    <a:pt x="3266817" y="7592686"/>
                    <a:pt x="3262794" y="7591131"/>
                    <a:pt x="3365875" y="7590979"/>
                  </a:cubicBezTo>
                  <a:cubicBezTo>
                    <a:pt x="3368949" y="7787712"/>
                    <a:pt x="3368930" y="7801296"/>
                    <a:pt x="3371473" y="7880710"/>
                  </a:cubicBezTo>
                  <a:cubicBezTo>
                    <a:pt x="3373598" y="7948495"/>
                    <a:pt x="3433109" y="7942576"/>
                    <a:pt x="3071206" y="7937928"/>
                  </a:cubicBezTo>
                  <a:cubicBezTo>
                    <a:pt x="3069422" y="7528316"/>
                    <a:pt x="3039856" y="7592686"/>
                    <a:pt x="3151686" y="7592686"/>
                  </a:cubicBezTo>
                  <a:close/>
                  <a:moveTo>
                    <a:pt x="3078436" y="8268334"/>
                  </a:moveTo>
                  <a:cubicBezTo>
                    <a:pt x="3072667" y="7898581"/>
                    <a:pt x="3044278" y="7955989"/>
                    <a:pt x="3151686" y="7955989"/>
                  </a:cubicBezTo>
                  <a:cubicBezTo>
                    <a:pt x="3263894" y="7955989"/>
                    <a:pt x="3263951" y="7954813"/>
                    <a:pt x="3373523" y="7954774"/>
                  </a:cubicBezTo>
                  <a:cubicBezTo>
                    <a:pt x="3375060" y="8023147"/>
                    <a:pt x="3375819" y="8104421"/>
                    <a:pt x="3378817" y="8298745"/>
                  </a:cubicBezTo>
                  <a:cubicBezTo>
                    <a:pt x="3031184" y="8298726"/>
                    <a:pt x="3079062" y="8308800"/>
                    <a:pt x="3078436" y="8268334"/>
                  </a:cubicBezTo>
                  <a:close/>
                  <a:moveTo>
                    <a:pt x="3379348" y="8660169"/>
                  </a:moveTo>
                  <a:cubicBezTo>
                    <a:pt x="3233892" y="8660169"/>
                    <a:pt x="3083616" y="8669465"/>
                    <a:pt x="3083635" y="8657418"/>
                  </a:cubicBezTo>
                  <a:cubicBezTo>
                    <a:pt x="3084470" y="8255889"/>
                    <a:pt x="3049307" y="8316123"/>
                    <a:pt x="3151686" y="8316123"/>
                  </a:cubicBezTo>
                  <a:cubicBezTo>
                    <a:pt x="3250250" y="8316123"/>
                    <a:pt x="3271751" y="8316351"/>
                    <a:pt x="3379102" y="8316351"/>
                  </a:cubicBezTo>
                  <a:cubicBezTo>
                    <a:pt x="3384681" y="8689252"/>
                    <a:pt x="3385364" y="8660169"/>
                    <a:pt x="3379348" y="8660169"/>
                  </a:cubicBezTo>
                  <a:close/>
                  <a:moveTo>
                    <a:pt x="3381417" y="7590960"/>
                  </a:moveTo>
                  <a:cubicBezTo>
                    <a:pt x="3493208" y="7590998"/>
                    <a:pt x="3493588" y="7593407"/>
                    <a:pt x="3607011" y="7593407"/>
                  </a:cubicBezTo>
                  <a:cubicBezTo>
                    <a:pt x="3711497" y="7593407"/>
                    <a:pt x="3675118" y="7543892"/>
                    <a:pt x="3688307" y="7880350"/>
                  </a:cubicBezTo>
                  <a:cubicBezTo>
                    <a:pt x="3691059" y="7950468"/>
                    <a:pt x="3747552" y="7936790"/>
                    <a:pt x="3388704" y="7937131"/>
                  </a:cubicBezTo>
                  <a:cubicBezTo>
                    <a:pt x="3385326" y="7802169"/>
                    <a:pt x="3386806" y="7936069"/>
                    <a:pt x="3381417" y="7590960"/>
                  </a:cubicBezTo>
                  <a:close/>
                  <a:moveTo>
                    <a:pt x="3393904" y="8268372"/>
                  </a:moveTo>
                  <a:cubicBezTo>
                    <a:pt x="3391911" y="8140675"/>
                    <a:pt x="3392139" y="8138532"/>
                    <a:pt x="3390127" y="8009375"/>
                  </a:cubicBezTo>
                  <a:cubicBezTo>
                    <a:pt x="3389064" y="7942121"/>
                    <a:pt x="3329516" y="7951284"/>
                    <a:pt x="3690717" y="7953200"/>
                  </a:cubicBezTo>
                  <a:cubicBezTo>
                    <a:pt x="3692577" y="8027700"/>
                    <a:pt x="3692805" y="8099356"/>
                    <a:pt x="3695708" y="8299029"/>
                  </a:cubicBezTo>
                  <a:cubicBezTo>
                    <a:pt x="3343691" y="8305234"/>
                    <a:pt x="3394473" y="8303735"/>
                    <a:pt x="3393904" y="8268372"/>
                  </a:cubicBezTo>
                  <a:close/>
                  <a:moveTo>
                    <a:pt x="3398894" y="8660169"/>
                  </a:moveTo>
                  <a:cubicBezTo>
                    <a:pt x="3398894" y="8598019"/>
                    <a:pt x="3395592" y="8378766"/>
                    <a:pt x="3394643" y="8316351"/>
                  </a:cubicBezTo>
                  <a:cubicBezTo>
                    <a:pt x="3486604" y="8316427"/>
                    <a:pt x="3598263" y="8318342"/>
                    <a:pt x="3695936" y="8316654"/>
                  </a:cubicBezTo>
                  <a:cubicBezTo>
                    <a:pt x="3697530" y="8432380"/>
                    <a:pt x="3697169" y="8480851"/>
                    <a:pt x="3700832" y="8657589"/>
                  </a:cubicBezTo>
                  <a:cubicBezTo>
                    <a:pt x="3701003" y="8664760"/>
                    <a:pt x="3725046" y="8660643"/>
                    <a:pt x="3398894" y="8660169"/>
                  </a:cubicBezTo>
                  <a:close/>
                  <a:moveTo>
                    <a:pt x="3703811" y="7879591"/>
                  </a:moveTo>
                  <a:cubicBezTo>
                    <a:pt x="3690793" y="7548237"/>
                    <a:pt x="3697264" y="7593180"/>
                    <a:pt x="3720795" y="7592990"/>
                  </a:cubicBezTo>
                  <a:cubicBezTo>
                    <a:pt x="4045049" y="7590808"/>
                    <a:pt x="4001251" y="7581228"/>
                    <a:pt x="4001535" y="7620973"/>
                  </a:cubicBezTo>
                  <a:cubicBezTo>
                    <a:pt x="4002181" y="7710044"/>
                    <a:pt x="4002731" y="7731975"/>
                    <a:pt x="4006014" y="7938308"/>
                  </a:cubicBezTo>
                  <a:cubicBezTo>
                    <a:pt x="3653789" y="7934779"/>
                    <a:pt x="3706752" y="7954490"/>
                    <a:pt x="3703811" y="7879591"/>
                  </a:cubicBezTo>
                  <a:close/>
                  <a:moveTo>
                    <a:pt x="3710776" y="8268334"/>
                  </a:moveTo>
                  <a:cubicBezTo>
                    <a:pt x="3705234" y="7914423"/>
                    <a:pt x="3701496" y="7953257"/>
                    <a:pt x="3720700" y="7953390"/>
                  </a:cubicBezTo>
                  <a:cubicBezTo>
                    <a:pt x="4060363" y="7955666"/>
                    <a:pt x="4006052" y="7941020"/>
                    <a:pt x="4007153" y="8009678"/>
                  </a:cubicBezTo>
                  <a:cubicBezTo>
                    <a:pt x="4009164" y="8138038"/>
                    <a:pt x="4007665" y="8135591"/>
                    <a:pt x="4009752" y="8268676"/>
                  </a:cubicBezTo>
                  <a:cubicBezTo>
                    <a:pt x="4010360" y="8307036"/>
                    <a:pt x="4042563" y="8297436"/>
                    <a:pt x="3834484" y="8297398"/>
                  </a:cubicBezTo>
                  <a:cubicBezTo>
                    <a:pt x="3687719" y="8297398"/>
                    <a:pt x="3711421" y="8309255"/>
                    <a:pt x="3710776" y="8268334"/>
                  </a:cubicBezTo>
                  <a:close/>
                  <a:moveTo>
                    <a:pt x="3716412" y="8657172"/>
                  </a:moveTo>
                  <a:cubicBezTo>
                    <a:pt x="3708460" y="8275012"/>
                    <a:pt x="3709865" y="8316408"/>
                    <a:pt x="3720871" y="8316199"/>
                  </a:cubicBezTo>
                  <a:cubicBezTo>
                    <a:pt x="3799700" y="8314605"/>
                    <a:pt x="3813496" y="8315004"/>
                    <a:pt x="4010492" y="8315042"/>
                  </a:cubicBezTo>
                  <a:cubicBezTo>
                    <a:pt x="4010530" y="8317185"/>
                    <a:pt x="4014686" y="8569429"/>
                    <a:pt x="4016660" y="8660719"/>
                  </a:cubicBezTo>
                  <a:cubicBezTo>
                    <a:pt x="3728500" y="8661857"/>
                    <a:pt x="3716620" y="8666353"/>
                    <a:pt x="3716412" y="8657172"/>
                  </a:cubicBezTo>
                  <a:close/>
                  <a:moveTo>
                    <a:pt x="4015597" y="7491208"/>
                  </a:moveTo>
                  <a:cubicBezTo>
                    <a:pt x="4010682" y="7176758"/>
                    <a:pt x="3989599" y="7229062"/>
                    <a:pt x="4062071" y="7229062"/>
                  </a:cubicBezTo>
                  <a:cubicBezTo>
                    <a:pt x="4063494" y="7229062"/>
                    <a:pt x="4310817" y="7229176"/>
                    <a:pt x="4310874" y="7232515"/>
                  </a:cubicBezTo>
                  <a:cubicBezTo>
                    <a:pt x="4317003" y="7623629"/>
                    <a:pt x="4330059" y="7572197"/>
                    <a:pt x="4289772" y="7572197"/>
                  </a:cubicBezTo>
                  <a:cubicBezTo>
                    <a:pt x="3960717" y="7572197"/>
                    <a:pt x="4017305" y="7600142"/>
                    <a:pt x="4015597" y="7491208"/>
                  </a:cubicBezTo>
                  <a:close/>
                  <a:moveTo>
                    <a:pt x="4016850" y="7591719"/>
                  </a:moveTo>
                  <a:cubicBezTo>
                    <a:pt x="4228819" y="7591093"/>
                    <a:pt x="4191074" y="7589480"/>
                    <a:pt x="4317497" y="7589860"/>
                  </a:cubicBezTo>
                  <a:cubicBezTo>
                    <a:pt x="4317990" y="7645484"/>
                    <a:pt x="4318237" y="7642410"/>
                    <a:pt x="4320419" y="7937359"/>
                  </a:cubicBezTo>
                  <a:cubicBezTo>
                    <a:pt x="4174546" y="7937321"/>
                    <a:pt x="4122170" y="7939142"/>
                    <a:pt x="4021556" y="7938440"/>
                  </a:cubicBezTo>
                  <a:cubicBezTo>
                    <a:pt x="4016736" y="7635030"/>
                    <a:pt x="4017874" y="7711258"/>
                    <a:pt x="4016850" y="7591719"/>
                  </a:cubicBezTo>
                  <a:close/>
                  <a:moveTo>
                    <a:pt x="4025294" y="8268372"/>
                  </a:moveTo>
                  <a:cubicBezTo>
                    <a:pt x="4019601" y="7904937"/>
                    <a:pt x="4012580" y="7956178"/>
                    <a:pt x="4062071" y="7956178"/>
                  </a:cubicBezTo>
                  <a:cubicBezTo>
                    <a:pt x="4367690" y="7956178"/>
                    <a:pt x="4320191" y="7938326"/>
                    <a:pt x="4321292" y="8009716"/>
                  </a:cubicBezTo>
                  <a:cubicBezTo>
                    <a:pt x="4326530" y="8344675"/>
                    <a:pt x="4344520" y="8299124"/>
                    <a:pt x="4289753" y="8299124"/>
                  </a:cubicBezTo>
                  <a:cubicBezTo>
                    <a:pt x="3983223" y="8299124"/>
                    <a:pt x="4025883" y="8304171"/>
                    <a:pt x="4025294" y="8268372"/>
                  </a:cubicBezTo>
                  <a:close/>
                  <a:moveTo>
                    <a:pt x="4289753" y="8662540"/>
                  </a:moveTo>
                  <a:cubicBezTo>
                    <a:pt x="4002295" y="8662540"/>
                    <a:pt x="4032240" y="8660966"/>
                    <a:pt x="4032145" y="8656223"/>
                  </a:cubicBezTo>
                  <a:cubicBezTo>
                    <a:pt x="4022979" y="8260499"/>
                    <a:pt x="4015104" y="8315042"/>
                    <a:pt x="4062071" y="8315042"/>
                  </a:cubicBezTo>
                  <a:cubicBezTo>
                    <a:pt x="4175760" y="8315042"/>
                    <a:pt x="4175817" y="8316730"/>
                    <a:pt x="4289753" y="8316730"/>
                  </a:cubicBezTo>
                  <a:cubicBezTo>
                    <a:pt x="4338010" y="8316730"/>
                    <a:pt x="4328427" y="8300680"/>
                    <a:pt x="4328921" y="8398174"/>
                  </a:cubicBezTo>
                  <a:cubicBezTo>
                    <a:pt x="4330230" y="8713535"/>
                    <a:pt x="4352755" y="8662540"/>
                    <a:pt x="4289753" y="8662540"/>
                  </a:cubicBezTo>
                  <a:close/>
                  <a:moveTo>
                    <a:pt x="4331805" y="7491208"/>
                  </a:moveTo>
                  <a:cubicBezTo>
                    <a:pt x="4329775" y="7361577"/>
                    <a:pt x="4328427" y="7361368"/>
                    <a:pt x="4326397" y="7232211"/>
                  </a:cubicBezTo>
                  <a:cubicBezTo>
                    <a:pt x="4326359" y="7230409"/>
                    <a:pt x="4467374" y="7226918"/>
                    <a:pt x="4625734" y="7229043"/>
                  </a:cubicBezTo>
                  <a:cubicBezTo>
                    <a:pt x="4625753" y="7230598"/>
                    <a:pt x="4630555" y="7528279"/>
                    <a:pt x="4631503" y="7573696"/>
                  </a:cubicBezTo>
                  <a:cubicBezTo>
                    <a:pt x="4271004" y="7573829"/>
                    <a:pt x="4333456" y="7593844"/>
                    <a:pt x="4331805" y="7491208"/>
                  </a:cubicBezTo>
                  <a:close/>
                  <a:moveTo>
                    <a:pt x="4403499" y="7590581"/>
                  </a:moveTo>
                  <a:cubicBezTo>
                    <a:pt x="4470467" y="7591472"/>
                    <a:pt x="4486541" y="7591358"/>
                    <a:pt x="4631883" y="7591301"/>
                  </a:cubicBezTo>
                  <a:cubicBezTo>
                    <a:pt x="4640460" y="7974353"/>
                    <a:pt x="4640062" y="7936847"/>
                    <a:pt x="4631218" y="7936923"/>
                  </a:cubicBezTo>
                  <a:cubicBezTo>
                    <a:pt x="4545900" y="7937605"/>
                    <a:pt x="4540852" y="7937435"/>
                    <a:pt x="4335980" y="7937359"/>
                  </a:cubicBezTo>
                  <a:cubicBezTo>
                    <a:pt x="4333133" y="7529739"/>
                    <a:pt x="4311557" y="7589328"/>
                    <a:pt x="4403499" y="7590581"/>
                  </a:cubicBezTo>
                  <a:close/>
                  <a:moveTo>
                    <a:pt x="4343153" y="8268334"/>
                  </a:moveTo>
                  <a:cubicBezTo>
                    <a:pt x="4341104" y="8137052"/>
                    <a:pt x="4338846" y="8137830"/>
                    <a:pt x="4336834" y="8009412"/>
                  </a:cubicBezTo>
                  <a:cubicBezTo>
                    <a:pt x="4335620" y="7931762"/>
                    <a:pt x="4286109" y="7957260"/>
                    <a:pt x="4638183" y="7954528"/>
                  </a:cubicBezTo>
                  <a:cubicBezTo>
                    <a:pt x="4641143" y="8150806"/>
                    <a:pt x="4640366" y="8182602"/>
                    <a:pt x="4642585" y="8300870"/>
                  </a:cubicBezTo>
                  <a:cubicBezTo>
                    <a:pt x="4295199" y="8301022"/>
                    <a:pt x="4343779" y="8309047"/>
                    <a:pt x="4343153" y="8268334"/>
                  </a:cubicBezTo>
                  <a:close/>
                  <a:moveTo>
                    <a:pt x="4631332" y="8662047"/>
                  </a:moveTo>
                  <a:cubicBezTo>
                    <a:pt x="4322734" y="8660378"/>
                    <a:pt x="4348504" y="8666506"/>
                    <a:pt x="4348296" y="8657228"/>
                  </a:cubicBezTo>
                  <a:cubicBezTo>
                    <a:pt x="4338978" y="8250292"/>
                    <a:pt x="4329851" y="8316483"/>
                    <a:pt x="4403518" y="8317660"/>
                  </a:cubicBezTo>
                  <a:cubicBezTo>
                    <a:pt x="4469158" y="8318722"/>
                    <a:pt x="4486996" y="8318551"/>
                    <a:pt x="4642965" y="8318476"/>
                  </a:cubicBezTo>
                  <a:cubicBezTo>
                    <a:pt x="4651125" y="8702171"/>
                    <a:pt x="4658791" y="8662180"/>
                    <a:pt x="4631332" y="8662047"/>
                  </a:cubicBezTo>
                  <a:close/>
                  <a:moveTo>
                    <a:pt x="4647444" y="7591282"/>
                  </a:moveTo>
                  <a:cubicBezTo>
                    <a:pt x="4994071" y="7591131"/>
                    <a:pt x="4948243" y="7579160"/>
                    <a:pt x="4949248" y="7621163"/>
                  </a:cubicBezTo>
                  <a:cubicBezTo>
                    <a:pt x="4951810" y="7732563"/>
                    <a:pt x="4951506" y="7747360"/>
                    <a:pt x="4954011" y="7878282"/>
                  </a:cubicBezTo>
                  <a:cubicBezTo>
                    <a:pt x="4955530" y="7956501"/>
                    <a:pt x="5008361" y="7934191"/>
                    <a:pt x="4653459" y="7936733"/>
                  </a:cubicBezTo>
                  <a:cubicBezTo>
                    <a:pt x="4649265" y="7658973"/>
                    <a:pt x="4650271" y="7719055"/>
                    <a:pt x="4647444" y="7591282"/>
                  </a:cubicBezTo>
                  <a:close/>
                  <a:moveTo>
                    <a:pt x="4654560" y="8009412"/>
                  </a:moveTo>
                  <a:cubicBezTo>
                    <a:pt x="4653459" y="7937017"/>
                    <a:pt x="4599584" y="7953807"/>
                    <a:pt x="4955396" y="7953599"/>
                  </a:cubicBezTo>
                  <a:cubicBezTo>
                    <a:pt x="4955681" y="7969857"/>
                    <a:pt x="4960368" y="8257691"/>
                    <a:pt x="4960539" y="8268657"/>
                  </a:cubicBezTo>
                  <a:cubicBezTo>
                    <a:pt x="4961108" y="8304664"/>
                    <a:pt x="5010391" y="8300680"/>
                    <a:pt x="4658146" y="8300870"/>
                  </a:cubicBezTo>
                  <a:cubicBezTo>
                    <a:pt x="4656021" y="8191728"/>
                    <a:pt x="4656419" y="8128628"/>
                    <a:pt x="4654560" y="8009412"/>
                  </a:cubicBezTo>
                  <a:close/>
                  <a:moveTo>
                    <a:pt x="4665528" y="8662218"/>
                  </a:moveTo>
                  <a:cubicBezTo>
                    <a:pt x="4662853" y="8399616"/>
                    <a:pt x="4661126" y="8439589"/>
                    <a:pt x="4658488" y="8318456"/>
                  </a:cubicBezTo>
                  <a:cubicBezTo>
                    <a:pt x="4847571" y="8318362"/>
                    <a:pt x="4883456" y="8315174"/>
                    <a:pt x="4961203" y="8314984"/>
                  </a:cubicBezTo>
                  <a:cubicBezTo>
                    <a:pt x="4962759" y="8434770"/>
                    <a:pt x="4959704" y="8226938"/>
                    <a:pt x="4965435" y="8659732"/>
                  </a:cubicBezTo>
                  <a:cubicBezTo>
                    <a:pt x="4965435" y="8661099"/>
                    <a:pt x="4746046" y="8662597"/>
                    <a:pt x="4665528" y="8662218"/>
                  </a:cubicBezTo>
                  <a:close/>
                  <a:moveTo>
                    <a:pt x="4972855" y="7591150"/>
                  </a:moveTo>
                  <a:cubicBezTo>
                    <a:pt x="5308609" y="7591150"/>
                    <a:pt x="5264089" y="7576257"/>
                    <a:pt x="5264640" y="7621011"/>
                  </a:cubicBezTo>
                  <a:cubicBezTo>
                    <a:pt x="5269308" y="7994577"/>
                    <a:pt x="5293617" y="7937530"/>
                    <a:pt x="5200518" y="7937530"/>
                  </a:cubicBezTo>
                  <a:cubicBezTo>
                    <a:pt x="5090814" y="7937530"/>
                    <a:pt x="5087057" y="7935955"/>
                    <a:pt x="4972855" y="7935955"/>
                  </a:cubicBezTo>
                  <a:cubicBezTo>
                    <a:pt x="4970179" y="7935955"/>
                    <a:pt x="4958528" y="7591169"/>
                    <a:pt x="4972855" y="7591150"/>
                  </a:cubicBezTo>
                  <a:close/>
                  <a:moveTo>
                    <a:pt x="4976062" y="8268334"/>
                  </a:moveTo>
                  <a:cubicBezTo>
                    <a:pt x="4969610" y="7872704"/>
                    <a:pt x="4971356" y="7977350"/>
                    <a:pt x="4970938" y="7953579"/>
                  </a:cubicBezTo>
                  <a:cubicBezTo>
                    <a:pt x="5097114" y="7953579"/>
                    <a:pt x="5081914" y="7955609"/>
                    <a:pt x="5271301" y="7955059"/>
                  </a:cubicBezTo>
                  <a:cubicBezTo>
                    <a:pt x="5271339" y="7956539"/>
                    <a:pt x="5277051" y="8265868"/>
                    <a:pt x="5277525" y="8300528"/>
                  </a:cubicBezTo>
                  <a:cubicBezTo>
                    <a:pt x="5185811" y="8301762"/>
                    <a:pt x="5128387" y="8300509"/>
                    <a:pt x="5086867" y="8299143"/>
                  </a:cubicBezTo>
                  <a:cubicBezTo>
                    <a:pt x="4956440" y="8295065"/>
                    <a:pt x="4976688" y="8308591"/>
                    <a:pt x="4976062" y="8268334"/>
                  </a:cubicBezTo>
                  <a:close/>
                  <a:moveTo>
                    <a:pt x="4981015" y="8660396"/>
                  </a:moveTo>
                  <a:cubicBezTo>
                    <a:pt x="4976802" y="8371102"/>
                    <a:pt x="4977922" y="8403713"/>
                    <a:pt x="4976745" y="8314984"/>
                  </a:cubicBezTo>
                  <a:cubicBezTo>
                    <a:pt x="5086430" y="8315079"/>
                    <a:pt x="5087133" y="8318608"/>
                    <a:pt x="5200518" y="8318608"/>
                  </a:cubicBezTo>
                  <a:cubicBezTo>
                    <a:pt x="5303295" y="8318608"/>
                    <a:pt x="5275722" y="8253043"/>
                    <a:pt x="5281890" y="8661175"/>
                  </a:cubicBezTo>
                  <a:cubicBezTo>
                    <a:pt x="5072463" y="8661231"/>
                    <a:pt x="5093148" y="8660435"/>
                    <a:pt x="4981015" y="8660396"/>
                  </a:cubicBezTo>
                  <a:close/>
                  <a:moveTo>
                    <a:pt x="5284945" y="7879724"/>
                  </a:moveTo>
                  <a:cubicBezTo>
                    <a:pt x="5275096" y="7543380"/>
                    <a:pt x="5271357" y="7590087"/>
                    <a:pt x="5314302" y="7590657"/>
                  </a:cubicBezTo>
                  <a:cubicBezTo>
                    <a:pt x="5400968" y="7591946"/>
                    <a:pt x="5427611" y="7591074"/>
                    <a:pt x="5542287" y="7591851"/>
                  </a:cubicBezTo>
                  <a:cubicBezTo>
                    <a:pt x="5597547" y="7592231"/>
                    <a:pt x="5582309" y="7538656"/>
                    <a:pt x="5586275" y="7937568"/>
                  </a:cubicBezTo>
                  <a:cubicBezTo>
                    <a:pt x="5235283" y="7936220"/>
                    <a:pt x="5287203" y="7957526"/>
                    <a:pt x="5284945" y="7879724"/>
                  </a:cubicBezTo>
                  <a:close/>
                  <a:moveTo>
                    <a:pt x="5292611" y="8268334"/>
                  </a:moveTo>
                  <a:cubicBezTo>
                    <a:pt x="5286957" y="7907289"/>
                    <a:pt x="5275419" y="7955097"/>
                    <a:pt x="5314435" y="7954889"/>
                  </a:cubicBezTo>
                  <a:cubicBezTo>
                    <a:pt x="5638062" y="7953599"/>
                    <a:pt x="5586161" y="7941874"/>
                    <a:pt x="5587243" y="8009716"/>
                  </a:cubicBezTo>
                  <a:cubicBezTo>
                    <a:pt x="5592557" y="8348678"/>
                    <a:pt x="5609255" y="8298384"/>
                    <a:pt x="5542287" y="8298650"/>
                  </a:cubicBezTo>
                  <a:cubicBezTo>
                    <a:pt x="5249155" y="8299447"/>
                    <a:pt x="5293257" y="8310166"/>
                    <a:pt x="5292611" y="8268334"/>
                  </a:cubicBezTo>
                  <a:close/>
                  <a:moveTo>
                    <a:pt x="5597604" y="8657361"/>
                  </a:moveTo>
                  <a:cubicBezTo>
                    <a:pt x="5597604" y="8661705"/>
                    <a:pt x="5623109" y="8661041"/>
                    <a:pt x="5297432" y="8661155"/>
                  </a:cubicBezTo>
                  <a:cubicBezTo>
                    <a:pt x="5291587" y="8274499"/>
                    <a:pt x="5285799" y="8318058"/>
                    <a:pt x="5314530" y="8317527"/>
                  </a:cubicBezTo>
                  <a:cubicBezTo>
                    <a:pt x="5400494" y="8315914"/>
                    <a:pt x="5420723" y="8316749"/>
                    <a:pt x="5542344" y="8316256"/>
                  </a:cubicBezTo>
                  <a:cubicBezTo>
                    <a:pt x="5603942" y="8316104"/>
                    <a:pt x="5598856" y="8260499"/>
                    <a:pt x="5597604" y="865736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54" name="Google Shape;3854;p37"/>
          <p:cNvSpPr txBox="1"/>
          <p:nvPr/>
        </p:nvSpPr>
        <p:spPr>
          <a:xfrm>
            <a:off x="1143000" y="1988602"/>
            <a:ext cx="3748800"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4000" dirty="0" smtClean="0">
                <a:solidFill>
                  <a:schemeClr val="dk1"/>
                </a:solidFill>
                <a:latin typeface="Mali Light"/>
                <a:ea typeface="Mali Light"/>
                <a:cs typeface="Mali Light"/>
                <a:sym typeface="Mali Light"/>
              </a:rPr>
              <a:t>THANK YOU</a:t>
            </a:r>
            <a:endParaRPr sz="700" dirty="0">
              <a:solidFill>
                <a:schemeClr val="dk1"/>
              </a:solidFill>
              <a:latin typeface="Mali Light"/>
              <a:ea typeface="Mali Light"/>
              <a:cs typeface="Mali Light"/>
              <a:sym typeface="Mali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25"/>
        <p:cNvGrpSpPr/>
        <p:nvPr/>
      </p:nvGrpSpPr>
      <p:grpSpPr>
        <a:xfrm>
          <a:off x="0" y="0"/>
          <a:ext cx="0" cy="0"/>
          <a:chOff x="0" y="0"/>
          <a:chExt cx="0" cy="0"/>
        </a:xfrm>
      </p:grpSpPr>
      <p:grpSp>
        <p:nvGrpSpPr>
          <p:cNvPr id="826" name="Google Shape;826;p14"/>
          <p:cNvGrpSpPr/>
          <p:nvPr/>
        </p:nvGrpSpPr>
        <p:grpSpPr>
          <a:xfrm>
            <a:off x="8165698" y="3943350"/>
            <a:ext cx="1671751" cy="1693743"/>
            <a:chOff x="4704572" y="1963292"/>
            <a:chExt cx="1671751" cy="1693743"/>
          </a:xfrm>
        </p:grpSpPr>
        <p:sp>
          <p:nvSpPr>
            <p:cNvPr id="827"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8"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29" name="Google Shape;829;p14"/>
          <p:cNvSpPr txBox="1"/>
          <p:nvPr/>
        </p:nvSpPr>
        <p:spPr>
          <a:xfrm>
            <a:off x="870284" y="195566"/>
            <a:ext cx="7403400" cy="36933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2400" dirty="0" smtClean="0">
                <a:solidFill>
                  <a:schemeClr val="dk1"/>
                </a:solidFill>
                <a:latin typeface="Mali Light"/>
                <a:ea typeface="Mali Light"/>
                <a:cs typeface="Mali Light"/>
                <a:sym typeface="Mali Light"/>
              </a:rPr>
              <a:t>What is study of syntax </a:t>
            </a:r>
            <a:endParaRPr sz="300" dirty="0">
              <a:solidFill>
                <a:schemeClr val="dk1"/>
              </a:solidFill>
              <a:latin typeface="Mali Light"/>
              <a:ea typeface="Mali Light"/>
              <a:cs typeface="Mali Light"/>
              <a:sym typeface="Mali Light"/>
            </a:endParaRPr>
          </a:p>
        </p:txBody>
      </p:sp>
      <p:sp>
        <p:nvSpPr>
          <p:cNvPr id="830" name="Google Shape;830;p14"/>
          <p:cNvSpPr txBox="1"/>
          <p:nvPr/>
        </p:nvSpPr>
        <p:spPr>
          <a:xfrm>
            <a:off x="746156" y="789126"/>
            <a:ext cx="7527528" cy="4001095"/>
          </a:xfrm>
          <a:prstGeom prst="rect">
            <a:avLst/>
          </a:prstGeom>
          <a:noFill/>
          <a:ln>
            <a:noFill/>
          </a:ln>
        </p:spPr>
        <p:txBody>
          <a:bodyPr spcFirstLastPara="1" wrap="square" lIns="0" tIns="0" rIns="0" bIns="0" anchor="t" anchorCtr="0">
            <a:spAutoFit/>
          </a:bodyPr>
          <a:lstStyle/>
          <a:p>
            <a:r>
              <a:rPr lang="en-ID" sz="2000" b="1" dirty="0">
                <a:latin typeface="Bahnschrift" pitchFamily="34" charset="0"/>
              </a:rPr>
              <a:t>Syntax</a:t>
            </a:r>
            <a:r>
              <a:rPr lang="en-ID" sz="2000" dirty="0">
                <a:latin typeface="Bahnschrift" pitchFamily="34" charset="0"/>
              </a:rPr>
              <a:t> means </a:t>
            </a:r>
            <a:r>
              <a:rPr lang="en-ID" sz="2000" b="1" dirty="0">
                <a:latin typeface="Bahnschrift" pitchFamily="34" charset="0"/>
              </a:rPr>
              <a:t>sentence construction:</a:t>
            </a:r>
            <a:r>
              <a:rPr lang="en-ID" sz="2000" dirty="0">
                <a:latin typeface="Bahnschrift" pitchFamily="34" charset="0"/>
              </a:rPr>
              <a:t> how words group together to make phrases and sentence. Some people use the </a:t>
            </a:r>
            <a:r>
              <a:rPr lang="en-ID" sz="2000" b="1" dirty="0">
                <a:latin typeface="Bahnschrift" pitchFamily="34" charset="0"/>
              </a:rPr>
              <a:t>grammar </a:t>
            </a:r>
            <a:r>
              <a:rPr lang="en-ID" sz="2000" dirty="0">
                <a:latin typeface="Bahnschrift" pitchFamily="34" charset="0"/>
              </a:rPr>
              <a:t>to mean the same as syntax, although most linguist follow the more recent practice whereby the grammar of a language includes all of its organizing principles: information about the sound system, the form of word, how we adjust language according to context, and so on; syntax is only one part of this grammar. The term </a:t>
            </a:r>
            <a:r>
              <a:rPr lang="en-ID" sz="2000" b="1" dirty="0">
                <a:latin typeface="Bahnschrift" pitchFamily="34" charset="0"/>
              </a:rPr>
              <a:t>syntax</a:t>
            </a:r>
            <a:r>
              <a:rPr lang="en-ID" sz="2000" dirty="0">
                <a:latin typeface="Bahnschrift" pitchFamily="34" charset="0"/>
              </a:rPr>
              <a:t> is also used to mean the study of the syntactic properties of languages. We’re going to be studying how languages organize their syntax , so the scope of our study includes the classification of words, the order of words in phrases and sentences, the structure of phrases and sentences, and the different sentence construction that languages use. </a:t>
            </a:r>
            <a:endParaRPr lang="en-US" sz="2000" dirty="0">
              <a:latin typeface="Bahnschrift" pitchFamily="34" charset="0"/>
            </a:endParaRPr>
          </a:p>
        </p:txBody>
      </p:sp>
      <p:grpSp>
        <p:nvGrpSpPr>
          <p:cNvPr id="832" name="Google Shape;832;p14"/>
          <p:cNvGrpSpPr/>
          <p:nvPr/>
        </p:nvGrpSpPr>
        <p:grpSpPr>
          <a:xfrm rot="20185755">
            <a:off x="-126486" y="217047"/>
            <a:ext cx="1661313" cy="476234"/>
            <a:chOff x="5250385" y="2757522"/>
            <a:chExt cx="1942129" cy="633867"/>
          </a:xfrm>
        </p:grpSpPr>
        <p:sp>
          <p:nvSpPr>
            <p:cNvPr id="833" name="Google Shape;833;p14"/>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4" name="Google Shape;834;p14"/>
            <p:cNvSpPr/>
            <p:nvPr/>
          </p:nvSpPr>
          <p:spPr>
            <a:xfrm>
              <a:off x="5250385" y="2757522"/>
              <a:ext cx="1942129" cy="633867"/>
            </a:xfrm>
            <a:custGeom>
              <a:avLst/>
              <a:gdLst/>
              <a:ahLst/>
              <a:cxnLst/>
              <a:rect l="l" t="t" r="r" b="b"/>
              <a:pathLst>
                <a:path w="1942129" h="633867" extrusionOk="0">
                  <a:moveTo>
                    <a:pt x="1941251" y="609865"/>
                  </a:moveTo>
                  <a:cubicBezTo>
                    <a:pt x="1923253" y="573595"/>
                    <a:pt x="1892850" y="540268"/>
                    <a:pt x="1860756" y="437736"/>
                  </a:cubicBezTo>
                  <a:cubicBezTo>
                    <a:pt x="1814634" y="285157"/>
                    <a:pt x="1811614" y="337288"/>
                    <a:pt x="1863514" y="233395"/>
                  </a:cubicBezTo>
                  <a:cubicBezTo>
                    <a:pt x="1945278" y="68216"/>
                    <a:pt x="1935717" y="69091"/>
                    <a:pt x="1898505" y="62765"/>
                  </a:cubicBezTo>
                  <a:cubicBezTo>
                    <a:pt x="1787942" y="44181"/>
                    <a:pt x="1647732" y="43286"/>
                    <a:pt x="1539463" y="34496"/>
                  </a:cubicBezTo>
                  <a:cubicBezTo>
                    <a:pt x="693169" y="-39845"/>
                    <a:pt x="480431" y="29532"/>
                    <a:pt x="13154" y="26789"/>
                  </a:cubicBezTo>
                  <a:cubicBezTo>
                    <a:pt x="-14248" y="27284"/>
                    <a:pt x="3173" y="60262"/>
                    <a:pt x="46801" y="216184"/>
                  </a:cubicBezTo>
                  <a:cubicBezTo>
                    <a:pt x="93570" y="385315"/>
                    <a:pt x="74450" y="278651"/>
                    <a:pt x="16100" y="575667"/>
                  </a:cubicBezTo>
                  <a:cubicBezTo>
                    <a:pt x="13178" y="593804"/>
                    <a:pt x="-2067" y="626641"/>
                    <a:pt x="26497" y="629957"/>
                  </a:cubicBezTo>
                  <a:cubicBezTo>
                    <a:pt x="448679" y="597096"/>
                    <a:pt x="873120" y="641215"/>
                    <a:pt x="1296137" y="632770"/>
                  </a:cubicBezTo>
                  <a:cubicBezTo>
                    <a:pt x="1505259" y="629160"/>
                    <a:pt x="1714617" y="622238"/>
                    <a:pt x="1923719" y="629690"/>
                  </a:cubicBezTo>
                  <a:cubicBezTo>
                    <a:pt x="1934819" y="631856"/>
                    <a:pt x="1945271" y="620676"/>
                    <a:pt x="1941251" y="60986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5" name="Google Shape;835;p14"/>
          <p:cNvGrpSpPr/>
          <p:nvPr/>
        </p:nvGrpSpPr>
        <p:grpSpPr>
          <a:xfrm rot="-1917845">
            <a:off x="7912612" y="3838040"/>
            <a:ext cx="985809" cy="336043"/>
            <a:chOff x="11289602" y="6344253"/>
            <a:chExt cx="1971572" cy="671999"/>
          </a:xfrm>
        </p:grpSpPr>
        <p:grpSp>
          <p:nvGrpSpPr>
            <p:cNvPr id="836" name="Google Shape;836;p14"/>
            <p:cNvGrpSpPr/>
            <p:nvPr/>
          </p:nvGrpSpPr>
          <p:grpSpPr>
            <a:xfrm>
              <a:off x="11289602" y="6344253"/>
              <a:ext cx="1971572" cy="671999"/>
              <a:chOff x="11289602" y="6344253"/>
              <a:chExt cx="1971572" cy="671999"/>
            </a:xfrm>
          </p:grpSpPr>
          <p:sp>
            <p:nvSpPr>
              <p:cNvPr id="837" name="Google Shape;837;p14"/>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8" name="Google Shape;838;p14"/>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9" name="Google Shape;839;p14"/>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0" name="Google Shape;840;p14"/>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41" name="Google Shape;841;p14"/>
            <p:cNvGrpSpPr/>
            <p:nvPr/>
          </p:nvGrpSpPr>
          <p:grpSpPr>
            <a:xfrm>
              <a:off x="11289602" y="6344253"/>
              <a:ext cx="1971572" cy="671999"/>
              <a:chOff x="11289602" y="6344253"/>
              <a:chExt cx="1971572" cy="671999"/>
            </a:xfrm>
          </p:grpSpPr>
          <p:sp>
            <p:nvSpPr>
              <p:cNvPr id="842" name="Google Shape;842;p14"/>
              <p:cNvSpPr/>
              <p:nvPr/>
            </p:nvSpPr>
            <p:spPr>
              <a:xfrm>
                <a:off x="12438149" y="6359346"/>
                <a:ext cx="366" cy="42"/>
              </a:xfrm>
              <a:custGeom>
                <a:avLst/>
                <a:gdLst/>
                <a:ahLst/>
                <a:cxnLst/>
                <a:rect l="l" t="t" r="r" b="b"/>
                <a:pathLst>
                  <a:path w="366" h="42" extrusionOk="0">
                    <a:moveTo>
                      <a:pt x="0" y="32"/>
                    </a:moveTo>
                    <a:cubicBezTo>
                      <a:pt x="264" y="51"/>
                      <a:pt x="106" y="47"/>
                      <a:pt x="367" y="0"/>
                    </a:cubicBezTo>
                    <a:cubicBezTo>
                      <a:pt x="256" y="20"/>
                      <a:pt x="114" y="12"/>
                      <a:pt x="0" y="3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3" name="Google Shape;843;p14"/>
              <p:cNvSpPr/>
              <p:nvPr/>
            </p:nvSpPr>
            <p:spPr>
              <a:xfrm>
                <a:off x="12412972" y="6360813"/>
                <a:ext cx="51" cy="3"/>
              </a:xfrm>
              <a:custGeom>
                <a:avLst/>
                <a:gdLst/>
                <a:ahLst/>
                <a:cxnLst/>
                <a:rect l="l" t="t" r="r" b="b"/>
                <a:pathLst>
                  <a:path w="51" h="3" extrusionOk="0">
                    <a:moveTo>
                      <a:pt x="51" y="0"/>
                    </a:moveTo>
                    <a:cubicBezTo>
                      <a:pt x="32" y="0"/>
                      <a:pt x="16" y="0"/>
                      <a:pt x="0" y="4"/>
                    </a:cubicBezTo>
                    <a:cubicBezTo>
                      <a:pt x="8" y="4"/>
                      <a:pt x="39" y="0"/>
                      <a:pt x="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4" name="Google Shape;844;p14"/>
              <p:cNvSpPr/>
              <p:nvPr/>
            </p:nvSpPr>
            <p:spPr>
              <a:xfrm>
                <a:off x="12465021" y="6357690"/>
                <a:ext cx="7" cy="3"/>
              </a:xfrm>
              <a:custGeom>
                <a:avLst/>
                <a:gdLst/>
                <a:ahLst/>
                <a:cxnLst/>
                <a:rect l="l" t="t" r="r" b="b"/>
                <a:pathLst>
                  <a:path w="7" h="3" extrusionOk="0">
                    <a:moveTo>
                      <a:pt x="8" y="0"/>
                    </a:moveTo>
                    <a:lnTo>
                      <a:pt x="0" y="4"/>
                    </a:lnTo>
                    <a:lnTo>
                      <a:pt x="8"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5" name="Google Shape;845;p14"/>
              <p:cNvSpPr/>
              <p:nvPr/>
            </p:nvSpPr>
            <p:spPr>
              <a:xfrm>
                <a:off x="11289602" y="6344253"/>
                <a:ext cx="1971572" cy="671999"/>
              </a:xfrm>
              <a:custGeom>
                <a:avLst/>
                <a:gdLst/>
                <a:ahLst/>
                <a:cxnLst/>
                <a:rect l="l" t="t" r="r" b="b"/>
                <a:pathLst>
                  <a:path w="1971572" h="671999" extrusionOk="0">
                    <a:moveTo>
                      <a:pt x="1949771" y="10641"/>
                    </a:moveTo>
                    <a:cubicBezTo>
                      <a:pt x="1662820" y="-7490"/>
                      <a:pt x="1232528" y="-3606"/>
                      <a:pt x="944780" y="31252"/>
                    </a:cubicBezTo>
                    <a:cubicBezTo>
                      <a:pt x="938164" y="31662"/>
                      <a:pt x="29343" y="67083"/>
                      <a:pt x="13085" y="68562"/>
                    </a:cubicBezTo>
                    <a:cubicBezTo>
                      <a:pt x="-16216" y="69575"/>
                      <a:pt x="5262" y="98269"/>
                      <a:pt x="61831" y="180070"/>
                    </a:cubicBezTo>
                    <a:cubicBezTo>
                      <a:pt x="13618" y="288538"/>
                      <a:pt x="-17537" y="246339"/>
                      <a:pt x="71338" y="331645"/>
                    </a:cubicBezTo>
                    <a:cubicBezTo>
                      <a:pt x="75572" y="336321"/>
                      <a:pt x="81692" y="339775"/>
                      <a:pt x="84626" y="345430"/>
                    </a:cubicBezTo>
                    <a:cubicBezTo>
                      <a:pt x="86389" y="366096"/>
                      <a:pt x="27841" y="477908"/>
                      <a:pt x="26248" y="488404"/>
                    </a:cubicBezTo>
                    <a:cubicBezTo>
                      <a:pt x="29662" y="508621"/>
                      <a:pt x="59753" y="502718"/>
                      <a:pt x="109208" y="531243"/>
                    </a:cubicBezTo>
                    <a:cubicBezTo>
                      <a:pt x="74185" y="645113"/>
                      <a:pt x="21595" y="667443"/>
                      <a:pt x="86337" y="671863"/>
                    </a:cubicBezTo>
                    <a:cubicBezTo>
                      <a:pt x="104196" y="673082"/>
                      <a:pt x="268310" y="665803"/>
                      <a:pt x="270892" y="663677"/>
                    </a:cubicBezTo>
                    <a:cubicBezTo>
                      <a:pt x="431871" y="651217"/>
                      <a:pt x="425393" y="660184"/>
                      <a:pt x="577926" y="663177"/>
                    </a:cubicBezTo>
                    <a:cubicBezTo>
                      <a:pt x="833927" y="667644"/>
                      <a:pt x="1620490" y="616825"/>
                      <a:pt x="1620782" y="616809"/>
                    </a:cubicBezTo>
                    <a:cubicBezTo>
                      <a:pt x="2053420" y="640712"/>
                      <a:pt x="1985594" y="664781"/>
                      <a:pt x="1917571" y="534949"/>
                    </a:cubicBezTo>
                    <a:cubicBezTo>
                      <a:pt x="1936167" y="514311"/>
                      <a:pt x="1970232" y="491997"/>
                      <a:pt x="1966430" y="461287"/>
                    </a:cubicBezTo>
                    <a:cubicBezTo>
                      <a:pt x="1946667" y="419163"/>
                      <a:pt x="1919799" y="379787"/>
                      <a:pt x="1903987" y="335824"/>
                    </a:cubicBezTo>
                    <a:cubicBezTo>
                      <a:pt x="1914625" y="302528"/>
                      <a:pt x="1962716" y="248898"/>
                      <a:pt x="1961805" y="227005"/>
                    </a:cubicBezTo>
                    <a:cubicBezTo>
                      <a:pt x="1948229" y="186064"/>
                      <a:pt x="1914176" y="148430"/>
                      <a:pt x="1914345" y="127196"/>
                    </a:cubicBezTo>
                    <a:cubicBezTo>
                      <a:pt x="1947807" y="81874"/>
                      <a:pt x="2002218" y="8535"/>
                      <a:pt x="1949771" y="1064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9"/>
        <p:cNvGrpSpPr/>
        <p:nvPr/>
      </p:nvGrpSpPr>
      <p:grpSpPr>
        <a:xfrm>
          <a:off x="0" y="0"/>
          <a:ext cx="0" cy="0"/>
          <a:chOff x="0" y="0"/>
          <a:chExt cx="0" cy="0"/>
        </a:xfrm>
      </p:grpSpPr>
      <p:sp>
        <p:nvSpPr>
          <p:cNvPr id="850" name="Google Shape;850;p15"/>
          <p:cNvSpPr txBox="1"/>
          <p:nvPr/>
        </p:nvSpPr>
        <p:spPr>
          <a:xfrm>
            <a:off x="1217547" y="350811"/>
            <a:ext cx="4214849" cy="49244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3200" dirty="0" smtClean="0">
                <a:solidFill>
                  <a:schemeClr val="dk1"/>
                </a:solidFill>
                <a:latin typeface="Mali Light"/>
                <a:ea typeface="Mali Light"/>
                <a:cs typeface="Mali Light"/>
                <a:sym typeface="Mali Light"/>
              </a:rPr>
              <a:t>Language change</a:t>
            </a:r>
            <a:endParaRPr sz="500" dirty="0">
              <a:solidFill>
                <a:schemeClr val="dk1"/>
              </a:solidFill>
              <a:latin typeface="Mali Light"/>
              <a:ea typeface="Mali Light"/>
              <a:cs typeface="Mali Light"/>
              <a:sym typeface="Mali Light"/>
            </a:endParaRPr>
          </a:p>
        </p:txBody>
      </p:sp>
      <p:grpSp>
        <p:nvGrpSpPr>
          <p:cNvPr id="851" name="Google Shape;851;p15"/>
          <p:cNvGrpSpPr/>
          <p:nvPr/>
        </p:nvGrpSpPr>
        <p:grpSpPr>
          <a:xfrm>
            <a:off x="5749741" y="523299"/>
            <a:ext cx="2725492" cy="3828407"/>
            <a:chOff x="5749741" y="523299"/>
            <a:chExt cx="2725492" cy="3828407"/>
          </a:xfrm>
        </p:grpSpPr>
        <p:sp>
          <p:nvSpPr>
            <p:cNvPr id="852" name="Google Shape;852;p15"/>
            <p:cNvSpPr/>
            <p:nvPr/>
          </p:nvSpPr>
          <p:spPr>
            <a:xfrm rot="-155436">
              <a:off x="5873295" y="671446"/>
              <a:ext cx="2521300" cy="3625133"/>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3" name="Google Shape;853;p15"/>
            <p:cNvSpPr/>
            <p:nvPr/>
          </p:nvSpPr>
          <p:spPr>
            <a:xfrm rot="-154594">
              <a:off x="5896120" y="818532"/>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4" name="Google Shape;854;p15"/>
            <p:cNvSpPr/>
            <p:nvPr/>
          </p:nvSpPr>
          <p:spPr>
            <a:xfrm rot="-155436">
              <a:off x="5825195" y="737444"/>
              <a:ext cx="2415013" cy="3393351"/>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5" name="Google Shape;855;p15"/>
            <p:cNvSpPr/>
            <p:nvPr/>
          </p:nvSpPr>
          <p:spPr>
            <a:xfrm rot="-155436">
              <a:off x="6075923" y="1287189"/>
              <a:ext cx="465951" cy="53512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6" name="Google Shape;856;p15"/>
            <p:cNvSpPr/>
            <p:nvPr/>
          </p:nvSpPr>
          <p:spPr>
            <a:xfrm rot="-155436">
              <a:off x="6092922" y="1857348"/>
              <a:ext cx="418838" cy="588794"/>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7" name="Google Shape;857;p15"/>
            <p:cNvSpPr/>
            <p:nvPr/>
          </p:nvSpPr>
          <p:spPr>
            <a:xfrm rot="-155436">
              <a:off x="6110301" y="2519533"/>
              <a:ext cx="412907" cy="507453"/>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8" name="Google Shape;858;p15"/>
            <p:cNvSpPr/>
            <p:nvPr/>
          </p:nvSpPr>
          <p:spPr>
            <a:xfrm rot="-155436">
              <a:off x="6115635" y="3084941"/>
              <a:ext cx="472136" cy="495837"/>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9" name="Google Shape;859;p15"/>
            <p:cNvSpPr/>
            <p:nvPr/>
          </p:nvSpPr>
          <p:spPr>
            <a:xfrm rot="-155436">
              <a:off x="6583247" y="1444526"/>
              <a:ext cx="1336539" cy="239076"/>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0" name="Google Shape;860;p15"/>
            <p:cNvSpPr/>
            <p:nvPr/>
          </p:nvSpPr>
          <p:spPr>
            <a:xfrm rot="-155436">
              <a:off x="6626105" y="2056467"/>
              <a:ext cx="1277496" cy="258417"/>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61" name="Google Shape;861;p15"/>
            <p:cNvGrpSpPr/>
            <p:nvPr/>
          </p:nvGrpSpPr>
          <p:grpSpPr>
            <a:xfrm rot="-155436">
              <a:off x="6637334" y="2657274"/>
              <a:ext cx="1365211" cy="296952"/>
              <a:chOff x="13240303" y="5332892"/>
              <a:chExt cx="2730362" cy="593891"/>
            </a:xfrm>
          </p:grpSpPr>
          <p:sp>
            <p:nvSpPr>
              <p:cNvPr id="862" name="Google Shape;862;p15"/>
              <p:cNvSpPr/>
              <p:nvPr/>
            </p:nvSpPr>
            <p:spPr>
              <a:xfrm>
                <a:off x="15615502" y="5684820"/>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3" name="Google Shape;863;p15"/>
              <p:cNvSpPr/>
              <p:nvPr/>
            </p:nvSpPr>
            <p:spPr>
              <a:xfrm>
                <a:off x="13830602" y="5531820"/>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4" name="Google Shape;864;p15"/>
              <p:cNvSpPr/>
              <p:nvPr/>
            </p:nvSpPr>
            <p:spPr>
              <a:xfrm>
                <a:off x="13240303" y="5332892"/>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65" name="Google Shape;865;p15"/>
            <p:cNvGrpSpPr/>
            <p:nvPr/>
          </p:nvGrpSpPr>
          <p:grpSpPr>
            <a:xfrm rot="-155436">
              <a:off x="6690789" y="3197968"/>
              <a:ext cx="1267463" cy="281065"/>
              <a:chOff x="13299044" y="6413583"/>
              <a:chExt cx="2534871" cy="562117"/>
            </a:xfrm>
          </p:grpSpPr>
          <p:sp>
            <p:nvSpPr>
              <p:cNvPr id="866" name="Google Shape;866;p15"/>
              <p:cNvSpPr/>
              <p:nvPr/>
            </p:nvSpPr>
            <p:spPr>
              <a:xfrm>
                <a:off x="13299044" y="6413583"/>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7" name="Google Shape;867;p15"/>
              <p:cNvSpPr/>
              <p:nvPr/>
            </p:nvSpPr>
            <p:spPr>
              <a:xfrm>
                <a:off x="14427863" y="6799400"/>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8" name="Google Shape;868;p15"/>
              <p:cNvSpPr/>
              <p:nvPr/>
            </p:nvSpPr>
            <p:spPr>
              <a:xfrm>
                <a:off x="14876652" y="6779131"/>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69" name="Google Shape;869;p15"/>
            <p:cNvGrpSpPr/>
            <p:nvPr/>
          </p:nvGrpSpPr>
          <p:grpSpPr>
            <a:xfrm rot="-155436">
              <a:off x="5912934" y="814206"/>
              <a:ext cx="2152333" cy="142517"/>
              <a:chOff x="11965798" y="1620857"/>
              <a:chExt cx="4304572" cy="285027"/>
            </a:xfrm>
          </p:grpSpPr>
          <p:sp>
            <p:nvSpPr>
              <p:cNvPr id="870" name="Google Shape;870;p15"/>
              <p:cNvSpPr/>
              <p:nvPr/>
            </p:nvSpPr>
            <p:spPr>
              <a:xfrm>
                <a:off x="16108744" y="1744190"/>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1" name="Google Shape;871;p15"/>
              <p:cNvSpPr/>
              <p:nvPr/>
            </p:nvSpPr>
            <p:spPr>
              <a:xfrm>
                <a:off x="15763509" y="1733912"/>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2" name="Google Shape;872;p15"/>
              <p:cNvSpPr/>
              <p:nvPr/>
            </p:nvSpPr>
            <p:spPr>
              <a:xfrm>
                <a:off x="15418261" y="1723634"/>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3" name="Google Shape;873;p15"/>
              <p:cNvSpPr/>
              <p:nvPr/>
            </p:nvSpPr>
            <p:spPr>
              <a:xfrm>
                <a:off x="15073013" y="17133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4" name="Google Shape;874;p15"/>
              <p:cNvSpPr/>
              <p:nvPr/>
            </p:nvSpPr>
            <p:spPr>
              <a:xfrm>
                <a:off x="14727763" y="170307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5" name="Google Shape;875;p15"/>
              <p:cNvSpPr/>
              <p:nvPr/>
            </p:nvSpPr>
            <p:spPr>
              <a:xfrm>
                <a:off x="14382528" y="1692801"/>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6" name="Google Shape;876;p15"/>
              <p:cNvSpPr/>
              <p:nvPr/>
            </p:nvSpPr>
            <p:spPr>
              <a:xfrm>
                <a:off x="14037280" y="168252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7" name="Google Shape;877;p15"/>
              <p:cNvSpPr/>
              <p:nvPr/>
            </p:nvSpPr>
            <p:spPr>
              <a:xfrm>
                <a:off x="13692030" y="167224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8" name="Google Shape;878;p15"/>
              <p:cNvSpPr/>
              <p:nvPr/>
            </p:nvSpPr>
            <p:spPr>
              <a:xfrm>
                <a:off x="13346780" y="166196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9" name="Google Shape;879;p15"/>
              <p:cNvSpPr/>
              <p:nvPr/>
            </p:nvSpPr>
            <p:spPr>
              <a:xfrm>
                <a:off x="13001531" y="1651690"/>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0" name="Google Shape;880;p15"/>
              <p:cNvSpPr/>
              <p:nvPr/>
            </p:nvSpPr>
            <p:spPr>
              <a:xfrm>
                <a:off x="12656297" y="164141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1" name="Google Shape;881;p15"/>
              <p:cNvSpPr/>
              <p:nvPr/>
            </p:nvSpPr>
            <p:spPr>
              <a:xfrm>
                <a:off x="12311048" y="1631135"/>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2" name="Google Shape;882;p15"/>
              <p:cNvSpPr/>
              <p:nvPr/>
            </p:nvSpPr>
            <p:spPr>
              <a:xfrm>
                <a:off x="11965798" y="16208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83" name="Google Shape;883;p15"/>
            <p:cNvGrpSpPr/>
            <p:nvPr/>
          </p:nvGrpSpPr>
          <p:grpSpPr>
            <a:xfrm rot="-155436">
              <a:off x="5808829" y="575290"/>
              <a:ext cx="2308507" cy="352843"/>
              <a:chOff x="11769737" y="1140957"/>
              <a:chExt cx="4616912" cy="705670"/>
            </a:xfrm>
          </p:grpSpPr>
          <p:sp>
            <p:nvSpPr>
              <p:cNvPr id="884" name="Google Shape;884;p15"/>
              <p:cNvSpPr/>
              <p:nvPr/>
            </p:nvSpPr>
            <p:spPr>
              <a:xfrm>
                <a:off x="15914123" y="1259425"/>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5" name="Google Shape;885;p15"/>
              <p:cNvSpPr/>
              <p:nvPr/>
            </p:nvSpPr>
            <p:spPr>
              <a:xfrm>
                <a:off x="15568755" y="1249551"/>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6" name="Google Shape;886;p15"/>
              <p:cNvSpPr/>
              <p:nvPr/>
            </p:nvSpPr>
            <p:spPr>
              <a:xfrm>
                <a:off x="15223386" y="1239676"/>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7" name="Google Shape;887;p15"/>
              <p:cNvSpPr/>
              <p:nvPr/>
            </p:nvSpPr>
            <p:spPr>
              <a:xfrm>
                <a:off x="14878017" y="122980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8" name="Google Shape;888;p15"/>
              <p:cNvSpPr/>
              <p:nvPr/>
            </p:nvSpPr>
            <p:spPr>
              <a:xfrm>
                <a:off x="14532664" y="1219927"/>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9" name="Google Shape;889;p15"/>
              <p:cNvSpPr/>
              <p:nvPr/>
            </p:nvSpPr>
            <p:spPr>
              <a:xfrm>
                <a:off x="14187295" y="1210053"/>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0" name="Google Shape;890;p15"/>
              <p:cNvSpPr/>
              <p:nvPr/>
            </p:nvSpPr>
            <p:spPr>
              <a:xfrm>
                <a:off x="13841927" y="1200194"/>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1" name="Google Shape;891;p15"/>
              <p:cNvSpPr/>
              <p:nvPr/>
            </p:nvSpPr>
            <p:spPr>
              <a:xfrm>
                <a:off x="13496558" y="1190319"/>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2" name="Google Shape;892;p15"/>
              <p:cNvSpPr/>
              <p:nvPr/>
            </p:nvSpPr>
            <p:spPr>
              <a:xfrm>
                <a:off x="13151200" y="1180445"/>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3" name="Google Shape;893;p15"/>
              <p:cNvSpPr/>
              <p:nvPr/>
            </p:nvSpPr>
            <p:spPr>
              <a:xfrm>
                <a:off x="12805835" y="1170573"/>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4" name="Google Shape;894;p15"/>
              <p:cNvSpPr/>
              <p:nvPr/>
            </p:nvSpPr>
            <p:spPr>
              <a:xfrm>
                <a:off x="12460467" y="1160696"/>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5" name="Google Shape;895;p15"/>
              <p:cNvSpPr/>
              <p:nvPr/>
            </p:nvSpPr>
            <p:spPr>
              <a:xfrm>
                <a:off x="12115113" y="1150830"/>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6" name="Google Shape;896;p15"/>
              <p:cNvSpPr/>
              <p:nvPr/>
            </p:nvSpPr>
            <p:spPr>
              <a:xfrm>
                <a:off x="11769737" y="1140957"/>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897" name="Google Shape;897;p15"/>
          <p:cNvSpPr txBox="1"/>
          <p:nvPr/>
        </p:nvSpPr>
        <p:spPr>
          <a:xfrm>
            <a:off x="1088063" y="1184005"/>
            <a:ext cx="4344333" cy="3157788"/>
          </a:xfrm>
          <a:prstGeom prst="rect">
            <a:avLst/>
          </a:prstGeom>
          <a:noFill/>
          <a:ln>
            <a:noFill/>
          </a:ln>
        </p:spPr>
        <p:txBody>
          <a:bodyPr spcFirstLastPara="1" wrap="square" lIns="0" tIns="0" rIns="0" bIns="0" anchor="t" anchorCtr="0">
            <a:spAutoFit/>
          </a:bodyPr>
          <a:lstStyle/>
          <a:p>
            <a:pPr fontAlgn="base"/>
            <a:r>
              <a:rPr lang="en-GB" sz="1800" dirty="0">
                <a:solidFill>
                  <a:schemeClr val="tx1"/>
                </a:solidFill>
                <a:latin typeface="Bahnschrift" pitchFamily="34" charset="0"/>
              </a:rPr>
              <a:t>Language change is the phenomenon by which permanent alterations are made in the features and the use of a language over time.</a:t>
            </a:r>
          </a:p>
          <a:p>
            <a:pPr fontAlgn="base"/>
            <a:r>
              <a:rPr lang="en-GB" sz="1800" dirty="0">
                <a:solidFill>
                  <a:schemeClr val="tx1"/>
                </a:solidFill>
                <a:latin typeface="Bahnschrift" pitchFamily="34" charset="0"/>
              </a:rPr>
              <a:t>All natural languages change, and language change affects all areas of language use. Types of language change include </a:t>
            </a:r>
            <a:r>
              <a:rPr lang="en-GB" sz="1800" dirty="0" smtClean="0">
                <a:solidFill>
                  <a:schemeClr val="tx1"/>
                </a:solidFill>
                <a:latin typeface="Bahnschrift" pitchFamily="34" charset="0"/>
              </a:rPr>
              <a:t>sound changes</a:t>
            </a:r>
            <a:r>
              <a:rPr lang="en-GB" sz="1800" dirty="0">
                <a:solidFill>
                  <a:schemeClr val="tx1"/>
                </a:solidFill>
                <a:latin typeface="Bahnschrift" pitchFamily="34" charset="0"/>
              </a:rPr>
              <a:t>, lexical changes, </a:t>
            </a:r>
            <a:r>
              <a:rPr lang="en-GB" sz="1800" dirty="0" smtClean="0">
                <a:solidFill>
                  <a:schemeClr val="tx1"/>
                </a:solidFill>
                <a:latin typeface="Bahnschrift" pitchFamily="34" charset="0"/>
              </a:rPr>
              <a:t>semantic changes</a:t>
            </a:r>
            <a:r>
              <a:rPr lang="en-GB" sz="1800" dirty="0">
                <a:solidFill>
                  <a:schemeClr val="tx1"/>
                </a:solidFill>
                <a:latin typeface="Bahnschrift" pitchFamily="34" charset="0"/>
              </a:rPr>
              <a:t>, and syntactic changes.</a:t>
            </a:r>
          </a:p>
          <a:p>
            <a:pPr marL="0" marR="0" lvl="0" indent="0" algn="l" rtl="0">
              <a:lnSpc>
                <a:spcPct val="140000"/>
              </a:lnSpc>
              <a:spcBef>
                <a:spcPts val="0"/>
              </a:spcBef>
              <a:spcAft>
                <a:spcPts val="0"/>
              </a:spcAft>
              <a:buNone/>
            </a:pPr>
            <a:r>
              <a:rPr lang="en-GB" sz="1800" b="1" dirty="0" smtClean="0">
                <a:solidFill>
                  <a:schemeClr val="tx1"/>
                </a:solidFill>
                <a:latin typeface="Bahnschrift" pitchFamily="34" charset="0"/>
                <a:ea typeface="Nunito"/>
                <a:cs typeface="Nunito"/>
                <a:sym typeface="Nunito"/>
              </a:rPr>
              <a:t> </a:t>
            </a:r>
            <a:endParaRPr sz="1800" dirty="0">
              <a:solidFill>
                <a:schemeClr val="tx1"/>
              </a:solidFill>
              <a:latin typeface="Bahnschrift" pitchFamily="34" charset="0"/>
            </a:endParaRPr>
          </a:p>
        </p:txBody>
      </p:sp>
      <p:grpSp>
        <p:nvGrpSpPr>
          <p:cNvPr id="898" name="Google Shape;898;p15"/>
          <p:cNvGrpSpPr/>
          <p:nvPr/>
        </p:nvGrpSpPr>
        <p:grpSpPr>
          <a:xfrm>
            <a:off x="255384" y="313992"/>
            <a:ext cx="703197" cy="1399694"/>
            <a:chOff x="1028699" y="1028704"/>
            <a:chExt cx="1406393" cy="2799387"/>
          </a:xfrm>
        </p:grpSpPr>
        <p:sp>
          <p:nvSpPr>
            <p:cNvPr id="899" name="Google Shape;899;p15"/>
            <p:cNvSpPr/>
            <p:nvPr/>
          </p:nvSpPr>
          <p:spPr>
            <a:xfrm>
              <a:off x="1028699" y="1028704"/>
              <a:ext cx="1406393" cy="2799387"/>
            </a:xfrm>
            <a:custGeom>
              <a:avLst/>
              <a:gdLst/>
              <a:ahLst/>
              <a:cxnLst/>
              <a:rect l="l" t="t" r="r" b="b"/>
              <a:pathLst>
                <a:path w="1406393" h="2799387" extrusionOk="0">
                  <a:moveTo>
                    <a:pt x="1269054" y="2774155"/>
                  </a:moveTo>
                  <a:cubicBezTo>
                    <a:pt x="1227230" y="2785392"/>
                    <a:pt x="1164260" y="2800346"/>
                    <a:pt x="1122122" y="2780974"/>
                  </a:cubicBezTo>
                  <a:cubicBezTo>
                    <a:pt x="1121893" y="2780896"/>
                    <a:pt x="1121736" y="2780739"/>
                    <a:pt x="1121501" y="2780666"/>
                  </a:cubicBezTo>
                  <a:cubicBezTo>
                    <a:pt x="1120729" y="2780280"/>
                    <a:pt x="1119951" y="2779894"/>
                    <a:pt x="1119100" y="2779502"/>
                  </a:cubicBezTo>
                  <a:cubicBezTo>
                    <a:pt x="1118714" y="2779267"/>
                    <a:pt x="1118249" y="2779037"/>
                    <a:pt x="1117785" y="2778729"/>
                  </a:cubicBezTo>
                  <a:cubicBezTo>
                    <a:pt x="1116934" y="2778264"/>
                    <a:pt x="1116005" y="2777800"/>
                    <a:pt x="1115155" y="2777257"/>
                  </a:cubicBezTo>
                  <a:cubicBezTo>
                    <a:pt x="1113683" y="2777643"/>
                    <a:pt x="1112211" y="2778029"/>
                    <a:pt x="1110739" y="2778343"/>
                  </a:cubicBezTo>
                  <a:cubicBezTo>
                    <a:pt x="1109966" y="2778500"/>
                    <a:pt x="1109188" y="2778651"/>
                    <a:pt x="1108494" y="2778808"/>
                  </a:cubicBezTo>
                  <a:cubicBezTo>
                    <a:pt x="1107101" y="2779116"/>
                    <a:pt x="1105707" y="2779429"/>
                    <a:pt x="1104314" y="2779659"/>
                  </a:cubicBezTo>
                  <a:cubicBezTo>
                    <a:pt x="1102612" y="2780045"/>
                    <a:pt x="1100984" y="2780280"/>
                    <a:pt x="1099355" y="2780588"/>
                  </a:cubicBezTo>
                  <a:cubicBezTo>
                    <a:pt x="1097418" y="2780896"/>
                    <a:pt x="1095482" y="2781131"/>
                    <a:pt x="1093545" y="2781439"/>
                  </a:cubicBezTo>
                  <a:cubicBezTo>
                    <a:pt x="1081076" y="2783219"/>
                    <a:pt x="1068528" y="2784071"/>
                    <a:pt x="1056288" y="2785078"/>
                  </a:cubicBezTo>
                  <a:cubicBezTo>
                    <a:pt x="1053114" y="2785235"/>
                    <a:pt x="1049935" y="2785465"/>
                    <a:pt x="1046762" y="2785700"/>
                  </a:cubicBezTo>
                  <a:cubicBezTo>
                    <a:pt x="1043046" y="2786551"/>
                    <a:pt x="1039251" y="2787480"/>
                    <a:pt x="1035451" y="2788331"/>
                  </a:cubicBezTo>
                  <a:cubicBezTo>
                    <a:pt x="1032821" y="2788874"/>
                    <a:pt x="1030184" y="2789496"/>
                    <a:pt x="1027548" y="2790039"/>
                  </a:cubicBezTo>
                  <a:cubicBezTo>
                    <a:pt x="1023519" y="2790890"/>
                    <a:pt x="1019495" y="2791668"/>
                    <a:pt x="1015543" y="2792441"/>
                  </a:cubicBezTo>
                  <a:cubicBezTo>
                    <a:pt x="1013142" y="2792905"/>
                    <a:pt x="1010741" y="2793370"/>
                    <a:pt x="1008340" y="2793756"/>
                  </a:cubicBezTo>
                  <a:cubicBezTo>
                    <a:pt x="851497" y="2821185"/>
                    <a:pt x="688922" y="2743546"/>
                    <a:pt x="640202" y="2666143"/>
                  </a:cubicBezTo>
                  <a:cubicBezTo>
                    <a:pt x="449045" y="2502888"/>
                    <a:pt x="389406" y="2083707"/>
                    <a:pt x="217843" y="1580695"/>
                  </a:cubicBezTo>
                  <a:cubicBezTo>
                    <a:pt x="131793" y="1319814"/>
                    <a:pt x="-8786" y="875920"/>
                    <a:pt x="432" y="618449"/>
                  </a:cubicBezTo>
                  <a:cubicBezTo>
                    <a:pt x="2060" y="410409"/>
                    <a:pt x="71147" y="265440"/>
                    <a:pt x="261067" y="168200"/>
                  </a:cubicBezTo>
                  <a:cubicBezTo>
                    <a:pt x="278495" y="159214"/>
                    <a:pt x="305063" y="140928"/>
                    <a:pt x="329459" y="132715"/>
                  </a:cubicBezTo>
                  <a:cubicBezTo>
                    <a:pt x="335890" y="30285"/>
                    <a:pt x="503574" y="-12562"/>
                    <a:pt x="587766" y="3165"/>
                  </a:cubicBezTo>
                  <a:cubicBezTo>
                    <a:pt x="719749" y="33381"/>
                    <a:pt x="831360" y="479061"/>
                    <a:pt x="904476" y="718325"/>
                  </a:cubicBezTo>
                  <a:cubicBezTo>
                    <a:pt x="930965" y="813550"/>
                    <a:pt x="953811" y="895370"/>
                    <a:pt x="887825" y="959762"/>
                  </a:cubicBezTo>
                  <a:cubicBezTo>
                    <a:pt x="828959" y="1013146"/>
                    <a:pt x="679632" y="1090942"/>
                    <a:pt x="616657" y="1006949"/>
                  </a:cubicBezTo>
                  <a:cubicBezTo>
                    <a:pt x="615806" y="1005784"/>
                    <a:pt x="614950" y="1004625"/>
                    <a:pt x="614099" y="1003382"/>
                  </a:cubicBezTo>
                  <a:cubicBezTo>
                    <a:pt x="613248" y="1002218"/>
                    <a:pt x="612392" y="1000980"/>
                    <a:pt x="611541" y="999816"/>
                  </a:cubicBezTo>
                  <a:cubicBezTo>
                    <a:pt x="609840" y="1000510"/>
                    <a:pt x="608055" y="1001131"/>
                    <a:pt x="606275" y="1001831"/>
                  </a:cubicBezTo>
                  <a:cubicBezTo>
                    <a:pt x="606197" y="1001831"/>
                    <a:pt x="606045" y="1001910"/>
                    <a:pt x="605889" y="1001988"/>
                  </a:cubicBezTo>
                  <a:cubicBezTo>
                    <a:pt x="604260" y="1002531"/>
                    <a:pt x="602637" y="1003074"/>
                    <a:pt x="601008" y="1003617"/>
                  </a:cubicBezTo>
                  <a:cubicBezTo>
                    <a:pt x="600701" y="1003696"/>
                    <a:pt x="600466" y="1003774"/>
                    <a:pt x="600158" y="1003925"/>
                  </a:cubicBezTo>
                  <a:lnTo>
                    <a:pt x="595742" y="1005319"/>
                  </a:lnTo>
                  <a:cubicBezTo>
                    <a:pt x="593962" y="1005784"/>
                    <a:pt x="592255" y="1006249"/>
                    <a:pt x="590475" y="1006792"/>
                  </a:cubicBezTo>
                  <a:cubicBezTo>
                    <a:pt x="582651" y="1008964"/>
                    <a:pt x="575370" y="1010509"/>
                    <a:pt x="569952" y="1011674"/>
                  </a:cubicBezTo>
                  <a:cubicBezTo>
                    <a:pt x="555389" y="1015005"/>
                    <a:pt x="540826" y="1018028"/>
                    <a:pt x="526348" y="1021746"/>
                  </a:cubicBezTo>
                  <a:lnTo>
                    <a:pt x="526269" y="1021825"/>
                  </a:lnTo>
                  <a:cubicBezTo>
                    <a:pt x="524641" y="1022289"/>
                    <a:pt x="523096" y="1022597"/>
                    <a:pt x="521467" y="1022989"/>
                  </a:cubicBezTo>
                  <a:cubicBezTo>
                    <a:pt x="520230" y="1023297"/>
                    <a:pt x="518910" y="1023611"/>
                    <a:pt x="517673" y="1023918"/>
                  </a:cubicBezTo>
                  <a:cubicBezTo>
                    <a:pt x="516357" y="1024226"/>
                    <a:pt x="515115" y="1024461"/>
                    <a:pt x="513800" y="1024691"/>
                  </a:cubicBezTo>
                  <a:cubicBezTo>
                    <a:pt x="512792" y="1024848"/>
                    <a:pt x="511707" y="1024999"/>
                    <a:pt x="510626" y="1025156"/>
                  </a:cubicBezTo>
                  <a:cubicBezTo>
                    <a:pt x="509076" y="1025391"/>
                    <a:pt x="507526" y="1025620"/>
                    <a:pt x="505903" y="1025777"/>
                  </a:cubicBezTo>
                  <a:cubicBezTo>
                    <a:pt x="503580" y="1026085"/>
                    <a:pt x="501179" y="1026320"/>
                    <a:pt x="498856" y="1026550"/>
                  </a:cubicBezTo>
                  <a:cubicBezTo>
                    <a:pt x="421403" y="1033134"/>
                    <a:pt x="363001" y="1034220"/>
                    <a:pt x="358820" y="1120072"/>
                  </a:cubicBezTo>
                  <a:cubicBezTo>
                    <a:pt x="348908" y="1250087"/>
                    <a:pt x="386546" y="1326018"/>
                    <a:pt x="554858" y="1833061"/>
                  </a:cubicBezTo>
                  <a:cubicBezTo>
                    <a:pt x="581112" y="1893421"/>
                    <a:pt x="614418" y="2108896"/>
                    <a:pt x="702640" y="2084105"/>
                  </a:cubicBezTo>
                  <a:cubicBezTo>
                    <a:pt x="753604" y="2063574"/>
                    <a:pt x="841512" y="1987251"/>
                    <a:pt x="906345" y="1994692"/>
                  </a:cubicBezTo>
                  <a:cubicBezTo>
                    <a:pt x="913856" y="1973461"/>
                    <a:pt x="928732" y="1955948"/>
                    <a:pt x="953901" y="1947270"/>
                  </a:cubicBezTo>
                  <a:cubicBezTo>
                    <a:pt x="1025623" y="1917518"/>
                    <a:pt x="1156134" y="1874900"/>
                    <a:pt x="1218174" y="1939908"/>
                  </a:cubicBezTo>
                  <a:cubicBezTo>
                    <a:pt x="1261241" y="1993679"/>
                    <a:pt x="1354030" y="2338166"/>
                    <a:pt x="1375717" y="2435641"/>
                  </a:cubicBezTo>
                  <a:cubicBezTo>
                    <a:pt x="1411878" y="2620429"/>
                    <a:pt x="1451458" y="2724723"/>
                    <a:pt x="1269054" y="27741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0" name="Google Shape;900;p15"/>
            <p:cNvSpPr/>
            <p:nvPr/>
          </p:nvSpPr>
          <p:spPr>
            <a:xfrm>
              <a:off x="1939964" y="3196507"/>
              <a:ext cx="210834" cy="625969"/>
            </a:xfrm>
            <a:custGeom>
              <a:avLst/>
              <a:gdLst/>
              <a:ahLst/>
              <a:cxnLst/>
              <a:rect l="l" t="t" r="r" b="b"/>
              <a:pathLst>
                <a:path w="210834" h="625969" extrusionOk="0">
                  <a:moveTo>
                    <a:pt x="210835" y="613115"/>
                  </a:moveTo>
                  <a:lnTo>
                    <a:pt x="210835" y="613143"/>
                  </a:lnTo>
                  <a:cubicBezTo>
                    <a:pt x="210655" y="613054"/>
                    <a:pt x="210443" y="612964"/>
                    <a:pt x="210258" y="612841"/>
                  </a:cubicBezTo>
                  <a:cubicBezTo>
                    <a:pt x="209469" y="612477"/>
                    <a:pt x="208652" y="612085"/>
                    <a:pt x="207868" y="611660"/>
                  </a:cubicBezTo>
                  <a:cubicBezTo>
                    <a:pt x="207415" y="611447"/>
                    <a:pt x="206962" y="611206"/>
                    <a:pt x="206508" y="610932"/>
                  </a:cubicBezTo>
                  <a:cubicBezTo>
                    <a:pt x="205630" y="610478"/>
                    <a:pt x="204751" y="609991"/>
                    <a:pt x="203878" y="609482"/>
                  </a:cubicBezTo>
                  <a:cubicBezTo>
                    <a:pt x="202428" y="609845"/>
                    <a:pt x="200945" y="610209"/>
                    <a:pt x="199462" y="610540"/>
                  </a:cubicBezTo>
                  <a:cubicBezTo>
                    <a:pt x="198706" y="610719"/>
                    <a:pt x="197951" y="610870"/>
                    <a:pt x="197195" y="611021"/>
                  </a:cubicBezTo>
                  <a:cubicBezTo>
                    <a:pt x="195802" y="611324"/>
                    <a:pt x="194414" y="611626"/>
                    <a:pt x="193020" y="611867"/>
                  </a:cubicBezTo>
                  <a:cubicBezTo>
                    <a:pt x="191358" y="612197"/>
                    <a:pt x="189724" y="612471"/>
                    <a:pt x="188056" y="612746"/>
                  </a:cubicBezTo>
                  <a:cubicBezTo>
                    <a:pt x="186119" y="613076"/>
                    <a:pt x="184211" y="613350"/>
                    <a:pt x="182274" y="613653"/>
                  </a:cubicBezTo>
                  <a:cubicBezTo>
                    <a:pt x="169838" y="615377"/>
                    <a:pt x="157251" y="616256"/>
                    <a:pt x="145000" y="617253"/>
                  </a:cubicBezTo>
                  <a:cubicBezTo>
                    <a:pt x="141855" y="617432"/>
                    <a:pt x="138709" y="617645"/>
                    <a:pt x="135530" y="617857"/>
                  </a:cubicBezTo>
                  <a:cubicBezTo>
                    <a:pt x="131747" y="618764"/>
                    <a:pt x="127969" y="619671"/>
                    <a:pt x="124152" y="620522"/>
                  </a:cubicBezTo>
                  <a:cubicBezTo>
                    <a:pt x="121549" y="621099"/>
                    <a:pt x="118919" y="621670"/>
                    <a:pt x="116283" y="622247"/>
                  </a:cubicBezTo>
                  <a:cubicBezTo>
                    <a:pt x="112287" y="623092"/>
                    <a:pt x="108263" y="623882"/>
                    <a:pt x="104272" y="624637"/>
                  </a:cubicBezTo>
                  <a:cubicBezTo>
                    <a:pt x="101882" y="625091"/>
                    <a:pt x="99459" y="625544"/>
                    <a:pt x="97041" y="625970"/>
                  </a:cubicBezTo>
                  <a:cubicBezTo>
                    <a:pt x="70932" y="473034"/>
                    <a:pt x="41885" y="320674"/>
                    <a:pt x="16896" y="167525"/>
                  </a:cubicBezTo>
                  <a:cubicBezTo>
                    <a:pt x="16896" y="167373"/>
                    <a:pt x="16868" y="167222"/>
                    <a:pt x="16834" y="167071"/>
                  </a:cubicBezTo>
                  <a:cubicBezTo>
                    <a:pt x="10661" y="122852"/>
                    <a:pt x="6307" y="78392"/>
                    <a:pt x="1706" y="33988"/>
                  </a:cubicBezTo>
                  <a:cubicBezTo>
                    <a:pt x="1527" y="25758"/>
                    <a:pt x="-2318" y="16615"/>
                    <a:pt x="2159" y="9079"/>
                  </a:cubicBezTo>
                  <a:cubicBezTo>
                    <a:pt x="3279" y="7142"/>
                    <a:pt x="4975" y="5720"/>
                    <a:pt x="6939" y="4841"/>
                  </a:cubicBezTo>
                  <a:cubicBezTo>
                    <a:pt x="8299" y="2540"/>
                    <a:pt x="10269" y="938"/>
                    <a:pt x="13051" y="238"/>
                  </a:cubicBezTo>
                  <a:cubicBezTo>
                    <a:pt x="17556" y="-758"/>
                    <a:pt x="23063" y="1420"/>
                    <a:pt x="25000" y="5837"/>
                  </a:cubicBezTo>
                  <a:cubicBezTo>
                    <a:pt x="40520" y="74148"/>
                    <a:pt x="65302" y="139951"/>
                    <a:pt x="86542" y="206688"/>
                  </a:cubicBezTo>
                  <a:cubicBezTo>
                    <a:pt x="127779" y="336563"/>
                    <a:pt x="172167" y="465649"/>
                    <a:pt x="206928" y="597461"/>
                  </a:cubicBezTo>
                  <a:cubicBezTo>
                    <a:pt x="208232" y="602707"/>
                    <a:pt x="209530" y="607908"/>
                    <a:pt x="210835" y="6131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1" name="Google Shape;901;p15"/>
            <p:cNvSpPr/>
            <p:nvPr/>
          </p:nvSpPr>
          <p:spPr>
            <a:xfrm>
              <a:off x="1412655" y="1442598"/>
              <a:ext cx="232689" cy="612666"/>
            </a:xfrm>
            <a:custGeom>
              <a:avLst/>
              <a:gdLst/>
              <a:ahLst/>
              <a:cxnLst/>
              <a:rect l="l" t="t" r="r" b="b"/>
              <a:pathLst>
                <a:path w="232689" h="612666" extrusionOk="0">
                  <a:moveTo>
                    <a:pt x="231934" y="590568"/>
                  </a:moveTo>
                  <a:cubicBezTo>
                    <a:pt x="232175" y="591386"/>
                    <a:pt x="232449" y="592203"/>
                    <a:pt x="232690" y="593020"/>
                  </a:cubicBezTo>
                  <a:cubicBezTo>
                    <a:pt x="231811" y="591873"/>
                    <a:pt x="230966" y="590691"/>
                    <a:pt x="230121" y="589510"/>
                  </a:cubicBezTo>
                  <a:cubicBezTo>
                    <a:pt x="229276" y="588329"/>
                    <a:pt x="228425" y="587119"/>
                    <a:pt x="227608" y="585910"/>
                  </a:cubicBezTo>
                  <a:cubicBezTo>
                    <a:pt x="225884" y="586604"/>
                    <a:pt x="224127" y="587270"/>
                    <a:pt x="222341" y="587909"/>
                  </a:cubicBezTo>
                  <a:cubicBezTo>
                    <a:pt x="222218" y="587970"/>
                    <a:pt x="222067" y="587998"/>
                    <a:pt x="221950" y="588060"/>
                  </a:cubicBezTo>
                  <a:cubicBezTo>
                    <a:pt x="220315" y="588637"/>
                    <a:pt x="218681" y="589208"/>
                    <a:pt x="217047" y="589723"/>
                  </a:cubicBezTo>
                  <a:cubicBezTo>
                    <a:pt x="216773" y="589812"/>
                    <a:pt x="216504" y="589902"/>
                    <a:pt x="216230" y="589997"/>
                  </a:cubicBezTo>
                  <a:cubicBezTo>
                    <a:pt x="214719" y="590484"/>
                    <a:pt x="213235" y="590938"/>
                    <a:pt x="211752" y="591391"/>
                  </a:cubicBezTo>
                  <a:cubicBezTo>
                    <a:pt x="209995" y="591906"/>
                    <a:pt x="208271" y="592388"/>
                    <a:pt x="206547" y="592875"/>
                  </a:cubicBezTo>
                  <a:cubicBezTo>
                    <a:pt x="198678" y="595053"/>
                    <a:pt x="191447" y="596660"/>
                    <a:pt x="186002" y="597746"/>
                  </a:cubicBezTo>
                  <a:cubicBezTo>
                    <a:pt x="171450" y="601077"/>
                    <a:pt x="156899" y="604162"/>
                    <a:pt x="142403" y="607885"/>
                  </a:cubicBezTo>
                  <a:cubicBezTo>
                    <a:pt x="142375" y="607885"/>
                    <a:pt x="142313" y="607913"/>
                    <a:pt x="142280" y="607913"/>
                  </a:cubicBezTo>
                  <a:cubicBezTo>
                    <a:pt x="140707" y="608367"/>
                    <a:pt x="139134" y="608731"/>
                    <a:pt x="137500" y="609094"/>
                  </a:cubicBezTo>
                  <a:cubicBezTo>
                    <a:pt x="136230" y="609425"/>
                    <a:pt x="134959" y="609733"/>
                    <a:pt x="133689" y="610001"/>
                  </a:cubicBezTo>
                  <a:cubicBezTo>
                    <a:pt x="132390" y="610304"/>
                    <a:pt x="131114" y="610545"/>
                    <a:pt x="129816" y="610757"/>
                  </a:cubicBezTo>
                  <a:cubicBezTo>
                    <a:pt x="128786" y="610970"/>
                    <a:pt x="127728" y="611121"/>
                    <a:pt x="126670" y="611272"/>
                  </a:cubicBezTo>
                  <a:cubicBezTo>
                    <a:pt x="125098" y="611513"/>
                    <a:pt x="123525" y="611726"/>
                    <a:pt x="121952" y="611911"/>
                  </a:cubicBezTo>
                  <a:cubicBezTo>
                    <a:pt x="119591" y="612213"/>
                    <a:pt x="117234" y="612454"/>
                    <a:pt x="114872" y="612667"/>
                  </a:cubicBezTo>
                  <a:cubicBezTo>
                    <a:pt x="107127" y="576106"/>
                    <a:pt x="99017" y="539726"/>
                    <a:pt x="89609" y="503557"/>
                  </a:cubicBezTo>
                  <a:cubicBezTo>
                    <a:pt x="71425" y="427800"/>
                    <a:pt x="59716" y="350711"/>
                    <a:pt x="41863" y="274892"/>
                  </a:cubicBezTo>
                  <a:cubicBezTo>
                    <a:pt x="22649" y="188906"/>
                    <a:pt x="8915" y="101828"/>
                    <a:pt x="21" y="14358"/>
                  </a:cubicBezTo>
                  <a:cubicBezTo>
                    <a:pt x="-583" y="4067"/>
                    <a:pt x="11730" y="-3681"/>
                    <a:pt x="20657" y="1828"/>
                  </a:cubicBezTo>
                  <a:cubicBezTo>
                    <a:pt x="27194" y="5428"/>
                    <a:pt x="28341" y="13389"/>
                    <a:pt x="31582" y="19565"/>
                  </a:cubicBezTo>
                  <a:cubicBezTo>
                    <a:pt x="90398" y="156522"/>
                    <a:pt x="136991" y="298440"/>
                    <a:pt x="185610" y="439272"/>
                  </a:cubicBezTo>
                  <a:cubicBezTo>
                    <a:pt x="201712" y="489476"/>
                    <a:pt x="215844" y="540353"/>
                    <a:pt x="231934" y="59056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2" name="Google Shape;902;p15"/>
            <p:cNvSpPr/>
            <p:nvPr/>
          </p:nvSpPr>
          <p:spPr>
            <a:xfrm>
              <a:off x="1350211" y="1223705"/>
              <a:ext cx="71693" cy="164865"/>
            </a:xfrm>
            <a:custGeom>
              <a:avLst/>
              <a:gdLst/>
              <a:ahLst/>
              <a:cxnLst/>
              <a:rect l="l" t="t" r="r" b="b"/>
              <a:pathLst>
                <a:path w="71693" h="164865" extrusionOk="0">
                  <a:moveTo>
                    <a:pt x="45199" y="156755"/>
                  </a:moveTo>
                  <a:cubicBezTo>
                    <a:pt x="33608" y="125010"/>
                    <a:pt x="22594" y="92973"/>
                    <a:pt x="11070" y="61200"/>
                  </a:cubicBezTo>
                  <a:cubicBezTo>
                    <a:pt x="7085" y="45059"/>
                    <a:pt x="-14059" y="857"/>
                    <a:pt x="15396" y="0"/>
                  </a:cubicBezTo>
                  <a:cubicBezTo>
                    <a:pt x="29472" y="1433"/>
                    <a:pt x="27385" y="16819"/>
                    <a:pt x="29769" y="27037"/>
                  </a:cubicBezTo>
                  <a:cubicBezTo>
                    <a:pt x="40711" y="67997"/>
                    <a:pt x="58094" y="106976"/>
                    <a:pt x="71067" y="147310"/>
                  </a:cubicBezTo>
                  <a:cubicBezTo>
                    <a:pt x="75836" y="163462"/>
                    <a:pt x="52005" y="172308"/>
                    <a:pt x="45199" y="1567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3" name="Google Shape;903;p15"/>
            <p:cNvSpPr/>
            <p:nvPr/>
          </p:nvSpPr>
          <p:spPr>
            <a:xfrm>
              <a:off x="1917160" y="3071008"/>
              <a:ext cx="31442" cy="71953"/>
            </a:xfrm>
            <a:custGeom>
              <a:avLst/>
              <a:gdLst/>
              <a:ahLst/>
              <a:cxnLst/>
              <a:rect l="l" t="t" r="r" b="b"/>
              <a:pathLst>
                <a:path w="31442" h="71953" extrusionOk="0">
                  <a:moveTo>
                    <a:pt x="5963" y="62639"/>
                  </a:moveTo>
                  <a:cubicBezTo>
                    <a:pt x="1933" y="45888"/>
                    <a:pt x="713" y="28464"/>
                    <a:pt x="2" y="11310"/>
                  </a:cubicBezTo>
                  <a:cubicBezTo>
                    <a:pt x="-227" y="-1523"/>
                    <a:pt x="18091" y="-4451"/>
                    <a:pt x="21846" y="7827"/>
                  </a:cubicBezTo>
                  <a:cubicBezTo>
                    <a:pt x="26038" y="23907"/>
                    <a:pt x="28501" y="40491"/>
                    <a:pt x="31316" y="56889"/>
                  </a:cubicBezTo>
                  <a:cubicBezTo>
                    <a:pt x="32195" y="63334"/>
                    <a:pt x="28439" y="69599"/>
                    <a:pt x="22120" y="71446"/>
                  </a:cubicBezTo>
                  <a:cubicBezTo>
                    <a:pt x="15528" y="73412"/>
                    <a:pt x="7748" y="69492"/>
                    <a:pt x="5963" y="6263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05" name="Google Shape;905;p15"/>
          <p:cNvGrpSpPr/>
          <p:nvPr/>
        </p:nvGrpSpPr>
        <p:grpSpPr>
          <a:xfrm>
            <a:off x="5475592" y="2059813"/>
            <a:ext cx="1119543" cy="365394"/>
            <a:chOff x="10951184" y="4119626"/>
            <a:chExt cx="2239085" cy="730787"/>
          </a:xfrm>
        </p:grpSpPr>
        <p:sp>
          <p:nvSpPr>
            <p:cNvPr id="906" name="Google Shape;906;p15"/>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7" name="Google Shape;907;p15"/>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1466850" cy="338250"/>
          </a:xfrm>
        </p:spPr>
        <p:txBody>
          <a:bodyPr/>
          <a:lstStyle/>
          <a:p>
            <a:r>
              <a:rPr lang="en-GB" sz="2000" dirty="0"/>
              <a:t>E</a:t>
            </a:r>
            <a:r>
              <a:rPr lang="en-GB" sz="2000" dirty="0" smtClean="0"/>
              <a:t>xample</a:t>
            </a:r>
            <a:endParaRPr lang="en-US" sz="2000" dirty="0"/>
          </a:p>
        </p:txBody>
      </p:sp>
      <p:sp>
        <p:nvSpPr>
          <p:cNvPr id="3" name="Text Placeholder 2"/>
          <p:cNvSpPr>
            <a:spLocks noGrp="1"/>
          </p:cNvSpPr>
          <p:nvPr>
            <p:ph type="body" idx="1"/>
          </p:nvPr>
        </p:nvSpPr>
        <p:spPr>
          <a:xfrm>
            <a:off x="381000" y="819150"/>
            <a:ext cx="2570700" cy="3733800"/>
          </a:xfrm>
        </p:spPr>
        <p:txBody>
          <a:bodyPr/>
          <a:lstStyle/>
          <a:p>
            <a:pPr marL="133350" indent="0">
              <a:buNone/>
            </a:pPr>
            <a:r>
              <a:rPr lang="en-GB" sz="1300" b="1" dirty="0">
                <a:latin typeface="Bahnschrift" pitchFamily="34" charset="0"/>
              </a:rPr>
              <a:t>Words on the Way Out</a:t>
            </a:r>
            <a:r>
              <a:rPr lang="en-GB" sz="1300" dirty="0">
                <a:latin typeface="Bahnschrift" pitchFamily="34" charset="0"/>
              </a:rPr>
              <a:t/>
            </a:r>
            <a:br>
              <a:rPr lang="en-GB" sz="1300" dirty="0">
                <a:latin typeface="Bahnschrift" pitchFamily="34" charset="0"/>
              </a:rPr>
            </a:br>
            <a:r>
              <a:rPr lang="en-GB" sz="1300" dirty="0">
                <a:latin typeface="Bahnschrift" pitchFamily="34" charset="0"/>
              </a:rPr>
              <a:t>"Amidst and amongst are all rather formal, almost affected, now, and are more usually encountered in high-brow writing, less usually in speech. This suggests that these forms are on the way out. They will probably bite the dust, just as betwixt and </a:t>
            </a:r>
            <a:r>
              <a:rPr lang="en-GB" sz="1300" dirty="0" err="1">
                <a:latin typeface="Bahnschrift" pitchFamily="34" charset="0"/>
              </a:rPr>
              <a:t>erst</a:t>
            </a:r>
            <a:r>
              <a:rPr lang="en-GB" sz="1300" dirty="0">
                <a:latin typeface="Bahnschrift" pitchFamily="34" charset="0"/>
              </a:rPr>
              <a:t> have done..."</a:t>
            </a:r>
            <a:br>
              <a:rPr lang="en-GB" sz="1300" dirty="0">
                <a:latin typeface="Bahnschrift" pitchFamily="34" charset="0"/>
              </a:rPr>
            </a:br>
            <a:r>
              <a:rPr lang="en-GB" sz="1300" dirty="0">
                <a:latin typeface="Bahnschrift" pitchFamily="34" charset="0"/>
              </a:rPr>
              <a:t>(Kate </a:t>
            </a:r>
            <a:r>
              <a:rPr lang="en-GB" sz="1300" dirty="0" err="1">
                <a:latin typeface="Bahnschrift" pitchFamily="34" charset="0"/>
              </a:rPr>
              <a:t>Burridge</a:t>
            </a:r>
            <a:r>
              <a:rPr lang="en-GB" sz="1300" dirty="0">
                <a:latin typeface="Bahnschrift" pitchFamily="34" charset="0"/>
              </a:rPr>
              <a:t>, Gift of the Gob: Morsels of English Language History. HarperCollins Australia, 2011)</a:t>
            </a:r>
          </a:p>
          <a:p>
            <a:pPr marL="133350" indent="0">
              <a:buNone/>
            </a:pPr>
            <a:endParaRPr lang="en-US" sz="1300" dirty="0">
              <a:latin typeface="Bahnschrift" pitchFamily="34" charset="0"/>
            </a:endParaRPr>
          </a:p>
        </p:txBody>
      </p:sp>
      <p:sp>
        <p:nvSpPr>
          <p:cNvPr id="4" name="Text Placeholder 3"/>
          <p:cNvSpPr>
            <a:spLocks noGrp="1"/>
          </p:cNvSpPr>
          <p:nvPr>
            <p:ph type="body" idx="2"/>
          </p:nvPr>
        </p:nvSpPr>
        <p:spPr>
          <a:xfrm>
            <a:off x="3286638" y="819150"/>
            <a:ext cx="2570700" cy="3755038"/>
          </a:xfrm>
        </p:spPr>
        <p:txBody>
          <a:bodyPr/>
          <a:lstStyle/>
          <a:p>
            <a:pPr marL="133350" indent="0">
              <a:buNone/>
            </a:pPr>
            <a:r>
              <a:rPr lang="en-GB" sz="1300" b="1" dirty="0">
                <a:solidFill>
                  <a:schemeClr val="tx1"/>
                </a:solidFill>
                <a:latin typeface="Bahnschrift" pitchFamily="34" charset="0"/>
              </a:rPr>
              <a:t>Anthropological Perspective on Language Change</a:t>
            </a:r>
            <a:br>
              <a:rPr lang="en-GB" sz="1300" b="1" dirty="0">
                <a:solidFill>
                  <a:schemeClr val="tx1"/>
                </a:solidFill>
                <a:latin typeface="Bahnschrift" pitchFamily="34" charset="0"/>
              </a:rPr>
            </a:br>
            <a:r>
              <a:rPr lang="en-GB" sz="1300" dirty="0" smtClean="0">
                <a:solidFill>
                  <a:schemeClr val="tx1"/>
                </a:solidFill>
                <a:latin typeface="Bahnschrift" pitchFamily="34" charset="0"/>
              </a:rPr>
              <a:t>There </a:t>
            </a:r>
            <a:r>
              <a:rPr lang="en-GB" sz="1300" dirty="0">
                <a:solidFill>
                  <a:schemeClr val="tx1"/>
                </a:solidFill>
                <a:latin typeface="Bahnschrift" pitchFamily="34" charset="0"/>
              </a:rPr>
              <a:t>are many factors influencing the rate at which language changes, including the attitudes of the speakers toward </a:t>
            </a:r>
            <a:r>
              <a:rPr lang="en-GB" sz="1300" dirty="0">
                <a:solidFill>
                  <a:schemeClr val="tx1"/>
                </a:solidFill>
                <a:latin typeface="Bahnschrift" pitchFamily="34" charset="0"/>
                <a:hlinkClick r:id="rId2"/>
              </a:rPr>
              <a:t>borrowing</a:t>
            </a:r>
            <a:r>
              <a:rPr lang="en-GB" sz="1300" dirty="0">
                <a:solidFill>
                  <a:schemeClr val="tx1"/>
                </a:solidFill>
                <a:latin typeface="Bahnschrift" pitchFamily="34" charset="0"/>
              </a:rPr>
              <a:t> and change. When most members of a </a:t>
            </a:r>
            <a:r>
              <a:rPr lang="en-GB" sz="1300" dirty="0">
                <a:solidFill>
                  <a:schemeClr val="tx1"/>
                </a:solidFill>
                <a:latin typeface="Bahnschrift" pitchFamily="34" charset="0"/>
                <a:hlinkClick r:id="rId3"/>
              </a:rPr>
              <a:t>speech community</a:t>
            </a:r>
            <a:r>
              <a:rPr lang="en-GB" sz="1300" dirty="0">
                <a:solidFill>
                  <a:schemeClr val="tx1"/>
                </a:solidFill>
                <a:latin typeface="Bahnschrift" pitchFamily="34" charset="0"/>
              </a:rPr>
              <a:t> value novelty, for example, their language will change more quickly.</a:t>
            </a:r>
            <a:endParaRPr lang="en-US" sz="1300" dirty="0">
              <a:solidFill>
                <a:schemeClr val="tx1"/>
              </a:solidFill>
              <a:latin typeface="Bahnschrift" pitchFamily="34" charset="0"/>
            </a:endParaRPr>
          </a:p>
        </p:txBody>
      </p:sp>
      <p:sp>
        <p:nvSpPr>
          <p:cNvPr id="5" name="Text Placeholder 4"/>
          <p:cNvSpPr>
            <a:spLocks noGrp="1"/>
          </p:cNvSpPr>
          <p:nvPr>
            <p:ph type="body" idx="3"/>
          </p:nvPr>
        </p:nvSpPr>
        <p:spPr>
          <a:xfrm>
            <a:off x="6058938" y="895350"/>
            <a:ext cx="2570700" cy="3678838"/>
          </a:xfrm>
        </p:spPr>
        <p:txBody>
          <a:bodyPr/>
          <a:lstStyle/>
          <a:p>
            <a:pPr marL="133350" indent="0">
              <a:buNone/>
            </a:pPr>
            <a:r>
              <a:rPr lang="en-GB" sz="1300" b="1" dirty="0">
                <a:latin typeface="Bahnschrift" pitchFamily="34" charset="0"/>
              </a:rPr>
              <a:t>A </a:t>
            </a:r>
            <a:r>
              <a:rPr lang="en-GB" sz="1300" b="1" dirty="0" err="1">
                <a:latin typeface="Bahnschrift" pitchFamily="34" charset="0"/>
              </a:rPr>
              <a:t>Prescriptivist</a:t>
            </a:r>
            <a:r>
              <a:rPr lang="en-GB" sz="1300" b="1" dirty="0">
                <a:latin typeface="Bahnschrift" pitchFamily="34" charset="0"/>
              </a:rPr>
              <a:t> Perspective on Language Change</a:t>
            </a:r>
            <a:r>
              <a:rPr lang="en-GB" sz="1300" dirty="0">
                <a:latin typeface="Bahnschrift" pitchFamily="34" charset="0"/>
              </a:rPr>
              <a:t/>
            </a:r>
            <a:br>
              <a:rPr lang="en-GB" sz="1300" dirty="0">
                <a:latin typeface="Bahnschrift" pitchFamily="34" charset="0"/>
              </a:rPr>
            </a:br>
            <a:r>
              <a:rPr lang="en-GB" sz="1300" dirty="0" smtClean="0">
                <a:latin typeface="Bahnschrift" pitchFamily="34" charset="0"/>
              </a:rPr>
              <a:t>I </a:t>
            </a:r>
            <a:r>
              <a:rPr lang="en-GB" sz="1300" dirty="0">
                <a:latin typeface="Bahnschrift" pitchFamily="34" charset="0"/>
              </a:rPr>
              <a:t>see no absolute Necessity why any Language would be perpetually changing."</a:t>
            </a:r>
            <a:br>
              <a:rPr lang="en-GB" sz="1300" dirty="0">
                <a:latin typeface="Bahnschrift" pitchFamily="34" charset="0"/>
              </a:rPr>
            </a:br>
            <a:r>
              <a:rPr lang="en-GB" sz="1300" dirty="0">
                <a:latin typeface="Bahnschrift" pitchFamily="34" charset="0"/>
              </a:rPr>
              <a:t>(Jonathan Swift, Proposal for Correcting, Improving, and Ascertaining the English Tongue, 1712)</a:t>
            </a:r>
          </a:p>
          <a:p>
            <a:pPr marL="133350" indent="0">
              <a:buNone/>
            </a:pPr>
            <a:endParaRPr lang="en-US" sz="1300" dirty="0">
              <a:latin typeface="Bahnschrift" pitchFamily="34" charset="0"/>
            </a:endParaRPr>
          </a:p>
        </p:txBody>
      </p:sp>
    </p:spTree>
    <p:extLst>
      <p:ext uri="{BB962C8B-B14F-4D97-AF65-F5344CB8AC3E}">
        <p14:creationId xmlns:p14="http://schemas.microsoft.com/office/powerpoint/2010/main" val="2048032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438150"/>
            <a:ext cx="3276600" cy="3983600"/>
          </a:xfrm>
        </p:spPr>
        <p:txBody>
          <a:bodyPr/>
          <a:lstStyle/>
          <a:p>
            <a:pPr marL="133350" indent="0">
              <a:buNone/>
            </a:pPr>
            <a:r>
              <a:rPr lang="en-GB" sz="1600" b="1" dirty="0">
                <a:latin typeface="Bahnschrift" pitchFamily="34" charset="0"/>
              </a:rPr>
              <a:t>Sporadic and Systematic Changes in Language</a:t>
            </a:r>
            <a:r>
              <a:rPr lang="en-GB" sz="1600" dirty="0">
                <a:latin typeface="Bahnschrift" pitchFamily="34" charset="0"/>
              </a:rPr>
              <a:t/>
            </a:r>
            <a:br>
              <a:rPr lang="en-GB" sz="1600" dirty="0">
                <a:latin typeface="Bahnschrift" pitchFamily="34" charset="0"/>
              </a:rPr>
            </a:br>
            <a:r>
              <a:rPr lang="en-GB" sz="1600" dirty="0" smtClean="0">
                <a:latin typeface="Bahnschrift" pitchFamily="34" charset="0"/>
              </a:rPr>
              <a:t>Changes </a:t>
            </a:r>
            <a:r>
              <a:rPr lang="en-GB" sz="1600" dirty="0">
                <a:latin typeface="Bahnschrift" pitchFamily="34" charset="0"/>
              </a:rPr>
              <a:t>in language may be systematic or sporadic. The addition of a vocabulary item to name a new product, for example, is a sporadic change that has little impact on the rest of the lexicon. </a:t>
            </a:r>
            <a:endParaRPr lang="en-US" sz="1600" dirty="0">
              <a:latin typeface="Bahnschrift" pitchFamily="34" charset="0"/>
            </a:endParaRPr>
          </a:p>
        </p:txBody>
      </p:sp>
      <p:sp>
        <p:nvSpPr>
          <p:cNvPr id="4" name="Text Placeholder 3"/>
          <p:cNvSpPr>
            <a:spLocks noGrp="1"/>
          </p:cNvSpPr>
          <p:nvPr>
            <p:ph type="body" idx="2"/>
          </p:nvPr>
        </p:nvSpPr>
        <p:spPr>
          <a:xfrm>
            <a:off x="4953000" y="361950"/>
            <a:ext cx="3276600" cy="3907438"/>
          </a:xfrm>
        </p:spPr>
        <p:txBody>
          <a:bodyPr/>
          <a:lstStyle/>
          <a:p>
            <a:pPr marL="133350" indent="0">
              <a:buNone/>
            </a:pPr>
            <a:r>
              <a:rPr lang="en-GB" sz="1600" b="1" dirty="0">
                <a:latin typeface="Bahnschrift" pitchFamily="34" charset="0"/>
              </a:rPr>
              <a:t>The Wave Model of Language Change</a:t>
            </a:r>
            <a:r>
              <a:rPr lang="en-GB" sz="1600" dirty="0">
                <a:latin typeface="Bahnschrift" pitchFamily="34" charset="0"/>
              </a:rPr>
              <a:t/>
            </a:r>
            <a:br>
              <a:rPr lang="en-GB" sz="1600" dirty="0">
                <a:latin typeface="Bahnschrift" pitchFamily="34" charset="0"/>
              </a:rPr>
            </a:br>
            <a:r>
              <a:rPr lang="en-GB" sz="1600" dirty="0">
                <a:latin typeface="Bahnschrift" pitchFamily="34" charset="0"/>
              </a:rPr>
              <a:t>"[T]he distribution of regional language features may be viewed as the result of </a:t>
            </a:r>
            <a:r>
              <a:rPr lang="en-GB" sz="1600" b="1" dirty="0">
                <a:latin typeface="Bahnschrift" pitchFamily="34" charset="0"/>
              </a:rPr>
              <a:t>language change</a:t>
            </a:r>
            <a:r>
              <a:rPr lang="en-GB" sz="1600" dirty="0">
                <a:latin typeface="Bahnschrift" pitchFamily="34" charset="0"/>
              </a:rPr>
              <a:t> through geographical space over time</a:t>
            </a:r>
            <a:r>
              <a:rPr lang="en-GB" sz="1600" dirty="0" smtClean="0">
                <a:latin typeface="Bahnschrift" pitchFamily="34" charset="0"/>
              </a:rPr>
              <a:t>. </a:t>
            </a:r>
            <a:r>
              <a:rPr lang="en-GB" sz="1600" dirty="0">
                <a:latin typeface="Bahnschrift" pitchFamily="34" charset="0"/>
              </a:rPr>
              <a:t>This model of language change is referred to as the wave model ..."</a:t>
            </a:r>
            <a:br>
              <a:rPr lang="en-GB" sz="1600" dirty="0">
                <a:latin typeface="Bahnschrift" pitchFamily="34" charset="0"/>
              </a:rPr>
            </a:br>
            <a:r>
              <a:rPr lang="en-GB" sz="1600" dirty="0">
                <a:latin typeface="Bahnschrift" pitchFamily="34" charset="0"/>
              </a:rPr>
              <a:t>(Walt Wolfram and Natalie Schilling-Estes, American English: Dialects and Variation. Blackwell, 1998)</a:t>
            </a:r>
          </a:p>
          <a:p>
            <a:pPr marL="133350" indent="0">
              <a:buNone/>
            </a:pPr>
            <a:endParaRPr lang="en-US" sz="1600" dirty="0">
              <a:latin typeface="Bahnschrift" pitchFamily="34" charset="0"/>
            </a:endParaRPr>
          </a:p>
        </p:txBody>
      </p:sp>
    </p:spTree>
    <p:extLst>
      <p:ext uri="{BB962C8B-B14F-4D97-AF65-F5344CB8AC3E}">
        <p14:creationId xmlns:p14="http://schemas.microsoft.com/office/powerpoint/2010/main" val="3189787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1"/>
        <p:cNvGrpSpPr/>
        <p:nvPr/>
      </p:nvGrpSpPr>
      <p:grpSpPr>
        <a:xfrm>
          <a:off x="0" y="0"/>
          <a:ext cx="0" cy="0"/>
          <a:chOff x="0" y="0"/>
          <a:chExt cx="0" cy="0"/>
        </a:xfrm>
      </p:grpSpPr>
      <p:sp>
        <p:nvSpPr>
          <p:cNvPr id="912" name="Google Shape;912;p16"/>
          <p:cNvSpPr txBox="1"/>
          <p:nvPr/>
        </p:nvSpPr>
        <p:spPr>
          <a:xfrm>
            <a:off x="156803" y="211382"/>
            <a:ext cx="6777665" cy="984885"/>
          </a:xfrm>
          <a:prstGeom prst="rect">
            <a:avLst/>
          </a:prstGeom>
          <a:noFill/>
          <a:ln>
            <a:noFill/>
          </a:ln>
        </p:spPr>
        <p:txBody>
          <a:bodyPr spcFirstLastPara="1" wrap="square" lIns="0" tIns="0" rIns="0" bIns="0" anchor="t" anchorCtr="0">
            <a:spAutoFit/>
          </a:bodyPr>
          <a:lstStyle/>
          <a:p>
            <a:pPr lvl="0"/>
            <a:r>
              <a:rPr lang="en" sz="3200" dirty="0">
                <a:solidFill>
                  <a:schemeClr val="dk1"/>
                </a:solidFill>
                <a:latin typeface="Bahnschrift" pitchFamily="34" charset="0"/>
                <a:ea typeface="Mali Light"/>
                <a:cs typeface="Mali Light"/>
                <a:sym typeface="Mali Light"/>
              </a:rPr>
              <a:t>Example of syntax in english learning</a:t>
            </a:r>
            <a:endParaRPr sz="500" dirty="0">
              <a:solidFill>
                <a:schemeClr val="dk1"/>
              </a:solidFill>
              <a:latin typeface="Mali Light"/>
              <a:ea typeface="Mali Light"/>
              <a:cs typeface="Mali Light"/>
              <a:sym typeface="Mali Light"/>
            </a:endParaRPr>
          </a:p>
        </p:txBody>
      </p:sp>
      <p:grpSp>
        <p:nvGrpSpPr>
          <p:cNvPr id="913" name="Google Shape;913;p16"/>
          <p:cNvGrpSpPr/>
          <p:nvPr/>
        </p:nvGrpSpPr>
        <p:grpSpPr>
          <a:xfrm>
            <a:off x="500173" y="1451574"/>
            <a:ext cx="7882158" cy="2200573"/>
            <a:chOff x="-12156" y="-66675"/>
            <a:chExt cx="6757956" cy="4267457"/>
          </a:xfrm>
        </p:grpSpPr>
        <p:sp>
          <p:nvSpPr>
            <p:cNvPr id="914" name="Google Shape;914;p16"/>
            <p:cNvSpPr txBox="1"/>
            <p:nvPr/>
          </p:nvSpPr>
          <p:spPr>
            <a:xfrm>
              <a:off x="0" y="-66675"/>
              <a:ext cx="6745800" cy="71622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dirty="0" smtClean="0">
                  <a:solidFill>
                    <a:schemeClr val="dk1"/>
                  </a:solidFill>
                  <a:latin typeface="Mali Light"/>
                  <a:ea typeface="Mali Light"/>
                  <a:cs typeface="Mali Light"/>
                  <a:sym typeface="Mali Light"/>
                </a:rPr>
                <a:t>Simple Sentence</a:t>
              </a:r>
              <a:endParaRPr sz="800" dirty="0">
                <a:solidFill>
                  <a:schemeClr val="dk1"/>
                </a:solidFill>
                <a:latin typeface="Mali Light"/>
                <a:ea typeface="Mali Light"/>
                <a:cs typeface="Mali Light"/>
                <a:sym typeface="Mali Light"/>
              </a:endParaRPr>
            </a:p>
          </p:txBody>
        </p:sp>
        <p:sp>
          <p:nvSpPr>
            <p:cNvPr id="915" name="Google Shape;915;p16"/>
            <p:cNvSpPr txBox="1"/>
            <p:nvPr/>
          </p:nvSpPr>
          <p:spPr>
            <a:xfrm>
              <a:off x="-3" y="817655"/>
              <a:ext cx="6745800" cy="1671193"/>
            </a:xfrm>
            <a:prstGeom prst="rect">
              <a:avLst/>
            </a:prstGeom>
            <a:noFill/>
            <a:ln>
              <a:noFill/>
            </a:ln>
          </p:spPr>
          <p:txBody>
            <a:bodyPr spcFirstLastPara="1" wrap="square" lIns="0" tIns="0" rIns="0" bIns="0" anchor="t" anchorCtr="0">
              <a:spAutoFit/>
            </a:bodyPr>
            <a:lstStyle/>
            <a:p>
              <a:r>
                <a:rPr lang="en-GB" dirty="0">
                  <a:latin typeface="Bahnschrift" pitchFamily="34" charset="0"/>
                </a:rPr>
                <a:t>Remember our basic construct of subject + verb + direct object? </a:t>
              </a:r>
              <a:endParaRPr lang="en-GB" dirty="0" smtClean="0">
                <a:latin typeface="Bahnschrift" pitchFamily="34" charset="0"/>
              </a:endParaRPr>
            </a:p>
            <a:p>
              <a:r>
                <a:rPr lang="en-GB" dirty="0" smtClean="0">
                  <a:latin typeface="Bahnschrift" pitchFamily="34" charset="0"/>
                </a:rPr>
                <a:t>These </a:t>
              </a:r>
              <a:r>
                <a:rPr lang="en-GB" dirty="0">
                  <a:latin typeface="Bahnschrift" pitchFamily="34" charset="0"/>
                </a:rPr>
                <a:t>are called simple sentences. It's a nice way to start when you're just learning the English language. </a:t>
              </a:r>
              <a:r>
                <a:rPr lang="en-GB" dirty="0" smtClean="0">
                  <a:latin typeface="Bahnschrift" pitchFamily="34" charset="0"/>
                </a:rPr>
                <a:t>There's </a:t>
              </a:r>
              <a:r>
                <a:rPr lang="en-GB" dirty="0">
                  <a:latin typeface="Bahnschrift" pitchFamily="34" charset="0"/>
                </a:rPr>
                <a:t>the subject (person or thing being discussed), verb (action-giver), and direct object (receiving the action of the verb). </a:t>
              </a:r>
              <a:endParaRPr sz="800" dirty="0">
                <a:solidFill>
                  <a:schemeClr val="dk1"/>
                </a:solidFill>
                <a:latin typeface="Bahnschrift" pitchFamily="34" charset="0"/>
              </a:endParaRPr>
            </a:p>
          </p:txBody>
        </p:sp>
        <p:sp>
          <p:nvSpPr>
            <p:cNvPr id="916" name="Google Shape;916;p16"/>
            <p:cNvSpPr txBox="1"/>
            <p:nvPr/>
          </p:nvSpPr>
          <p:spPr>
            <a:xfrm>
              <a:off x="-12156" y="2696707"/>
              <a:ext cx="6745800" cy="1504075"/>
            </a:xfrm>
            <a:prstGeom prst="rect">
              <a:avLst/>
            </a:prstGeom>
            <a:noFill/>
            <a:ln>
              <a:noFill/>
            </a:ln>
          </p:spPr>
          <p:txBody>
            <a:bodyPr spcFirstLastPara="1" wrap="square" lIns="0" tIns="0" rIns="0" bIns="0" anchor="t" anchorCtr="0">
              <a:spAutoFit/>
            </a:bodyPr>
            <a:lstStyle/>
            <a:p>
              <a:pPr marL="171450" marR="0" lvl="0" indent="-171450" algn="l" rtl="0">
                <a:lnSpc>
                  <a:spcPct val="120000"/>
                </a:lnSpc>
                <a:spcBef>
                  <a:spcPts val="0"/>
                </a:spcBef>
                <a:spcAft>
                  <a:spcPts val="0"/>
                </a:spcAft>
                <a:buFont typeface="Arial" pitchFamily="34" charset="0"/>
                <a:buChar char="•"/>
              </a:pPr>
              <a:r>
                <a:rPr lang="en-US" dirty="0" smtClean="0">
                  <a:solidFill>
                    <a:schemeClr val="dk1"/>
                  </a:solidFill>
                  <a:latin typeface="Bahnschrift" pitchFamily="34" charset="0"/>
                  <a:ea typeface="Nunito"/>
                  <a:cs typeface="Nunito"/>
                  <a:sym typeface="Nunito"/>
                </a:rPr>
                <a:t>T</a:t>
              </a:r>
              <a:r>
                <a:rPr lang="en" dirty="0" smtClean="0">
                  <a:solidFill>
                    <a:schemeClr val="dk1"/>
                  </a:solidFill>
                  <a:latin typeface="Bahnschrift" pitchFamily="34" charset="0"/>
                  <a:ea typeface="Nunito"/>
                  <a:cs typeface="Nunito"/>
                  <a:sym typeface="Nunito"/>
                </a:rPr>
                <a:t>he sky is pink.</a:t>
              </a:r>
            </a:p>
            <a:p>
              <a:pPr marL="171450" marR="0" lvl="0" indent="-171450" algn="l" rtl="0">
                <a:lnSpc>
                  <a:spcPct val="120000"/>
                </a:lnSpc>
                <a:spcBef>
                  <a:spcPts val="0"/>
                </a:spcBef>
                <a:spcAft>
                  <a:spcPts val="0"/>
                </a:spcAft>
                <a:buFont typeface="Arial" pitchFamily="34" charset="0"/>
                <a:buChar char="•"/>
              </a:pPr>
              <a:r>
                <a:rPr lang="en-US" dirty="0" smtClean="0">
                  <a:solidFill>
                    <a:schemeClr val="dk1"/>
                  </a:solidFill>
                  <a:latin typeface="Bahnschrift" pitchFamily="34" charset="0"/>
                  <a:ea typeface="Nunito"/>
                  <a:cs typeface="Nunito"/>
                  <a:sym typeface="Nunito"/>
                </a:rPr>
                <a:t>I</a:t>
              </a:r>
              <a:r>
                <a:rPr lang="en" dirty="0" smtClean="0">
                  <a:solidFill>
                    <a:schemeClr val="dk1"/>
                  </a:solidFill>
                  <a:latin typeface="Bahnschrift" pitchFamily="34" charset="0"/>
                  <a:ea typeface="Nunito"/>
                  <a:cs typeface="Nunito"/>
                  <a:sym typeface="Nunito"/>
                </a:rPr>
                <a:t> enjoy college </a:t>
              </a:r>
            </a:p>
            <a:p>
              <a:pPr marL="171450" marR="0" lvl="0" indent="-171450" algn="l" rtl="0">
                <a:lnSpc>
                  <a:spcPct val="120000"/>
                </a:lnSpc>
                <a:spcBef>
                  <a:spcPts val="0"/>
                </a:spcBef>
                <a:spcAft>
                  <a:spcPts val="0"/>
                </a:spcAft>
                <a:buFont typeface="Arial" pitchFamily="34" charset="0"/>
                <a:buChar char="•"/>
              </a:pPr>
              <a:r>
                <a:rPr lang="en-US" dirty="0" smtClean="0">
                  <a:solidFill>
                    <a:schemeClr val="dk1"/>
                  </a:solidFill>
                  <a:latin typeface="Bahnschrift" pitchFamily="34" charset="0"/>
                  <a:ea typeface="Nunito"/>
                  <a:cs typeface="Nunito"/>
                  <a:sym typeface="Nunito"/>
                </a:rPr>
                <a:t>T</a:t>
              </a:r>
              <a:r>
                <a:rPr lang="en" dirty="0" smtClean="0">
                  <a:solidFill>
                    <a:schemeClr val="dk1"/>
                  </a:solidFill>
                  <a:latin typeface="Bahnschrift" pitchFamily="34" charset="0"/>
                  <a:ea typeface="Nunito"/>
                  <a:cs typeface="Nunito"/>
                  <a:sym typeface="Nunito"/>
                </a:rPr>
                <a:t>he cat love her owner.  </a:t>
              </a:r>
              <a:endParaRPr sz="800" dirty="0">
                <a:solidFill>
                  <a:schemeClr val="dk1"/>
                </a:solidFill>
                <a:latin typeface="Bahnschrift" pitchFamily="34" charset="0"/>
              </a:endParaRPr>
            </a:p>
          </p:txBody>
        </p:sp>
      </p:grpSp>
      <p:grpSp>
        <p:nvGrpSpPr>
          <p:cNvPr id="925" name="Google Shape;925;p16"/>
          <p:cNvGrpSpPr/>
          <p:nvPr/>
        </p:nvGrpSpPr>
        <p:grpSpPr>
          <a:xfrm rot="1307957">
            <a:off x="5959278" y="125784"/>
            <a:ext cx="3796426" cy="1389522"/>
            <a:chOff x="11917437" y="249981"/>
            <a:chExt cx="7591957" cy="2778922"/>
          </a:xfrm>
        </p:grpSpPr>
        <p:sp>
          <p:nvSpPr>
            <p:cNvPr id="926" name="Google Shape;926;p16"/>
            <p:cNvSpPr/>
            <p:nvPr/>
          </p:nvSpPr>
          <p:spPr>
            <a:xfrm>
              <a:off x="16141855" y="400266"/>
              <a:ext cx="3062245" cy="2491046"/>
            </a:xfrm>
            <a:custGeom>
              <a:avLst/>
              <a:gdLst/>
              <a:ahLst/>
              <a:cxnLst/>
              <a:rect l="l" t="t" r="r" b="b"/>
              <a:pathLst>
                <a:path w="3062245" h="2491046" extrusionOk="0">
                  <a:moveTo>
                    <a:pt x="3034921" y="596972"/>
                  </a:moveTo>
                  <a:cubicBezTo>
                    <a:pt x="3061796" y="736835"/>
                    <a:pt x="3065015" y="882353"/>
                    <a:pt x="3060612" y="1023171"/>
                  </a:cubicBezTo>
                  <a:cubicBezTo>
                    <a:pt x="3052579" y="1279942"/>
                    <a:pt x="3020086" y="1540428"/>
                    <a:pt x="2915454" y="1775125"/>
                  </a:cubicBezTo>
                  <a:cubicBezTo>
                    <a:pt x="2672936" y="2319128"/>
                    <a:pt x="2055649" y="2486220"/>
                    <a:pt x="1506538" y="2490799"/>
                  </a:cubicBezTo>
                  <a:cubicBezTo>
                    <a:pt x="1213261" y="2493240"/>
                    <a:pt x="879791" y="2479777"/>
                    <a:pt x="610656" y="2351694"/>
                  </a:cubicBezTo>
                  <a:cubicBezTo>
                    <a:pt x="221918" y="2166681"/>
                    <a:pt x="140335" y="1757872"/>
                    <a:pt x="63382" y="1373533"/>
                  </a:cubicBezTo>
                  <a:cubicBezTo>
                    <a:pt x="34639" y="1230016"/>
                    <a:pt x="19015" y="1084180"/>
                    <a:pt x="11666" y="938101"/>
                  </a:cubicBezTo>
                  <a:cubicBezTo>
                    <a:pt x="10831" y="935053"/>
                    <a:pt x="10011" y="932264"/>
                    <a:pt x="9510" y="930247"/>
                  </a:cubicBezTo>
                  <a:cubicBezTo>
                    <a:pt x="-8620" y="865508"/>
                    <a:pt x="1964" y="795721"/>
                    <a:pt x="17998" y="731559"/>
                  </a:cubicBezTo>
                  <a:cubicBezTo>
                    <a:pt x="73328" y="546970"/>
                    <a:pt x="181028" y="398374"/>
                    <a:pt x="341476" y="290926"/>
                  </a:cubicBezTo>
                  <a:cubicBezTo>
                    <a:pt x="565287" y="141041"/>
                    <a:pt x="848847" y="75348"/>
                    <a:pt x="1112697" y="38111"/>
                  </a:cubicBezTo>
                  <a:cubicBezTo>
                    <a:pt x="1399901" y="-2430"/>
                    <a:pt x="1690947" y="-2445"/>
                    <a:pt x="1980367" y="1846"/>
                  </a:cubicBezTo>
                  <a:cubicBezTo>
                    <a:pt x="2137885" y="4180"/>
                    <a:pt x="2296178" y="7728"/>
                    <a:pt x="2451236" y="35579"/>
                  </a:cubicBezTo>
                  <a:cubicBezTo>
                    <a:pt x="2646698" y="70678"/>
                    <a:pt x="2851468" y="143740"/>
                    <a:pt x="2946581" y="331149"/>
                  </a:cubicBezTo>
                  <a:cubicBezTo>
                    <a:pt x="2989308" y="415324"/>
                    <a:pt x="3017231" y="504928"/>
                    <a:pt x="3034921" y="5969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7" name="Google Shape;927;p16"/>
            <p:cNvSpPr/>
            <p:nvPr/>
          </p:nvSpPr>
          <p:spPr>
            <a:xfrm>
              <a:off x="12242590" y="482956"/>
              <a:ext cx="3059286" cy="2485670"/>
            </a:xfrm>
            <a:custGeom>
              <a:avLst/>
              <a:gdLst/>
              <a:ahLst/>
              <a:cxnLst/>
              <a:rect l="l" t="t" r="r" b="b"/>
              <a:pathLst>
                <a:path w="3059286" h="2485670" extrusionOk="0">
                  <a:moveTo>
                    <a:pt x="16075" y="653478"/>
                  </a:moveTo>
                  <a:cubicBezTo>
                    <a:pt x="-5137" y="794311"/>
                    <a:pt x="-2480" y="939829"/>
                    <a:pt x="7602" y="1080359"/>
                  </a:cubicBezTo>
                  <a:cubicBezTo>
                    <a:pt x="25990" y="1336600"/>
                    <a:pt x="68975" y="1595555"/>
                    <a:pt x="182976" y="1825855"/>
                  </a:cubicBezTo>
                  <a:cubicBezTo>
                    <a:pt x="447237" y="2359654"/>
                    <a:pt x="1070780" y="2501791"/>
                    <a:pt x="1619633" y="2484264"/>
                  </a:cubicBezTo>
                  <a:cubicBezTo>
                    <a:pt x="1912758" y="2474909"/>
                    <a:pt x="2245423" y="2448044"/>
                    <a:pt x="2509167" y="2309227"/>
                  </a:cubicBezTo>
                  <a:cubicBezTo>
                    <a:pt x="2890117" y="2108734"/>
                    <a:pt x="2955149" y="1696969"/>
                    <a:pt x="3016538" y="1309840"/>
                  </a:cubicBezTo>
                  <a:cubicBezTo>
                    <a:pt x="3039466" y="1165277"/>
                    <a:pt x="3049199" y="1018940"/>
                    <a:pt x="3050656" y="872680"/>
                  </a:cubicBezTo>
                  <a:cubicBezTo>
                    <a:pt x="3051370" y="869602"/>
                    <a:pt x="3052068" y="866782"/>
                    <a:pt x="3052494" y="864750"/>
                  </a:cubicBezTo>
                  <a:cubicBezTo>
                    <a:pt x="3067996" y="799329"/>
                    <a:pt x="3054604" y="730027"/>
                    <a:pt x="3035989" y="666577"/>
                  </a:cubicBezTo>
                  <a:cubicBezTo>
                    <a:pt x="2973264" y="484369"/>
                    <a:pt x="2859643" y="340230"/>
                    <a:pt x="2695003" y="239317"/>
                  </a:cubicBezTo>
                  <a:cubicBezTo>
                    <a:pt x="2465332" y="98559"/>
                    <a:pt x="2179342" y="44327"/>
                    <a:pt x="1914201" y="17719"/>
                  </a:cubicBezTo>
                  <a:cubicBezTo>
                    <a:pt x="1625600" y="-11239"/>
                    <a:pt x="1334783" y="451"/>
                    <a:pt x="1045772" y="16385"/>
                  </a:cubicBezTo>
                  <a:cubicBezTo>
                    <a:pt x="888467" y="25057"/>
                    <a:pt x="730463" y="34973"/>
                    <a:pt x="576650" y="69025"/>
                  </a:cubicBezTo>
                  <a:cubicBezTo>
                    <a:pt x="382766" y="111947"/>
                    <a:pt x="181093" y="193196"/>
                    <a:pt x="93634" y="384274"/>
                  </a:cubicBezTo>
                  <a:cubicBezTo>
                    <a:pt x="54323" y="470147"/>
                    <a:pt x="30029" y="560797"/>
                    <a:pt x="16075" y="65347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8" name="Google Shape;928;p16"/>
            <p:cNvSpPr/>
            <p:nvPr/>
          </p:nvSpPr>
          <p:spPr>
            <a:xfrm>
              <a:off x="17217069" y="417259"/>
              <a:ext cx="1017415" cy="2155512"/>
            </a:xfrm>
            <a:custGeom>
              <a:avLst/>
              <a:gdLst/>
              <a:ahLst/>
              <a:cxnLst/>
              <a:rect l="l" t="t" r="r" b="b"/>
              <a:pathLst>
                <a:path w="1017415" h="2155512" extrusionOk="0">
                  <a:moveTo>
                    <a:pt x="893599" y="15615"/>
                  </a:moveTo>
                  <a:cubicBezTo>
                    <a:pt x="917847" y="-20712"/>
                    <a:pt x="976548" y="12522"/>
                    <a:pt x="956111" y="52305"/>
                  </a:cubicBezTo>
                  <a:cubicBezTo>
                    <a:pt x="934747" y="90117"/>
                    <a:pt x="914401" y="128278"/>
                    <a:pt x="896377" y="167789"/>
                  </a:cubicBezTo>
                  <a:cubicBezTo>
                    <a:pt x="844919" y="295932"/>
                    <a:pt x="803634" y="429518"/>
                    <a:pt x="779006" y="565454"/>
                  </a:cubicBezTo>
                  <a:cubicBezTo>
                    <a:pt x="740894" y="860296"/>
                    <a:pt x="922220" y="704893"/>
                    <a:pt x="1005337" y="865072"/>
                  </a:cubicBezTo>
                  <a:cubicBezTo>
                    <a:pt x="1047958" y="1007330"/>
                    <a:pt x="968091" y="1157700"/>
                    <a:pt x="916192" y="1287890"/>
                  </a:cubicBezTo>
                  <a:cubicBezTo>
                    <a:pt x="827473" y="1448736"/>
                    <a:pt x="554937" y="2239397"/>
                    <a:pt x="338323" y="2148217"/>
                  </a:cubicBezTo>
                  <a:cubicBezTo>
                    <a:pt x="258304" y="2109996"/>
                    <a:pt x="260141" y="2005185"/>
                    <a:pt x="256740" y="1928682"/>
                  </a:cubicBezTo>
                  <a:cubicBezTo>
                    <a:pt x="268583" y="1755206"/>
                    <a:pt x="334406" y="1589145"/>
                    <a:pt x="395065" y="1427601"/>
                  </a:cubicBezTo>
                  <a:cubicBezTo>
                    <a:pt x="425251" y="1344563"/>
                    <a:pt x="465974" y="1264693"/>
                    <a:pt x="486579" y="1178531"/>
                  </a:cubicBezTo>
                  <a:cubicBezTo>
                    <a:pt x="492015" y="1120069"/>
                    <a:pt x="392484" y="1154000"/>
                    <a:pt x="359080" y="1157017"/>
                  </a:cubicBezTo>
                  <a:cubicBezTo>
                    <a:pt x="290524" y="1165174"/>
                    <a:pt x="221969" y="1180184"/>
                    <a:pt x="152684" y="1178289"/>
                  </a:cubicBezTo>
                  <a:cubicBezTo>
                    <a:pt x="42252" y="1182868"/>
                    <a:pt x="-17193" y="1099480"/>
                    <a:pt x="4383" y="994701"/>
                  </a:cubicBezTo>
                  <a:cubicBezTo>
                    <a:pt x="74002" y="776939"/>
                    <a:pt x="174170" y="568820"/>
                    <a:pt x="254796" y="355288"/>
                  </a:cubicBezTo>
                  <a:cubicBezTo>
                    <a:pt x="291298" y="256452"/>
                    <a:pt x="334785" y="160163"/>
                    <a:pt x="373109" y="62160"/>
                  </a:cubicBezTo>
                  <a:cubicBezTo>
                    <a:pt x="389796" y="16161"/>
                    <a:pt x="448543" y="24560"/>
                    <a:pt x="462725" y="60144"/>
                  </a:cubicBezTo>
                  <a:cubicBezTo>
                    <a:pt x="469983" y="59492"/>
                    <a:pt x="477074" y="58597"/>
                    <a:pt x="483694" y="57187"/>
                  </a:cubicBezTo>
                  <a:cubicBezTo>
                    <a:pt x="612028" y="37811"/>
                    <a:pt x="742169" y="50031"/>
                    <a:pt x="871172" y="42769"/>
                  </a:cubicBezTo>
                  <a:cubicBezTo>
                    <a:pt x="871172" y="42829"/>
                    <a:pt x="871127" y="42905"/>
                    <a:pt x="871127" y="42966"/>
                  </a:cubicBezTo>
                  <a:lnTo>
                    <a:pt x="871066" y="42966"/>
                  </a:lnTo>
                  <a:cubicBezTo>
                    <a:pt x="871066" y="43027"/>
                    <a:pt x="871005" y="43027"/>
                    <a:pt x="871021" y="43102"/>
                  </a:cubicBezTo>
                  <a:cubicBezTo>
                    <a:pt x="872448" y="42966"/>
                    <a:pt x="873875" y="42905"/>
                    <a:pt x="875257" y="42966"/>
                  </a:cubicBezTo>
                  <a:cubicBezTo>
                    <a:pt x="881315" y="33824"/>
                    <a:pt x="887419" y="24666"/>
                    <a:pt x="893599" y="15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9" name="Google Shape;929;p16"/>
            <p:cNvSpPr/>
            <p:nvPr/>
          </p:nvSpPr>
          <p:spPr>
            <a:xfrm>
              <a:off x="13569386" y="515155"/>
              <a:ext cx="1020482" cy="2131848"/>
            </a:xfrm>
            <a:custGeom>
              <a:avLst/>
              <a:gdLst/>
              <a:ahLst/>
              <a:cxnLst/>
              <a:rect l="l" t="t" r="r" b="b"/>
              <a:pathLst>
                <a:path w="1020482" h="2131848" extrusionOk="0">
                  <a:moveTo>
                    <a:pt x="934206" y="14494"/>
                  </a:moveTo>
                  <a:cubicBezTo>
                    <a:pt x="959912" y="-20832"/>
                    <a:pt x="1017216" y="14737"/>
                    <a:pt x="995184" y="53671"/>
                  </a:cubicBezTo>
                  <a:cubicBezTo>
                    <a:pt x="972302" y="90589"/>
                    <a:pt x="950453" y="127900"/>
                    <a:pt x="930835" y="166653"/>
                  </a:cubicBezTo>
                  <a:cubicBezTo>
                    <a:pt x="874245" y="292628"/>
                    <a:pt x="827615" y="424440"/>
                    <a:pt x="797520" y="559285"/>
                  </a:cubicBezTo>
                  <a:cubicBezTo>
                    <a:pt x="747550" y="852352"/>
                    <a:pt x="934995" y="704378"/>
                    <a:pt x="1011583" y="867771"/>
                  </a:cubicBezTo>
                  <a:cubicBezTo>
                    <a:pt x="1048434" y="1011637"/>
                    <a:pt x="962554" y="1158671"/>
                    <a:pt x="905447" y="1286663"/>
                  </a:cubicBezTo>
                  <a:cubicBezTo>
                    <a:pt x="810305" y="1443809"/>
                    <a:pt x="506111" y="2222857"/>
                    <a:pt x="293338" y="2123050"/>
                  </a:cubicBezTo>
                  <a:cubicBezTo>
                    <a:pt x="214928" y="2081630"/>
                    <a:pt x="220987" y="1976986"/>
                    <a:pt x="220683" y="1900422"/>
                  </a:cubicBezTo>
                  <a:cubicBezTo>
                    <a:pt x="239511" y="1727568"/>
                    <a:pt x="311984" y="1564281"/>
                    <a:pt x="379112" y="1405300"/>
                  </a:cubicBezTo>
                  <a:cubicBezTo>
                    <a:pt x="412623" y="1323550"/>
                    <a:pt x="456550" y="1245363"/>
                    <a:pt x="480601" y="1160111"/>
                  </a:cubicBezTo>
                  <a:cubicBezTo>
                    <a:pt x="488391" y="1101922"/>
                    <a:pt x="387585" y="1131805"/>
                    <a:pt x="354074" y="1133488"/>
                  </a:cubicBezTo>
                  <a:cubicBezTo>
                    <a:pt x="285245" y="1138870"/>
                    <a:pt x="216143" y="1151121"/>
                    <a:pt x="146980" y="1146436"/>
                  </a:cubicBezTo>
                  <a:cubicBezTo>
                    <a:pt x="36457" y="1146572"/>
                    <a:pt x="-19587" y="1060850"/>
                    <a:pt x="6210" y="957026"/>
                  </a:cubicBezTo>
                  <a:cubicBezTo>
                    <a:pt x="84559" y="742236"/>
                    <a:pt x="193048" y="538317"/>
                    <a:pt x="282208" y="328211"/>
                  </a:cubicBezTo>
                  <a:cubicBezTo>
                    <a:pt x="322674" y="230921"/>
                    <a:pt x="370002" y="136467"/>
                    <a:pt x="412243" y="40086"/>
                  </a:cubicBezTo>
                  <a:cubicBezTo>
                    <a:pt x="430768" y="-5201"/>
                    <a:pt x="489135" y="5549"/>
                    <a:pt x="501859" y="41678"/>
                  </a:cubicBezTo>
                  <a:cubicBezTo>
                    <a:pt x="509132" y="41314"/>
                    <a:pt x="516268" y="40708"/>
                    <a:pt x="522934" y="39556"/>
                  </a:cubicBezTo>
                  <a:cubicBezTo>
                    <a:pt x="651952" y="25365"/>
                    <a:pt x="781501" y="42800"/>
                    <a:pt x="910686" y="40738"/>
                  </a:cubicBezTo>
                  <a:cubicBezTo>
                    <a:pt x="910686" y="40799"/>
                    <a:pt x="910625" y="40859"/>
                    <a:pt x="910640" y="40920"/>
                  </a:cubicBezTo>
                  <a:lnTo>
                    <a:pt x="910580" y="40920"/>
                  </a:lnTo>
                  <a:cubicBezTo>
                    <a:pt x="910580" y="40981"/>
                    <a:pt x="910519" y="40981"/>
                    <a:pt x="910519" y="41041"/>
                  </a:cubicBezTo>
                  <a:cubicBezTo>
                    <a:pt x="911946" y="40966"/>
                    <a:pt x="913373" y="40966"/>
                    <a:pt x="914755" y="41072"/>
                  </a:cubicBezTo>
                  <a:cubicBezTo>
                    <a:pt x="921208" y="32202"/>
                    <a:pt x="927677" y="23288"/>
                    <a:pt x="934206" y="144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0" name="Google Shape;930;p16"/>
            <p:cNvSpPr/>
            <p:nvPr/>
          </p:nvSpPr>
          <p:spPr>
            <a:xfrm>
              <a:off x="16914545" y="1992100"/>
              <a:ext cx="440270" cy="876108"/>
            </a:xfrm>
            <a:custGeom>
              <a:avLst/>
              <a:gdLst/>
              <a:ahLst/>
              <a:cxnLst/>
              <a:rect l="l" t="t" r="r" b="b"/>
              <a:pathLst>
                <a:path w="440270" h="876108" extrusionOk="0">
                  <a:moveTo>
                    <a:pt x="172528" y="875101"/>
                  </a:moveTo>
                  <a:cubicBezTo>
                    <a:pt x="133490" y="868066"/>
                    <a:pt x="129163" y="825145"/>
                    <a:pt x="139913" y="793700"/>
                  </a:cubicBezTo>
                  <a:cubicBezTo>
                    <a:pt x="129132" y="799098"/>
                    <a:pt x="116590" y="800401"/>
                    <a:pt x="104246" y="796187"/>
                  </a:cubicBezTo>
                  <a:cubicBezTo>
                    <a:pt x="97641" y="793943"/>
                    <a:pt x="91977" y="790440"/>
                    <a:pt x="87362" y="786059"/>
                  </a:cubicBezTo>
                  <a:cubicBezTo>
                    <a:pt x="67227" y="818398"/>
                    <a:pt x="13993" y="811499"/>
                    <a:pt x="2787" y="775052"/>
                  </a:cubicBezTo>
                  <a:cubicBezTo>
                    <a:pt x="-4000" y="756752"/>
                    <a:pt x="3136" y="738376"/>
                    <a:pt x="8010" y="720547"/>
                  </a:cubicBezTo>
                  <a:cubicBezTo>
                    <a:pt x="61306" y="566205"/>
                    <a:pt x="111200" y="410347"/>
                    <a:pt x="167563" y="257036"/>
                  </a:cubicBezTo>
                  <a:cubicBezTo>
                    <a:pt x="202714" y="173391"/>
                    <a:pt x="234585" y="81104"/>
                    <a:pt x="305236" y="20186"/>
                  </a:cubicBezTo>
                  <a:cubicBezTo>
                    <a:pt x="342299" y="-12471"/>
                    <a:pt x="409898" y="-5815"/>
                    <a:pt x="430108" y="42428"/>
                  </a:cubicBezTo>
                  <a:cubicBezTo>
                    <a:pt x="446188" y="80013"/>
                    <a:pt x="438763" y="123404"/>
                    <a:pt x="437199" y="163081"/>
                  </a:cubicBezTo>
                  <a:cubicBezTo>
                    <a:pt x="429835" y="297259"/>
                    <a:pt x="392164" y="426797"/>
                    <a:pt x="350180" y="553697"/>
                  </a:cubicBezTo>
                  <a:cubicBezTo>
                    <a:pt x="330031" y="615600"/>
                    <a:pt x="309244" y="677201"/>
                    <a:pt x="285952" y="737907"/>
                  </a:cubicBezTo>
                  <a:cubicBezTo>
                    <a:pt x="269371" y="766789"/>
                    <a:pt x="267777" y="814153"/>
                    <a:pt x="231806" y="825342"/>
                  </a:cubicBezTo>
                  <a:cubicBezTo>
                    <a:pt x="227889" y="854876"/>
                    <a:pt x="204429" y="881696"/>
                    <a:pt x="172528" y="875101"/>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1" name="Google Shape;931;p16"/>
            <p:cNvSpPr/>
            <p:nvPr/>
          </p:nvSpPr>
          <p:spPr>
            <a:xfrm>
              <a:off x="13144808" y="2135525"/>
              <a:ext cx="466691" cy="868317"/>
            </a:xfrm>
            <a:custGeom>
              <a:avLst/>
              <a:gdLst/>
              <a:ahLst/>
              <a:cxnLst/>
              <a:rect l="l" t="t" r="r" b="b"/>
              <a:pathLst>
                <a:path w="466691" h="868317" extrusionOk="0">
                  <a:moveTo>
                    <a:pt x="167757" y="866884"/>
                  </a:moveTo>
                  <a:cubicBezTo>
                    <a:pt x="129038" y="858288"/>
                    <a:pt x="126441" y="815230"/>
                    <a:pt x="138452" y="784240"/>
                  </a:cubicBezTo>
                  <a:cubicBezTo>
                    <a:pt x="127458" y="789198"/>
                    <a:pt x="114886" y="790001"/>
                    <a:pt x="102709" y="785286"/>
                  </a:cubicBezTo>
                  <a:cubicBezTo>
                    <a:pt x="96195" y="782769"/>
                    <a:pt x="90683" y="779055"/>
                    <a:pt x="86249" y="774491"/>
                  </a:cubicBezTo>
                  <a:cubicBezTo>
                    <a:pt x="64825" y="805981"/>
                    <a:pt x="11909" y="796945"/>
                    <a:pt x="2176" y="760103"/>
                  </a:cubicBezTo>
                  <a:cubicBezTo>
                    <a:pt x="-3867" y="741546"/>
                    <a:pt x="4013" y="723473"/>
                    <a:pt x="9586" y="705841"/>
                  </a:cubicBezTo>
                  <a:cubicBezTo>
                    <a:pt x="69061" y="553773"/>
                    <a:pt x="125211" y="400038"/>
                    <a:pt x="187723" y="249122"/>
                  </a:cubicBezTo>
                  <a:cubicBezTo>
                    <a:pt x="226215" y="166963"/>
                    <a:pt x="261791" y="76026"/>
                    <a:pt x="334840" y="18003"/>
                  </a:cubicBezTo>
                  <a:cubicBezTo>
                    <a:pt x="373195" y="-13138"/>
                    <a:pt x="440475" y="-3768"/>
                    <a:pt x="458711" y="45248"/>
                  </a:cubicBezTo>
                  <a:cubicBezTo>
                    <a:pt x="473257" y="83455"/>
                    <a:pt x="464086" y="126513"/>
                    <a:pt x="460928" y="166084"/>
                  </a:cubicBezTo>
                  <a:cubicBezTo>
                    <a:pt x="448158" y="299852"/>
                    <a:pt x="405294" y="427768"/>
                    <a:pt x="358224" y="552879"/>
                  </a:cubicBezTo>
                  <a:cubicBezTo>
                    <a:pt x="335600" y="613918"/>
                    <a:pt x="312338" y="674639"/>
                    <a:pt x="286616" y="734359"/>
                  </a:cubicBezTo>
                  <a:cubicBezTo>
                    <a:pt x="268882" y="762544"/>
                    <a:pt x="265389" y="809802"/>
                    <a:pt x="228978" y="819551"/>
                  </a:cubicBezTo>
                  <a:cubicBezTo>
                    <a:pt x="223892" y="848903"/>
                    <a:pt x="199370" y="874768"/>
                    <a:pt x="167757" y="866884"/>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2" name="Google Shape;932;p16"/>
            <p:cNvSpPr/>
            <p:nvPr/>
          </p:nvSpPr>
          <p:spPr>
            <a:xfrm>
              <a:off x="16133170" y="1311275"/>
              <a:ext cx="300583" cy="726688"/>
            </a:xfrm>
            <a:custGeom>
              <a:avLst/>
              <a:gdLst/>
              <a:ahLst/>
              <a:cxnLst/>
              <a:rect l="l" t="t" r="r" b="b"/>
              <a:pathLst>
                <a:path w="300583" h="726688" extrusionOk="0">
                  <a:moveTo>
                    <a:pt x="107947" y="2485"/>
                  </a:moveTo>
                  <a:cubicBezTo>
                    <a:pt x="134018" y="-3170"/>
                    <a:pt x="161774" y="514"/>
                    <a:pt x="185583" y="16752"/>
                  </a:cubicBezTo>
                  <a:cubicBezTo>
                    <a:pt x="257509" y="65784"/>
                    <a:pt x="277491" y="184830"/>
                    <a:pt x="289319" y="264942"/>
                  </a:cubicBezTo>
                  <a:cubicBezTo>
                    <a:pt x="304154" y="365386"/>
                    <a:pt x="301815" y="467543"/>
                    <a:pt x="296532" y="568623"/>
                  </a:cubicBezTo>
                  <a:cubicBezTo>
                    <a:pt x="294193" y="613288"/>
                    <a:pt x="289835" y="661744"/>
                    <a:pt x="259559" y="694720"/>
                  </a:cubicBezTo>
                  <a:cubicBezTo>
                    <a:pt x="237192" y="719084"/>
                    <a:pt x="202027" y="731000"/>
                    <a:pt x="169427" y="725270"/>
                  </a:cubicBezTo>
                  <a:cubicBezTo>
                    <a:pt x="106747" y="714247"/>
                    <a:pt x="78141" y="645294"/>
                    <a:pt x="60725" y="591820"/>
                  </a:cubicBezTo>
                  <a:cubicBezTo>
                    <a:pt x="21976" y="472849"/>
                    <a:pt x="3907" y="347890"/>
                    <a:pt x="323" y="223037"/>
                  </a:cubicBezTo>
                  <a:cubicBezTo>
                    <a:pt x="-1271" y="167895"/>
                    <a:pt x="2100" y="104582"/>
                    <a:pt x="31845" y="56293"/>
                  </a:cubicBezTo>
                  <a:cubicBezTo>
                    <a:pt x="48745" y="28851"/>
                    <a:pt x="77184" y="9156"/>
                    <a:pt x="107947" y="248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3" name="Google Shape;933;p16"/>
            <p:cNvSpPr/>
            <p:nvPr/>
          </p:nvSpPr>
          <p:spPr>
            <a:xfrm>
              <a:off x="15028470" y="1332956"/>
              <a:ext cx="292793" cy="728471"/>
            </a:xfrm>
            <a:custGeom>
              <a:avLst/>
              <a:gdLst/>
              <a:ahLst/>
              <a:cxnLst/>
              <a:rect l="l" t="t" r="r" b="b"/>
              <a:pathLst>
                <a:path w="292793" h="728471" extrusionOk="0">
                  <a:moveTo>
                    <a:pt x="176239" y="1651"/>
                  </a:moveTo>
                  <a:cubicBezTo>
                    <a:pt x="149956" y="-2958"/>
                    <a:pt x="122382" y="1848"/>
                    <a:pt x="99242" y="19026"/>
                  </a:cubicBezTo>
                  <a:cubicBezTo>
                    <a:pt x="29365" y="70908"/>
                    <a:pt x="14196" y="190667"/>
                    <a:pt x="5602" y="271189"/>
                  </a:cubicBezTo>
                  <a:cubicBezTo>
                    <a:pt x="-5163" y="372148"/>
                    <a:pt x="1290" y="474122"/>
                    <a:pt x="10659" y="574915"/>
                  </a:cubicBezTo>
                  <a:cubicBezTo>
                    <a:pt x="14804" y="619459"/>
                    <a:pt x="21105" y="667687"/>
                    <a:pt x="52688" y="699419"/>
                  </a:cubicBezTo>
                  <a:cubicBezTo>
                    <a:pt x="76010" y="722859"/>
                    <a:pt x="111632" y="733350"/>
                    <a:pt x="143973" y="726315"/>
                  </a:cubicBezTo>
                  <a:cubicBezTo>
                    <a:pt x="206151" y="712776"/>
                    <a:pt x="231964" y="642731"/>
                    <a:pt x="247209" y="588605"/>
                  </a:cubicBezTo>
                  <a:cubicBezTo>
                    <a:pt x="281115" y="468164"/>
                    <a:pt x="294142" y="342583"/>
                    <a:pt x="292685" y="217684"/>
                  </a:cubicBezTo>
                  <a:cubicBezTo>
                    <a:pt x="292047" y="162528"/>
                    <a:pt x="286125" y="99396"/>
                    <a:pt x="254467" y="52351"/>
                  </a:cubicBezTo>
                  <a:cubicBezTo>
                    <a:pt x="236459" y="25621"/>
                    <a:pt x="207245" y="7094"/>
                    <a:pt x="176239" y="16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4" name="Google Shape;934;p16"/>
            <p:cNvSpPr/>
            <p:nvPr/>
          </p:nvSpPr>
          <p:spPr>
            <a:xfrm>
              <a:off x="18262680" y="645634"/>
              <a:ext cx="971091" cy="1729316"/>
            </a:xfrm>
            <a:custGeom>
              <a:avLst/>
              <a:gdLst/>
              <a:ahLst/>
              <a:cxnLst/>
              <a:rect l="l" t="t" r="r" b="b"/>
              <a:pathLst>
                <a:path w="971091" h="1729316" extrusionOk="0">
                  <a:moveTo>
                    <a:pt x="969274" y="164893"/>
                  </a:moveTo>
                  <a:cubicBezTo>
                    <a:pt x="947835" y="329817"/>
                    <a:pt x="686869" y="375468"/>
                    <a:pt x="538993" y="607527"/>
                  </a:cubicBezTo>
                  <a:cubicBezTo>
                    <a:pt x="373139" y="867816"/>
                    <a:pt x="435529" y="1198468"/>
                    <a:pt x="381065" y="1499663"/>
                  </a:cubicBezTo>
                  <a:cubicBezTo>
                    <a:pt x="328027" y="1792927"/>
                    <a:pt x="69354" y="1761923"/>
                    <a:pt x="13690" y="1645484"/>
                  </a:cubicBezTo>
                  <a:cubicBezTo>
                    <a:pt x="-18105" y="1578971"/>
                    <a:pt x="-3058" y="1598757"/>
                    <a:pt x="151317" y="833748"/>
                  </a:cubicBezTo>
                  <a:cubicBezTo>
                    <a:pt x="171754" y="732456"/>
                    <a:pt x="143209" y="612030"/>
                    <a:pt x="293893" y="424409"/>
                  </a:cubicBezTo>
                  <a:cubicBezTo>
                    <a:pt x="408380" y="281862"/>
                    <a:pt x="574219" y="175172"/>
                    <a:pt x="767465" y="38114"/>
                  </a:cubicBezTo>
                  <a:cubicBezTo>
                    <a:pt x="906307" y="-60358"/>
                    <a:pt x="984200" y="50001"/>
                    <a:pt x="969274" y="16489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5" name="Google Shape;935;p16"/>
            <p:cNvSpPr/>
            <p:nvPr/>
          </p:nvSpPr>
          <p:spPr>
            <a:xfrm>
              <a:off x="12192886" y="783119"/>
              <a:ext cx="1029362" cy="1699892"/>
            </a:xfrm>
            <a:custGeom>
              <a:avLst/>
              <a:gdLst/>
              <a:ahLst/>
              <a:cxnLst/>
              <a:rect l="l" t="t" r="r" b="b"/>
              <a:pathLst>
                <a:path w="1029362" h="1699892" extrusionOk="0">
                  <a:moveTo>
                    <a:pt x="3115" y="168969"/>
                  </a:moveTo>
                  <a:cubicBezTo>
                    <a:pt x="31190" y="332893"/>
                    <a:pt x="293795" y="368021"/>
                    <a:pt x="450903" y="593940"/>
                  </a:cubicBezTo>
                  <a:cubicBezTo>
                    <a:pt x="627128" y="847346"/>
                    <a:pt x="578114" y="1180242"/>
                    <a:pt x="644696" y="1478995"/>
                  </a:cubicBezTo>
                  <a:cubicBezTo>
                    <a:pt x="709531" y="1769895"/>
                    <a:pt x="966747" y="1728505"/>
                    <a:pt x="1017658" y="1609913"/>
                  </a:cubicBezTo>
                  <a:cubicBezTo>
                    <a:pt x="1046751" y="1542172"/>
                    <a:pt x="1032508" y="1562549"/>
                    <a:pt x="847386" y="804379"/>
                  </a:cubicBezTo>
                  <a:cubicBezTo>
                    <a:pt x="822879" y="703980"/>
                    <a:pt x="846551" y="582523"/>
                    <a:pt x="688410" y="401103"/>
                  </a:cubicBezTo>
                  <a:cubicBezTo>
                    <a:pt x="568260" y="263272"/>
                    <a:pt x="398261" y="163359"/>
                    <a:pt x="199625" y="34170"/>
                  </a:cubicBezTo>
                  <a:cubicBezTo>
                    <a:pt x="56942" y="-58617"/>
                    <a:pt x="-16442" y="54789"/>
                    <a:pt x="3115" y="1689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6" name="Google Shape;936;p16"/>
            <p:cNvSpPr/>
            <p:nvPr/>
          </p:nvSpPr>
          <p:spPr>
            <a:xfrm>
              <a:off x="15281702" y="888362"/>
              <a:ext cx="872622" cy="333895"/>
            </a:xfrm>
            <a:custGeom>
              <a:avLst/>
              <a:gdLst/>
              <a:ahLst/>
              <a:cxnLst/>
              <a:rect l="l" t="t" r="r" b="b"/>
              <a:pathLst>
                <a:path w="872622" h="333895" extrusionOk="0">
                  <a:moveTo>
                    <a:pt x="365511" y="5112"/>
                  </a:moveTo>
                  <a:cubicBezTo>
                    <a:pt x="409423" y="-649"/>
                    <a:pt x="453927" y="-1544"/>
                    <a:pt x="498052" y="2444"/>
                  </a:cubicBezTo>
                  <a:cubicBezTo>
                    <a:pt x="498280" y="2459"/>
                    <a:pt x="498492" y="2489"/>
                    <a:pt x="498720" y="2504"/>
                  </a:cubicBezTo>
                  <a:cubicBezTo>
                    <a:pt x="588578" y="10767"/>
                    <a:pt x="678315" y="30598"/>
                    <a:pt x="758532" y="73035"/>
                  </a:cubicBezTo>
                  <a:cubicBezTo>
                    <a:pt x="791390" y="93730"/>
                    <a:pt x="881871" y="118337"/>
                    <a:pt x="842787" y="169839"/>
                  </a:cubicBezTo>
                  <a:cubicBezTo>
                    <a:pt x="843349" y="172568"/>
                    <a:pt x="843653" y="175313"/>
                    <a:pt x="843714" y="178102"/>
                  </a:cubicBezTo>
                  <a:cubicBezTo>
                    <a:pt x="844032" y="178224"/>
                    <a:pt x="844275" y="178406"/>
                    <a:pt x="844519" y="178542"/>
                  </a:cubicBezTo>
                  <a:cubicBezTo>
                    <a:pt x="845323" y="178845"/>
                    <a:pt x="846143" y="179164"/>
                    <a:pt x="846887" y="179543"/>
                  </a:cubicBezTo>
                  <a:cubicBezTo>
                    <a:pt x="846887" y="179603"/>
                    <a:pt x="846826" y="179664"/>
                    <a:pt x="846765" y="179725"/>
                  </a:cubicBezTo>
                  <a:cubicBezTo>
                    <a:pt x="866368" y="189610"/>
                    <a:pt x="877574" y="211472"/>
                    <a:pt x="870483" y="233593"/>
                  </a:cubicBezTo>
                  <a:cubicBezTo>
                    <a:pt x="867811" y="241977"/>
                    <a:pt x="862891" y="248936"/>
                    <a:pt x="856544" y="254167"/>
                  </a:cubicBezTo>
                  <a:cubicBezTo>
                    <a:pt x="882311" y="285611"/>
                    <a:pt x="846781" y="331898"/>
                    <a:pt x="809504" y="314448"/>
                  </a:cubicBezTo>
                  <a:cubicBezTo>
                    <a:pt x="743166" y="282882"/>
                    <a:pt x="673092" y="260140"/>
                    <a:pt x="601895" y="242553"/>
                  </a:cubicBezTo>
                  <a:cubicBezTo>
                    <a:pt x="601348" y="242417"/>
                    <a:pt x="600801" y="242295"/>
                    <a:pt x="600255" y="242159"/>
                  </a:cubicBezTo>
                  <a:cubicBezTo>
                    <a:pt x="492631" y="216294"/>
                    <a:pt x="379557" y="218568"/>
                    <a:pt x="273072" y="248739"/>
                  </a:cubicBezTo>
                  <a:cubicBezTo>
                    <a:pt x="272525" y="248890"/>
                    <a:pt x="271994" y="249042"/>
                    <a:pt x="271447" y="249194"/>
                  </a:cubicBezTo>
                  <a:cubicBezTo>
                    <a:pt x="201024" y="269631"/>
                    <a:pt x="131922" y="295178"/>
                    <a:pt x="66920" y="329382"/>
                  </a:cubicBezTo>
                  <a:cubicBezTo>
                    <a:pt x="30372" y="348333"/>
                    <a:pt x="-6996" y="303501"/>
                    <a:pt x="17481" y="271056"/>
                  </a:cubicBezTo>
                  <a:cubicBezTo>
                    <a:pt x="10921" y="266098"/>
                    <a:pt x="5729" y="259337"/>
                    <a:pt x="2722" y="251058"/>
                  </a:cubicBezTo>
                  <a:cubicBezTo>
                    <a:pt x="-5265" y="229241"/>
                    <a:pt x="5045" y="206939"/>
                    <a:pt x="24238" y="196281"/>
                  </a:cubicBezTo>
                  <a:cubicBezTo>
                    <a:pt x="24177" y="196220"/>
                    <a:pt x="24101" y="196159"/>
                    <a:pt x="24101" y="196099"/>
                  </a:cubicBezTo>
                  <a:cubicBezTo>
                    <a:pt x="24830" y="195689"/>
                    <a:pt x="25635" y="195356"/>
                    <a:pt x="26424" y="195007"/>
                  </a:cubicBezTo>
                  <a:cubicBezTo>
                    <a:pt x="26667" y="194871"/>
                    <a:pt x="26910" y="194674"/>
                    <a:pt x="27214" y="194537"/>
                  </a:cubicBezTo>
                  <a:cubicBezTo>
                    <a:pt x="27168" y="191747"/>
                    <a:pt x="27365" y="189003"/>
                    <a:pt x="27806" y="186244"/>
                  </a:cubicBezTo>
                  <a:cubicBezTo>
                    <a:pt x="-13327" y="136348"/>
                    <a:pt x="76091" y="108118"/>
                    <a:pt x="108098" y="86119"/>
                  </a:cubicBezTo>
                  <a:cubicBezTo>
                    <a:pt x="186538" y="40483"/>
                    <a:pt x="275395" y="17074"/>
                    <a:pt x="364858" y="5203"/>
                  </a:cubicBezTo>
                  <a:cubicBezTo>
                    <a:pt x="365071" y="5173"/>
                    <a:pt x="365284" y="5142"/>
                    <a:pt x="365511" y="51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7" name="Google Shape;937;p16"/>
            <p:cNvSpPr/>
            <p:nvPr/>
          </p:nvSpPr>
          <p:spPr>
            <a:xfrm>
              <a:off x="19185256" y="1022045"/>
              <a:ext cx="66611" cy="602571"/>
            </a:xfrm>
            <a:custGeom>
              <a:avLst/>
              <a:gdLst/>
              <a:ahLst/>
              <a:cxnLst/>
              <a:rect l="l" t="t" r="r" b="b"/>
              <a:pathLst>
                <a:path w="66611" h="602571" extrusionOk="0">
                  <a:moveTo>
                    <a:pt x="7918" y="602355"/>
                  </a:moveTo>
                  <a:cubicBezTo>
                    <a:pt x="-11775" y="595259"/>
                    <a:pt x="11380" y="554824"/>
                    <a:pt x="12109" y="539041"/>
                  </a:cubicBezTo>
                  <a:cubicBezTo>
                    <a:pt x="17408" y="515738"/>
                    <a:pt x="20809" y="492102"/>
                    <a:pt x="24180" y="468450"/>
                  </a:cubicBezTo>
                  <a:cubicBezTo>
                    <a:pt x="41125" y="317868"/>
                    <a:pt x="47214" y="163481"/>
                    <a:pt x="25106" y="13233"/>
                  </a:cubicBezTo>
                  <a:cubicBezTo>
                    <a:pt x="21994" y="-640"/>
                    <a:pt x="43661" y="-5704"/>
                    <a:pt x="46698" y="8381"/>
                  </a:cubicBezTo>
                  <a:cubicBezTo>
                    <a:pt x="75395" y="156188"/>
                    <a:pt x="68821" y="309333"/>
                    <a:pt x="53545" y="458444"/>
                  </a:cubicBezTo>
                  <a:cubicBezTo>
                    <a:pt x="49810" y="482899"/>
                    <a:pt x="38164" y="608480"/>
                    <a:pt x="7918" y="602355"/>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8" name="Google Shape;938;p16"/>
            <p:cNvSpPr/>
            <p:nvPr/>
          </p:nvSpPr>
          <p:spPr>
            <a:xfrm>
              <a:off x="12192841" y="1163018"/>
              <a:ext cx="82128" cy="601039"/>
            </a:xfrm>
            <a:custGeom>
              <a:avLst/>
              <a:gdLst/>
              <a:ahLst/>
              <a:cxnLst/>
              <a:rect l="l" t="t" r="r" b="b"/>
              <a:pathLst>
                <a:path w="82128" h="601039" extrusionOk="0">
                  <a:moveTo>
                    <a:pt x="74736" y="600729"/>
                  </a:moveTo>
                  <a:cubicBezTo>
                    <a:pt x="94141" y="592845"/>
                    <a:pt x="69361" y="553381"/>
                    <a:pt x="67995" y="537643"/>
                  </a:cubicBezTo>
                  <a:cubicBezTo>
                    <a:pt x="61769" y="514568"/>
                    <a:pt x="57411" y="491083"/>
                    <a:pt x="53084" y="467583"/>
                  </a:cubicBezTo>
                  <a:cubicBezTo>
                    <a:pt x="30065" y="317804"/>
                    <a:pt x="17766" y="163796"/>
                    <a:pt x="33785" y="12774"/>
                  </a:cubicBezTo>
                  <a:cubicBezTo>
                    <a:pt x="36336" y="-1204"/>
                    <a:pt x="14486" y="-5404"/>
                    <a:pt x="12012" y="8802"/>
                  </a:cubicBezTo>
                  <a:cubicBezTo>
                    <a:pt x="-10704" y="157641"/>
                    <a:pt x="2051" y="310406"/>
                    <a:pt x="23339" y="458774"/>
                  </a:cubicBezTo>
                  <a:cubicBezTo>
                    <a:pt x="28061" y="483047"/>
                    <a:pt x="44763" y="608067"/>
                    <a:pt x="74736" y="600729"/>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9" name="Google Shape;939;p16"/>
            <p:cNvSpPr/>
            <p:nvPr/>
          </p:nvSpPr>
          <p:spPr>
            <a:xfrm>
              <a:off x="16011613" y="249981"/>
              <a:ext cx="3497781" cy="2700780"/>
            </a:xfrm>
            <a:custGeom>
              <a:avLst/>
              <a:gdLst/>
              <a:ahLst/>
              <a:cxnLst/>
              <a:rect l="l" t="t" r="r" b="b"/>
              <a:pathLst>
                <a:path w="3497781" h="2700780" extrusionOk="0">
                  <a:moveTo>
                    <a:pt x="3465137" y="388571"/>
                  </a:moveTo>
                  <a:cubicBezTo>
                    <a:pt x="3344652" y="125796"/>
                    <a:pt x="2949294" y="95913"/>
                    <a:pt x="2704210" y="61391"/>
                  </a:cubicBezTo>
                  <a:cubicBezTo>
                    <a:pt x="1028558" y="-174610"/>
                    <a:pt x="-254361" y="294965"/>
                    <a:pt x="43015" y="1039263"/>
                  </a:cubicBezTo>
                  <a:cubicBezTo>
                    <a:pt x="178593" y="2090563"/>
                    <a:pt x="343718" y="2584669"/>
                    <a:pt x="1188885" y="2675970"/>
                  </a:cubicBezTo>
                  <a:cubicBezTo>
                    <a:pt x="2597087" y="2828084"/>
                    <a:pt x="3329347" y="2287386"/>
                    <a:pt x="3273318" y="869912"/>
                  </a:cubicBezTo>
                  <a:cubicBezTo>
                    <a:pt x="3401410" y="825216"/>
                    <a:pt x="3569495" y="616173"/>
                    <a:pt x="3465137" y="388571"/>
                  </a:cubicBezTo>
                  <a:close/>
                  <a:moveTo>
                    <a:pt x="3125897" y="1421631"/>
                  </a:moveTo>
                  <a:cubicBezTo>
                    <a:pt x="2972510" y="2406691"/>
                    <a:pt x="2349650" y="2642055"/>
                    <a:pt x="1355210" y="2582107"/>
                  </a:cubicBezTo>
                  <a:cubicBezTo>
                    <a:pt x="1008318" y="2561199"/>
                    <a:pt x="666604" y="2495233"/>
                    <a:pt x="456413" y="2190597"/>
                  </a:cubicBezTo>
                  <a:cubicBezTo>
                    <a:pt x="283727" y="1940329"/>
                    <a:pt x="213288" y="1601505"/>
                    <a:pt x="192851" y="1303313"/>
                  </a:cubicBezTo>
                  <a:cubicBezTo>
                    <a:pt x="168830" y="952950"/>
                    <a:pt x="246632" y="654682"/>
                    <a:pt x="572099" y="471367"/>
                  </a:cubicBezTo>
                  <a:cubicBezTo>
                    <a:pt x="714828" y="390982"/>
                    <a:pt x="874442" y="345316"/>
                    <a:pt x="1034480" y="310066"/>
                  </a:cubicBezTo>
                  <a:cubicBezTo>
                    <a:pt x="1412089" y="226906"/>
                    <a:pt x="1801678" y="198418"/>
                    <a:pt x="2187410" y="225057"/>
                  </a:cubicBezTo>
                  <a:cubicBezTo>
                    <a:pt x="2463955" y="244145"/>
                    <a:pt x="2909618" y="256880"/>
                    <a:pt x="3057479" y="542201"/>
                  </a:cubicBezTo>
                  <a:cubicBezTo>
                    <a:pt x="3197565" y="812542"/>
                    <a:pt x="3171312" y="1129958"/>
                    <a:pt x="3125897" y="1421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0" name="Google Shape;940;p16"/>
            <p:cNvSpPr/>
            <p:nvPr/>
          </p:nvSpPr>
          <p:spPr>
            <a:xfrm>
              <a:off x="11917437" y="333025"/>
              <a:ext cx="3507534" cy="2695878"/>
            </a:xfrm>
            <a:custGeom>
              <a:avLst/>
              <a:gdLst/>
              <a:ahLst/>
              <a:cxnLst/>
              <a:rect l="l" t="t" r="r" b="b"/>
              <a:pathLst>
                <a:path w="3507534" h="2695878" extrusionOk="0">
                  <a:moveTo>
                    <a:pt x="27026" y="457079"/>
                  </a:moveTo>
                  <a:cubicBezTo>
                    <a:pt x="136806" y="189665"/>
                    <a:pt x="530647" y="143908"/>
                    <a:pt x="774136" y="99561"/>
                  </a:cubicBezTo>
                  <a:cubicBezTo>
                    <a:pt x="2438916" y="-203650"/>
                    <a:pt x="3739737" y="213923"/>
                    <a:pt x="3472621" y="969592"/>
                  </a:cubicBezTo>
                  <a:cubicBezTo>
                    <a:pt x="3379559" y="2025500"/>
                    <a:pt x="3234522" y="2525837"/>
                    <a:pt x="2393713" y="2651055"/>
                  </a:cubicBezTo>
                  <a:cubicBezTo>
                    <a:pt x="992784" y="2859704"/>
                    <a:pt x="239313" y="2348890"/>
                    <a:pt x="238113" y="930309"/>
                  </a:cubicBezTo>
                  <a:cubicBezTo>
                    <a:pt x="108321" y="890814"/>
                    <a:pt x="-68070" y="688698"/>
                    <a:pt x="27026" y="457079"/>
                  </a:cubicBezTo>
                  <a:close/>
                  <a:moveTo>
                    <a:pt x="407672" y="1475660"/>
                  </a:moveTo>
                  <a:cubicBezTo>
                    <a:pt x="600690" y="2453746"/>
                    <a:pt x="1232523" y="2663866"/>
                    <a:pt x="2223744" y="2563968"/>
                  </a:cubicBezTo>
                  <a:cubicBezTo>
                    <a:pt x="2569512" y="2529128"/>
                    <a:pt x="2908281" y="2449470"/>
                    <a:pt x="3106021" y="2136632"/>
                  </a:cubicBezTo>
                  <a:cubicBezTo>
                    <a:pt x="3268474" y="1879618"/>
                    <a:pt x="3325170" y="1538246"/>
                    <a:pt x="3333582" y="1239463"/>
                  </a:cubicBezTo>
                  <a:cubicBezTo>
                    <a:pt x="3343452" y="888418"/>
                    <a:pt x="3253669" y="593516"/>
                    <a:pt x="2921081" y="423452"/>
                  </a:cubicBezTo>
                  <a:cubicBezTo>
                    <a:pt x="2775224" y="348873"/>
                    <a:pt x="2613895" y="309666"/>
                    <a:pt x="2452581" y="280890"/>
                  </a:cubicBezTo>
                  <a:cubicBezTo>
                    <a:pt x="2071920" y="212983"/>
                    <a:pt x="1681511" y="200202"/>
                    <a:pt x="1297146" y="242320"/>
                  </a:cubicBezTo>
                  <a:cubicBezTo>
                    <a:pt x="1021603" y="272521"/>
                    <a:pt x="576821" y="303162"/>
                    <a:pt x="440576" y="594198"/>
                  </a:cubicBezTo>
                  <a:cubicBezTo>
                    <a:pt x="311482" y="869952"/>
                    <a:pt x="350520" y="1186049"/>
                    <a:pt x="407672" y="147566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41" name="Google Shape;941;p16"/>
          <p:cNvGrpSpPr/>
          <p:nvPr/>
        </p:nvGrpSpPr>
        <p:grpSpPr>
          <a:xfrm rot="-491209">
            <a:off x="-138623" y="4415033"/>
            <a:ext cx="2295744" cy="1457560"/>
            <a:chOff x="-277481" y="8830230"/>
            <a:chExt cx="4591529" cy="2915147"/>
          </a:xfrm>
        </p:grpSpPr>
        <p:sp>
          <p:nvSpPr>
            <p:cNvPr id="942" name="Google Shape;942;p16"/>
            <p:cNvSpPr/>
            <p:nvPr/>
          </p:nvSpPr>
          <p:spPr>
            <a:xfrm>
              <a:off x="-277481" y="8830230"/>
              <a:ext cx="4584723" cy="2900410"/>
            </a:xfrm>
            <a:custGeom>
              <a:avLst/>
              <a:gdLst/>
              <a:ahLst/>
              <a:cxnLst/>
              <a:rect l="l" t="t" r="r" b="b"/>
              <a:pathLst>
                <a:path w="4584723" h="2900410" extrusionOk="0">
                  <a:moveTo>
                    <a:pt x="4578582" y="360757"/>
                  </a:moveTo>
                  <a:cubicBezTo>
                    <a:pt x="4583311" y="446518"/>
                    <a:pt x="4586185" y="532536"/>
                    <a:pt x="4583954" y="618352"/>
                  </a:cubicBezTo>
                  <a:cubicBezTo>
                    <a:pt x="4556092" y="1193660"/>
                    <a:pt x="4533668" y="1768334"/>
                    <a:pt x="4525357" y="2344157"/>
                  </a:cubicBezTo>
                  <a:cubicBezTo>
                    <a:pt x="4520820" y="2472445"/>
                    <a:pt x="4512262" y="2600668"/>
                    <a:pt x="4503124" y="2728698"/>
                  </a:cubicBezTo>
                  <a:cubicBezTo>
                    <a:pt x="4500443" y="2762208"/>
                    <a:pt x="4499102" y="2795911"/>
                    <a:pt x="4493538" y="2829036"/>
                  </a:cubicBezTo>
                  <a:cubicBezTo>
                    <a:pt x="4487532" y="2855450"/>
                    <a:pt x="4456860" y="2858520"/>
                    <a:pt x="4434178" y="2860119"/>
                  </a:cubicBezTo>
                  <a:cubicBezTo>
                    <a:pt x="4421148" y="2884099"/>
                    <a:pt x="4393479" y="2879880"/>
                    <a:pt x="4370916" y="2876553"/>
                  </a:cubicBezTo>
                  <a:cubicBezTo>
                    <a:pt x="4316414" y="2871884"/>
                    <a:pt x="4261840" y="2878851"/>
                    <a:pt x="4207403" y="2881157"/>
                  </a:cubicBezTo>
                  <a:cubicBezTo>
                    <a:pt x="3954308" y="2895229"/>
                    <a:pt x="3700828" y="2904880"/>
                    <a:pt x="3447348" y="2898299"/>
                  </a:cubicBezTo>
                  <a:cubicBezTo>
                    <a:pt x="2917136" y="2886727"/>
                    <a:pt x="2388192" y="2848033"/>
                    <a:pt x="1859064" y="2816058"/>
                  </a:cubicBezTo>
                  <a:cubicBezTo>
                    <a:pt x="1331276" y="2802051"/>
                    <a:pt x="804003" y="2775259"/>
                    <a:pt x="276023" y="2782998"/>
                  </a:cubicBezTo>
                  <a:cubicBezTo>
                    <a:pt x="203505" y="2784276"/>
                    <a:pt x="132446" y="2790093"/>
                    <a:pt x="61204" y="2797005"/>
                  </a:cubicBezTo>
                  <a:cubicBezTo>
                    <a:pt x="25169" y="2795084"/>
                    <a:pt x="20569" y="2751151"/>
                    <a:pt x="18714" y="2722439"/>
                  </a:cubicBezTo>
                  <a:cubicBezTo>
                    <a:pt x="8107" y="2362585"/>
                    <a:pt x="20376" y="2002088"/>
                    <a:pt x="17823" y="1642041"/>
                  </a:cubicBezTo>
                  <a:cubicBezTo>
                    <a:pt x="15904" y="1371266"/>
                    <a:pt x="22644" y="1100427"/>
                    <a:pt x="19779" y="829569"/>
                  </a:cubicBezTo>
                  <a:cubicBezTo>
                    <a:pt x="18209" y="681282"/>
                    <a:pt x="10908" y="533152"/>
                    <a:pt x="9099" y="384883"/>
                  </a:cubicBezTo>
                  <a:cubicBezTo>
                    <a:pt x="7988" y="293534"/>
                    <a:pt x="-34631" y="43071"/>
                    <a:pt x="74657" y="8256"/>
                  </a:cubicBezTo>
                  <a:cubicBezTo>
                    <a:pt x="104777" y="-1340"/>
                    <a:pt x="137093" y="-411"/>
                    <a:pt x="168682" y="618"/>
                  </a:cubicBezTo>
                  <a:cubicBezTo>
                    <a:pt x="571387" y="618"/>
                    <a:pt x="973908" y="36858"/>
                    <a:pt x="1376512" y="41380"/>
                  </a:cubicBezTo>
                  <a:cubicBezTo>
                    <a:pt x="1939379" y="53337"/>
                    <a:pt x="2502438" y="55580"/>
                    <a:pt x="3065112" y="72776"/>
                  </a:cubicBezTo>
                  <a:cubicBezTo>
                    <a:pt x="3528113" y="96057"/>
                    <a:pt x="3990848" y="122977"/>
                    <a:pt x="4454418" y="128602"/>
                  </a:cubicBezTo>
                  <a:cubicBezTo>
                    <a:pt x="4477614" y="129494"/>
                    <a:pt x="4500618" y="131608"/>
                    <a:pt x="4523171" y="137297"/>
                  </a:cubicBezTo>
                  <a:cubicBezTo>
                    <a:pt x="4584578" y="165688"/>
                    <a:pt x="4574670" y="265198"/>
                    <a:pt x="4576075" y="332090"/>
                  </a:cubicBezTo>
                  <a:cubicBezTo>
                    <a:pt x="4577177" y="341695"/>
                    <a:pt x="4577948" y="351290"/>
                    <a:pt x="4578582" y="36075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3" name="Google Shape;943;p16"/>
            <p:cNvSpPr/>
            <p:nvPr/>
          </p:nvSpPr>
          <p:spPr>
            <a:xfrm>
              <a:off x="-152343" y="8977761"/>
              <a:ext cx="4305316" cy="1230079"/>
            </a:xfrm>
            <a:custGeom>
              <a:avLst/>
              <a:gdLst/>
              <a:ahLst/>
              <a:cxnLst/>
              <a:rect l="l" t="t" r="r" b="b"/>
              <a:pathLst>
                <a:path w="4305316" h="1230079" extrusionOk="0">
                  <a:moveTo>
                    <a:pt x="2272916" y="1229379"/>
                  </a:moveTo>
                  <a:cubicBezTo>
                    <a:pt x="1961445" y="1227853"/>
                    <a:pt x="606144" y="370033"/>
                    <a:pt x="255627" y="179927"/>
                  </a:cubicBezTo>
                  <a:cubicBezTo>
                    <a:pt x="16307" y="44296"/>
                    <a:pt x="-11922" y="54654"/>
                    <a:pt x="3423" y="16530"/>
                  </a:cubicBezTo>
                  <a:cubicBezTo>
                    <a:pt x="20201" y="-24884"/>
                    <a:pt x="45996" y="-20096"/>
                    <a:pt x="774598" y="418341"/>
                  </a:cubicBezTo>
                  <a:cubicBezTo>
                    <a:pt x="2276874" y="1307998"/>
                    <a:pt x="2259637" y="1201300"/>
                    <a:pt x="2487736" y="1111064"/>
                  </a:cubicBezTo>
                  <a:cubicBezTo>
                    <a:pt x="3779241" y="586085"/>
                    <a:pt x="4031932" y="280504"/>
                    <a:pt x="4261958" y="200708"/>
                  </a:cubicBezTo>
                  <a:cubicBezTo>
                    <a:pt x="4318058" y="184771"/>
                    <a:pt x="4314091" y="243446"/>
                    <a:pt x="4281931" y="242113"/>
                  </a:cubicBezTo>
                  <a:cubicBezTo>
                    <a:pt x="4064219" y="346063"/>
                    <a:pt x="3554201" y="756632"/>
                    <a:pt x="2733419" y="1076331"/>
                  </a:cubicBezTo>
                  <a:cubicBezTo>
                    <a:pt x="2448965" y="1185575"/>
                    <a:pt x="2360486" y="1236777"/>
                    <a:pt x="2272916" y="122937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4" name="Google Shape;944;p16"/>
            <p:cNvSpPr/>
            <p:nvPr/>
          </p:nvSpPr>
          <p:spPr>
            <a:xfrm>
              <a:off x="2242348" y="10368833"/>
              <a:ext cx="1541156" cy="1226852"/>
            </a:xfrm>
            <a:custGeom>
              <a:avLst/>
              <a:gdLst/>
              <a:ahLst/>
              <a:cxnLst/>
              <a:rect l="l" t="t" r="r" b="b"/>
              <a:pathLst>
                <a:path w="1541156" h="1226852" extrusionOk="0">
                  <a:moveTo>
                    <a:pt x="1499135" y="1223063"/>
                  </a:moveTo>
                  <a:cubicBezTo>
                    <a:pt x="570544" y="481490"/>
                    <a:pt x="31636" y="114890"/>
                    <a:pt x="1139" y="31059"/>
                  </a:cubicBezTo>
                  <a:cubicBezTo>
                    <a:pt x="-6942" y="4608"/>
                    <a:pt x="30121" y="-12589"/>
                    <a:pt x="44804" y="11547"/>
                  </a:cubicBezTo>
                  <a:cubicBezTo>
                    <a:pt x="183671" y="162940"/>
                    <a:pt x="825347" y="592112"/>
                    <a:pt x="1532415" y="1177007"/>
                  </a:cubicBezTo>
                  <a:cubicBezTo>
                    <a:pt x="1555657" y="1199038"/>
                    <a:pt x="1528402" y="1239386"/>
                    <a:pt x="1499135" y="12230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5" name="Google Shape;945;p16"/>
            <p:cNvSpPr/>
            <p:nvPr/>
          </p:nvSpPr>
          <p:spPr>
            <a:xfrm>
              <a:off x="87698" y="10337512"/>
              <a:ext cx="1782213" cy="1100707"/>
            </a:xfrm>
            <a:custGeom>
              <a:avLst/>
              <a:gdLst/>
              <a:ahLst/>
              <a:cxnLst/>
              <a:rect l="l" t="t" r="r" b="b"/>
              <a:pathLst>
                <a:path w="1782213" h="1100707" extrusionOk="0">
                  <a:moveTo>
                    <a:pt x="5998" y="1087650"/>
                  </a:moveTo>
                  <a:cubicBezTo>
                    <a:pt x="-18218" y="1046622"/>
                    <a:pt x="5071" y="1060638"/>
                    <a:pt x="580876" y="714874"/>
                  </a:cubicBezTo>
                  <a:cubicBezTo>
                    <a:pt x="973369" y="478124"/>
                    <a:pt x="1752102" y="-32296"/>
                    <a:pt x="1752102" y="1610"/>
                  </a:cubicBezTo>
                  <a:cubicBezTo>
                    <a:pt x="1775602" y="-5706"/>
                    <a:pt x="1793904" y="28079"/>
                    <a:pt x="1773187" y="43318"/>
                  </a:cubicBezTo>
                  <a:cubicBezTo>
                    <a:pt x="-3763" y="1141611"/>
                    <a:pt x="30756" y="1128367"/>
                    <a:pt x="5998" y="108765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6" name="Google Shape;946;p16"/>
            <p:cNvSpPr/>
            <p:nvPr/>
          </p:nvSpPr>
          <p:spPr>
            <a:xfrm>
              <a:off x="-217629" y="11599149"/>
              <a:ext cx="3849505" cy="124971"/>
            </a:xfrm>
            <a:custGeom>
              <a:avLst/>
              <a:gdLst/>
              <a:ahLst/>
              <a:cxnLst/>
              <a:rect l="l" t="t" r="r" b="b"/>
              <a:pathLst>
                <a:path w="3849505" h="124971" extrusionOk="0">
                  <a:moveTo>
                    <a:pt x="3814196" y="124527"/>
                  </a:moveTo>
                  <a:cubicBezTo>
                    <a:pt x="1947032" y="38637"/>
                    <a:pt x="2561323" y="154425"/>
                    <a:pt x="741589" y="65052"/>
                  </a:cubicBezTo>
                  <a:cubicBezTo>
                    <a:pt x="531132" y="58104"/>
                    <a:pt x="-25279" y="93452"/>
                    <a:pt x="893" y="14539"/>
                  </a:cubicBezTo>
                  <a:cubicBezTo>
                    <a:pt x="8542" y="-11021"/>
                    <a:pt x="12123" y="4769"/>
                    <a:pt x="234436" y="5385"/>
                  </a:cubicBezTo>
                  <a:cubicBezTo>
                    <a:pt x="1164919" y="62561"/>
                    <a:pt x="3079661" y="16460"/>
                    <a:pt x="3825950" y="67102"/>
                  </a:cubicBezTo>
                  <a:cubicBezTo>
                    <a:pt x="3862269" y="75392"/>
                    <a:pt x="3855226" y="130446"/>
                    <a:pt x="3814196" y="1245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7" name="Google Shape;947;p16"/>
            <p:cNvSpPr/>
            <p:nvPr/>
          </p:nvSpPr>
          <p:spPr>
            <a:xfrm>
              <a:off x="3956357" y="9107176"/>
              <a:ext cx="357691" cy="2638201"/>
            </a:xfrm>
            <a:custGeom>
              <a:avLst/>
              <a:gdLst/>
              <a:ahLst/>
              <a:cxnLst/>
              <a:rect l="l" t="t" r="r" b="b"/>
              <a:pathLst>
                <a:path w="357691" h="2638201" extrusionOk="0">
                  <a:moveTo>
                    <a:pt x="353089" y="17305"/>
                  </a:moveTo>
                  <a:cubicBezTo>
                    <a:pt x="352125" y="8556"/>
                    <a:pt x="347176" y="1387"/>
                    <a:pt x="337947" y="137"/>
                  </a:cubicBezTo>
                  <a:cubicBezTo>
                    <a:pt x="330279" y="-902"/>
                    <a:pt x="319994" y="4043"/>
                    <a:pt x="318791" y="12655"/>
                  </a:cubicBezTo>
                  <a:cubicBezTo>
                    <a:pt x="306182" y="103278"/>
                    <a:pt x="308230" y="196686"/>
                    <a:pt x="305971" y="288062"/>
                  </a:cubicBezTo>
                  <a:cubicBezTo>
                    <a:pt x="303675" y="380293"/>
                    <a:pt x="301490" y="472515"/>
                    <a:pt x="299561" y="564756"/>
                  </a:cubicBezTo>
                  <a:cubicBezTo>
                    <a:pt x="295741" y="747233"/>
                    <a:pt x="291333" y="929692"/>
                    <a:pt x="286356" y="1112142"/>
                  </a:cubicBezTo>
                  <a:cubicBezTo>
                    <a:pt x="276402" y="1477042"/>
                    <a:pt x="264142" y="1841868"/>
                    <a:pt x="249569" y="2206611"/>
                  </a:cubicBezTo>
                  <a:cubicBezTo>
                    <a:pt x="245446" y="2309688"/>
                    <a:pt x="241148" y="2412764"/>
                    <a:pt x="236657" y="2515823"/>
                  </a:cubicBezTo>
                  <a:cubicBezTo>
                    <a:pt x="236171" y="2527146"/>
                    <a:pt x="235840" y="2538488"/>
                    <a:pt x="235151" y="2549802"/>
                  </a:cubicBezTo>
                  <a:cubicBezTo>
                    <a:pt x="234766" y="2556134"/>
                    <a:pt x="234903" y="2568000"/>
                    <a:pt x="229568" y="2572660"/>
                  </a:cubicBezTo>
                  <a:cubicBezTo>
                    <a:pt x="226106" y="2575683"/>
                    <a:pt x="219118" y="2576180"/>
                    <a:pt x="214949" y="2576648"/>
                  </a:cubicBezTo>
                  <a:cubicBezTo>
                    <a:pt x="202386" y="2578073"/>
                    <a:pt x="189484" y="2577935"/>
                    <a:pt x="176857" y="2578524"/>
                  </a:cubicBezTo>
                  <a:cubicBezTo>
                    <a:pt x="126130" y="2580858"/>
                    <a:pt x="75458" y="2583293"/>
                    <a:pt x="24795" y="2586694"/>
                  </a:cubicBezTo>
                  <a:cubicBezTo>
                    <a:pt x="-7915" y="2588882"/>
                    <a:pt x="-8613" y="2639037"/>
                    <a:pt x="24795" y="2638191"/>
                  </a:cubicBezTo>
                  <a:cubicBezTo>
                    <a:pt x="71619" y="2637006"/>
                    <a:pt x="118370" y="2635029"/>
                    <a:pt x="165158" y="2632860"/>
                  </a:cubicBezTo>
                  <a:cubicBezTo>
                    <a:pt x="204048" y="2631059"/>
                    <a:pt x="255905" y="2636233"/>
                    <a:pt x="278045" y="2596299"/>
                  </a:cubicBezTo>
                  <a:cubicBezTo>
                    <a:pt x="286604" y="2580858"/>
                    <a:pt x="288174" y="2562853"/>
                    <a:pt x="289056" y="2545565"/>
                  </a:cubicBezTo>
                  <a:cubicBezTo>
                    <a:pt x="290268" y="2521797"/>
                    <a:pt x="291113" y="2497992"/>
                    <a:pt x="292132" y="2474215"/>
                  </a:cubicBezTo>
                  <a:cubicBezTo>
                    <a:pt x="294162" y="2426643"/>
                    <a:pt x="296145" y="2379080"/>
                    <a:pt x="298101" y="2331507"/>
                  </a:cubicBezTo>
                  <a:cubicBezTo>
                    <a:pt x="305741" y="2145188"/>
                    <a:pt x="312776" y="1958832"/>
                    <a:pt x="319213" y="1772467"/>
                  </a:cubicBezTo>
                  <a:cubicBezTo>
                    <a:pt x="332143" y="1397742"/>
                    <a:pt x="342648" y="1022935"/>
                    <a:pt x="350711" y="648081"/>
                  </a:cubicBezTo>
                  <a:cubicBezTo>
                    <a:pt x="352970" y="542964"/>
                    <a:pt x="355036" y="437847"/>
                    <a:pt x="356175" y="332712"/>
                  </a:cubicBezTo>
                  <a:cubicBezTo>
                    <a:pt x="356735" y="281141"/>
                    <a:pt x="357350" y="229571"/>
                    <a:pt x="357470" y="177991"/>
                  </a:cubicBezTo>
                  <a:cubicBezTo>
                    <a:pt x="357598" y="124509"/>
                    <a:pt x="358939" y="70484"/>
                    <a:pt x="353089" y="1730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911"/>
        <p:cNvGrpSpPr/>
        <p:nvPr/>
      </p:nvGrpSpPr>
      <p:grpSpPr>
        <a:xfrm>
          <a:off x="0" y="0"/>
          <a:ext cx="0" cy="0"/>
          <a:chOff x="0" y="0"/>
          <a:chExt cx="0" cy="0"/>
        </a:xfrm>
      </p:grpSpPr>
      <p:grpSp>
        <p:nvGrpSpPr>
          <p:cNvPr id="913" name="Google Shape;913;p16"/>
          <p:cNvGrpSpPr/>
          <p:nvPr/>
        </p:nvGrpSpPr>
        <p:grpSpPr>
          <a:xfrm>
            <a:off x="483551" y="133350"/>
            <a:ext cx="7898780" cy="2034265"/>
            <a:chOff x="-26407" y="-66675"/>
            <a:chExt cx="6772207" cy="2419028"/>
          </a:xfrm>
        </p:grpSpPr>
        <p:sp>
          <p:nvSpPr>
            <p:cNvPr id="914" name="Google Shape;914;p16"/>
            <p:cNvSpPr txBox="1"/>
            <p:nvPr/>
          </p:nvSpPr>
          <p:spPr>
            <a:xfrm>
              <a:off x="0" y="-66675"/>
              <a:ext cx="6745800" cy="43918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 sz="2000" dirty="0" smtClean="0">
                  <a:solidFill>
                    <a:schemeClr val="dk1"/>
                  </a:solidFill>
                  <a:latin typeface="Mali Light"/>
                  <a:ea typeface="Mali Light"/>
                  <a:cs typeface="Mali Light"/>
                  <a:sym typeface="Mali Light"/>
                </a:rPr>
                <a:t>Complex sentenses </a:t>
              </a:r>
              <a:endParaRPr sz="800" dirty="0">
                <a:solidFill>
                  <a:schemeClr val="dk1"/>
                </a:solidFill>
                <a:latin typeface="Mali Light"/>
                <a:ea typeface="Mali Light"/>
                <a:cs typeface="Mali Light"/>
                <a:sym typeface="Mali Light"/>
              </a:endParaRPr>
            </a:p>
          </p:txBody>
        </p:sp>
        <p:sp>
          <p:nvSpPr>
            <p:cNvPr id="915" name="Google Shape;915;p16"/>
            <p:cNvSpPr txBox="1"/>
            <p:nvPr/>
          </p:nvSpPr>
          <p:spPr>
            <a:xfrm>
              <a:off x="-3" y="817655"/>
              <a:ext cx="6745800" cy="238743"/>
            </a:xfrm>
            <a:prstGeom prst="rect">
              <a:avLst/>
            </a:prstGeom>
            <a:noFill/>
            <a:ln>
              <a:noFill/>
            </a:ln>
          </p:spPr>
          <p:txBody>
            <a:bodyPr spcFirstLastPara="1" wrap="square" lIns="0" tIns="0" rIns="0" bIns="0" anchor="t" anchorCtr="0">
              <a:spAutoFit/>
            </a:bodyPr>
            <a:lstStyle/>
            <a:p>
              <a:endParaRPr sz="800" dirty="0">
                <a:solidFill>
                  <a:schemeClr val="dk1"/>
                </a:solidFill>
                <a:latin typeface="Bahnschrift" pitchFamily="34" charset="0"/>
              </a:endParaRPr>
            </a:p>
          </p:txBody>
        </p:sp>
        <p:sp>
          <p:nvSpPr>
            <p:cNvPr id="916" name="Google Shape;916;p16"/>
            <p:cNvSpPr txBox="1"/>
            <p:nvPr/>
          </p:nvSpPr>
          <p:spPr>
            <a:xfrm>
              <a:off x="-26407" y="2198638"/>
              <a:ext cx="6745800" cy="153715"/>
            </a:xfrm>
            <a:prstGeom prst="rect">
              <a:avLst/>
            </a:prstGeom>
            <a:noFill/>
            <a:ln>
              <a:noFill/>
            </a:ln>
          </p:spPr>
          <p:txBody>
            <a:bodyPr spcFirstLastPara="1" wrap="square" lIns="0" tIns="0" rIns="0" bIns="0" anchor="t" anchorCtr="0">
              <a:spAutoFit/>
            </a:bodyPr>
            <a:lstStyle/>
            <a:p>
              <a:pPr marL="171450" marR="0" lvl="0" indent="-171450" algn="l" rtl="0">
                <a:lnSpc>
                  <a:spcPct val="120000"/>
                </a:lnSpc>
                <a:spcBef>
                  <a:spcPts val="0"/>
                </a:spcBef>
                <a:spcAft>
                  <a:spcPts val="0"/>
                </a:spcAft>
                <a:buFont typeface="Arial" pitchFamily="34" charset="0"/>
                <a:buChar char="•"/>
              </a:pPr>
              <a:endParaRPr sz="700" dirty="0">
                <a:solidFill>
                  <a:schemeClr val="dk1"/>
                </a:solidFill>
              </a:endParaRPr>
            </a:p>
          </p:txBody>
        </p:sp>
      </p:grpSp>
      <p:grpSp>
        <p:nvGrpSpPr>
          <p:cNvPr id="925" name="Google Shape;925;p16"/>
          <p:cNvGrpSpPr/>
          <p:nvPr/>
        </p:nvGrpSpPr>
        <p:grpSpPr>
          <a:xfrm>
            <a:off x="5401104" y="3521223"/>
            <a:ext cx="3796426" cy="1336951"/>
            <a:chOff x="11917437" y="249981"/>
            <a:chExt cx="7591957" cy="2778922"/>
          </a:xfrm>
        </p:grpSpPr>
        <p:sp>
          <p:nvSpPr>
            <p:cNvPr id="926" name="Google Shape;926;p16"/>
            <p:cNvSpPr/>
            <p:nvPr/>
          </p:nvSpPr>
          <p:spPr>
            <a:xfrm>
              <a:off x="16141855" y="400266"/>
              <a:ext cx="3062245" cy="2491046"/>
            </a:xfrm>
            <a:custGeom>
              <a:avLst/>
              <a:gdLst/>
              <a:ahLst/>
              <a:cxnLst/>
              <a:rect l="l" t="t" r="r" b="b"/>
              <a:pathLst>
                <a:path w="3062245" h="2491046" extrusionOk="0">
                  <a:moveTo>
                    <a:pt x="3034921" y="596972"/>
                  </a:moveTo>
                  <a:cubicBezTo>
                    <a:pt x="3061796" y="736835"/>
                    <a:pt x="3065015" y="882353"/>
                    <a:pt x="3060612" y="1023171"/>
                  </a:cubicBezTo>
                  <a:cubicBezTo>
                    <a:pt x="3052579" y="1279942"/>
                    <a:pt x="3020086" y="1540428"/>
                    <a:pt x="2915454" y="1775125"/>
                  </a:cubicBezTo>
                  <a:cubicBezTo>
                    <a:pt x="2672936" y="2319128"/>
                    <a:pt x="2055649" y="2486220"/>
                    <a:pt x="1506538" y="2490799"/>
                  </a:cubicBezTo>
                  <a:cubicBezTo>
                    <a:pt x="1213261" y="2493240"/>
                    <a:pt x="879791" y="2479777"/>
                    <a:pt x="610656" y="2351694"/>
                  </a:cubicBezTo>
                  <a:cubicBezTo>
                    <a:pt x="221918" y="2166681"/>
                    <a:pt x="140335" y="1757872"/>
                    <a:pt x="63382" y="1373533"/>
                  </a:cubicBezTo>
                  <a:cubicBezTo>
                    <a:pt x="34639" y="1230016"/>
                    <a:pt x="19015" y="1084180"/>
                    <a:pt x="11666" y="938101"/>
                  </a:cubicBezTo>
                  <a:cubicBezTo>
                    <a:pt x="10831" y="935053"/>
                    <a:pt x="10011" y="932264"/>
                    <a:pt x="9510" y="930247"/>
                  </a:cubicBezTo>
                  <a:cubicBezTo>
                    <a:pt x="-8620" y="865508"/>
                    <a:pt x="1964" y="795721"/>
                    <a:pt x="17998" y="731559"/>
                  </a:cubicBezTo>
                  <a:cubicBezTo>
                    <a:pt x="73328" y="546970"/>
                    <a:pt x="181028" y="398374"/>
                    <a:pt x="341476" y="290926"/>
                  </a:cubicBezTo>
                  <a:cubicBezTo>
                    <a:pt x="565287" y="141041"/>
                    <a:pt x="848847" y="75348"/>
                    <a:pt x="1112697" y="38111"/>
                  </a:cubicBezTo>
                  <a:cubicBezTo>
                    <a:pt x="1399901" y="-2430"/>
                    <a:pt x="1690947" y="-2445"/>
                    <a:pt x="1980367" y="1846"/>
                  </a:cubicBezTo>
                  <a:cubicBezTo>
                    <a:pt x="2137885" y="4180"/>
                    <a:pt x="2296178" y="7728"/>
                    <a:pt x="2451236" y="35579"/>
                  </a:cubicBezTo>
                  <a:cubicBezTo>
                    <a:pt x="2646698" y="70678"/>
                    <a:pt x="2851468" y="143740"/>
                    <a:pt x="2946581" y="331149"/>
                  </a:cubicBezTo>
                  <a:cubicBezTo>
                    <a:pt x="2989308" y="415324"/>
                    <a:pt x="3017231" y="504928"/>
                    <a:pt x="3034921" y="5969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7" name="Google Shape;927;p16"/>
            <p:cNvSpPr/>
            <p:nvPr/>
          </p:nvSpPr>
          <p:spPr>
            <a:xfrm>
              <a:off x="12242590" y="482956"/>
              <a:ext cx="3059286" cy="2485670"/>
            </a:xfrm>
            <a:custGeom>
              <a:avLst/>
              <a:gdLst/>
              <a:ahLst/>
              <a:cxnLst/>
              <a:rect l="l" t="t" r="r" b="b"/>
              <a:pathLst>
                <a:path w="3059286" h="2485670" extrusionOk="0">
                  <a:moveTo>
                    <a:pt x="16075" y="653478"/>
                  </a:moveTo>
                  <a:cubicBezTo>
                    <a:pt x="-5137" y="794311"/>
                    <a:pt x="-2480" y="939829"/>
                    <a:pt x="7602" y="1080359"/>
                  </a:cubicBezTo>
                  <a:cubicBezTo>
                    <a:pt x="25990" y="1336600"/>
                    <a:pt x="68975" y="1595555"/>
                    <a:pt x="182976" y="1825855"/>
                  </a:cubicBezTo>
                  <a:cubicBezTo>
                    <a:pt x="447237" y="2359654"/>
                    <a:pt x="1070780" y="2501791"/>
                    <a:pt x="1619633" y="2484264"/>
                  </a:cubicBezTo>
                  <a:cubicBezTo>
                    <a:pt x="1912758" y="2474909"/>
                    <a:pt x="2245423" y="2448044"/>
                    <a:pt x="2509167" y="2309227"/>
                  </a:cubicBezTo>
                  <a:cubicBezTo>
                    <a:pt x="2890117" y="2108734"/>
                    <a:pt x="2955149" y="1696969"/>
                    <a:pt x="3016538" y="1309840"/>
                  </a:cubicBezTo>
                  <a:cubicBezTo>
                    <a:pt x="3039466" y="1165277"/>
                    <a:pt x="3049199" y="1018940"/>
                    <a:pt x="3050656" y="872680"/>
                  </a:cubicBezTo>
                  <a:cubicBezTo>
                    <a:pt x="3051370" y="869602"/>
                    <a:pt x="3052068" y="866782"/>
                    <a:pt x="3052494" y="864750"/>
                  </a:cubicBezTo>
                  <a:cubicBezTo>
                    <a:pt x="3067996" y="799329"/>
                    <a:pt x="3054604" y="730027"/>
                    <a:pt x="3035989" y="666577"/>
                  </a:cubicBezTo>
                  <a:cubicBezTo>
                    <a:pt x="2973264" y="484369"/>
                    <a:pt x="2859643" y="340230"/>
                    <a:pt x="2695003" y="239317"/>
                  </a:cubicBezTo>
                  <a:cubicBezTo>
                    <a:pt x="2465332" y="98559"/>
                    <a:pt x="2179342" y="44327"/>
                    <a:pt x="1914201" y="17719"/>
                  </a:cubicBezTo>
                  <a:cubicBezTo>
                    <a:pt x="1625600" y="-11239"/>
                    <a:pt x="1334783" y="451"/>
                    <a:pt x="1045772" y="16385"/>
                  </a:cubicBezTo>
                  <a:cubicBezTo>
                    <a:pt x="888467" y="25057"/>
                    <a:pt x="730463" y="34973"/>
                    <a:pt x="576650" y="69025"/>
                  </a:cubicBezTo>
                  <a:cubicBezTo>
                    <a:pt x="382766" y="111947"/>
                    <a:pt x="181093" y="193196"/>
                    <a:pt x="93634" y="384274"/>
                  </a:cubicBezTo>
                  <a:cubicBezTo>
                    <a:pt x="54323" y="470147"/>
                    <a:pt x="30029" y="560797"/>
                    <a:pt x="16075" y="65347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8" name="Google Shape;928;p16"/>
            <p:cNvSpPr/>
            <p:nvPr/>
          </p:nvSpPr>
          <p:spPr>
            <a:xfrm>
              <a:off x="17217069" y="417259"/>
              <a:ext cx="1017415" cy="2155512"/>
            </a:xfrm>
            <a:custGeom>
              <a:avLst/>
              <a:gdLst/>
              <a:ahLst/>
              <a:cxnLst/>
              <a:rect l="l" t="t" r="r" b="b"/>
              <a:pathLst>
                <a:path w="1017415" h="2155512" extrusionOk="0">
                  <a:moveTo>
                    <a:pt x="893599" y="15615"/>
                  </a:moveTo>
                  <a:cubicBezTo>
                    <a:pt x="917847" y="-20712"/>
                    <a:pt x="976548" y="12522"/>
                    <a:pt x="956111" y="52305"/>
                  </a:cubicBezTo>
                  <a:cubicBezTo>
                    <a:pt x="934747" y="90117"/>
                    <a:pt x="914401" y="128278"/>
                    <a:pt x="896377" y="167789"/>
                  </a:cubicBezTo>
                  <a:cubicBezTo>
                    <a:pt x="844919" y="295932"/>
                    <a:pt x="803634" y="429518"/>
                    <a:pt x="779006" y="565454"/>
                  </a:cubicBezTo>
                  <a:cubicBezTo>
                    <a:pt x="740894" y="860296"/>
                    <a:pt x="922220" y="704893"/>
                    <a:pt x="1005337" y="865072"/>
                  </a:cubicBezTo>
                  <a:cubicBezTo>
                    <a:pt x="1047958" y="1007330"/>
                    <a:pt x="968091" y="1157700"/>
                    <a:pt x="916192" y="1287890"/>
                  </a:cubicBezTo>
                  <a:cubicBezTo>
                    <a:pt x="827473" y="1448736"/>
                    <a:pt x="554937" y="2239397"/>
                    <a:pt x="338323" y="2148217"/>
                  </a:cubicBezTo>
                  <a:cubicBezTo>
                    <a:pt x="258304" y="2109996"/>
                    <a:pt x="260141" y="2005185"/>
                    <a:pt x="256740" y="1928682"/>
                  </a:cubicBezTo>
                  <a:cubicBezTo>
                    <a:pt x="268583" y="1755206"/>
                    <a:pt x="334406" y="1589145"/>
                    <a:pt x="395065" y="1427601"/>
                  </a:cubicBezTo>
                  <a:cubicBezTo>
                    <a:pt x="425251" y="1344563"/>
                    <a:pt x="465974" y="1264693"/>
                    <a:pt x="486579" y="1178531"/>
                  </a:cubicBezTo>
                  <a:cubicBezTo>
                    <a:pt x="492015" y="1120069"/>
                    <a:pt x="392484" y="1154000"/>
                    <a:pt x="359080" y="1157017"/>
                  </a:cubicBezTo>
                  <a:cubicBezTo>
                    <a:pt x="290524" y="1165174"/>
                    <a:pt x="221969" y="1180184"/>
                    <a:pt x="152684" y="1178289"/>
                  </a:cubicBezTo>
                  <a:cubicBezTo>
                    <a:pt x="42252" y="1182868"/>
                    <a:pt x="-17193" y="1099480"/>
                    <a:pt x="4383" y="994701"/>
                  </a:cubicBezTo>
                  <a:cubicBezTo>
                    <a:pt x="74002" y="776939"/>
                    <a:pt x="174170" y="568820"/>
                    <a:pt x="254796" y="355288"/>
                  </a:cubicBezTo>
                  <a:cubicBezTo>
                    <a:pt x="291298" y="256452"/>
                    <a:pt x="334785" y="160163"/>
                    <a:pt x="373109" y="62160"/>
                  </a:cubicBezTo>
                  <a:cubicBezTo>
                    <a:pt x="389796" y="16161"/>
                    <a:pt x="448543" y="24560"/>
                    <a:pt x="462725" y="60144"/>
                  </a:cubicBezTo>
                  <a:cubicBezTo>
                    <a:pt x="469983" y="59492"/>
                    <a:pt x="477074" y="58597"/>
                    <a:pt x="483694" y="57187"/>
                  </a:cubicBezTo>
                  <a:cubicBezTo>
                    <a:pt x="612028" y="37811"/>
                    <a:pt x="742169" y="50031"/>
                    <a:pt x="871172" y="42769"/>
                  </a:cubicBezTo>
                  <a:cubicBezTo>
                    <a:pt x="871172" y="42829"/>
                    <a:pt x="871127" y="42905"/>
                    <a:pt x="871127" y="42966"/>
                  </a:cubicBezTo>
                  <a:lnTo>
                    <a:pt x="871066" y="42966"/>
                  </a:lnTo>
                  <a:cubicBezTo>
                    <a:pt x="871066" y="43027"/>
                    <a:pt x="871005" y="43027"/>
                    <a:pt x="871021" y="43102"/>
                  </a:cubicBezTo>
                  <a:cubicBezTo>
                    <a:pt x="872448" y="42966"/>
                    <a:pt x="873875" y="42905"/>
                    <a:pt x="875257" y="42966"/>
                  </a:cubicBezTo>
                  <a:cubicBezTo>
                    <a:pt x="881315" y="33824"/>
                    <a:pt x="887419" y="24666"/>
                    <a:pt x="893599" y="15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9" name="Google Shape;929;p16"/>
            <p:cNvSpPr/>
            <p:nvPr/>
          </p:nvSpPr>
          <p:spPr>
            <a:xfrm>
              <a:off x="13569386" y="515155"/>
              <a:ext cx="1020482" cy="2131848"/>
            </a:xfrm>
            <a:custGeom>
              <a:avLst/>
              <a:gdLst/>
              <a:ahLst/>
              <a:cxnLst/>
              <a:rect l="l" t="t" r="r" b="b"/>
              <a:pathLst>
                <a:path w="1020482" h="2131848" extrusionOk="0">
                  <a:moveTo>
                    <a:pt x="934206" y="14494"/>
                  </a:moveTo>
                  <a:cubicBezTo>
                    <a:pt x="959912" y="-20832"/>
                    <a:pt x="1017216" y="14737"/>
                    <a:pt x="995184" y="53671"/>
                  </a:cubicBezTo>
                  <a:cubicBezTo>
                    <a:pt x="972302" y="90589"/>
                    <a:pt x="950453" y="127900"/>
                    <a:pt x="930835" y="166653"/>
                  </a:cubicBezTo>
                  <a:cubicBezTo>
                    <a:pt x="874245" y="292628"/>
                    <a:pt x="827615" y="424440"/>
                    <a:pt x="797520" y="559285"/>
                  </a:cubicBezTo>
                  <a:cubicBezTo>
                    <a:pt x="747550" y="852352"/>
                    <a:pt x="934995" y="704378"/>
                    <a:pt x="1011583" y="867771"/>
                  </a:cubicBezTo>
                  <a:cubicBezTo>
                    <a:pt x="1048434" y="1011637"/>
                    <a:pt x="962554" y="1158671"/>
                    <a:pt x="905447" y="1286663"/>
                  </a:cubicBezTo>
                  <a:cubicBezTo>
                    <a:pt x="810305" y="1443809"/>
                    <a:pt x="506111" y="2222857"/>
                    <a:pt x="293338" y="2123050"/>
                  </a:cubicBezTo>
                  <a:cubicBezTo>
                    <a:pt x="214928" y="2081630"/>
                    <a:pt x="220987" y="1976986"/>
                    <a:pt x="220683" y="1900422"/>
                  </a:cubicBezTo>
                  <a:cubicBezTo>
                    <a:pt x="239511" y="1727568"/>
                    <a:pt x="311984" y="1564281"/>
                    <a:pt x="379112" y="1405300"/>
                  </a:cubicBezTo>
                  <a:cubicBezTo>
                    <a:pt x="412623" y="1323550"/>
                    <a:pt x="456550" y="1245363"/>
                    <a:pt x="480601" y="1160111"/>
                  </a:cubicBezTo>
                  <a:cubicBezTo>
                    <a:pt x="488391" y="1101922"/>
                    <a:pt x="387585" y="1131805"/>
                    <a:pt x="354074" y="1133488"/>
                  </a:cubicBezTo>
                  <a:cubicBezTo>
                    <a:pt x="285245" y="1138870"/>
                    <a:pt x="216143" y="1151121"/>
                    <a:pt x="146980" y="1146436"/>
                  </a:cubicBezTo>
                  <a:cubicBezTo>
                    <a:pt x="36457" y="1146572"/>
                    <a:pt x="-19587" y="1060850"/>
                    <a:pt x="6210" y="957026"/>
                  </a:cubicBezTo>
                  <a:cubicBezTo>
                    <a:pt x="84559" y="742236"/>
                    <a:pt x="193048" y="538317"/>
                    <a:pt x="282208" y="328211"/>
                  </a:cubicBezTo>
                  <a:cubicBezTo>
                    <a:pt x="322674" y="230921"/>
                    <a:pt x="370002" y="136467"/>
                    <a:pt x="412243" y="40086"/>
                  </a:cubicBezTo>
                  <a:cubicBezTo>
                    <a:pt x="430768" y="-5201"/>
                    <a:pt x="489135" y="5549"/>
                    <a:pt x="501859" y="41678"/>
                  </a:cubicBezTo>
                  <a:cubicBezTo>
                    <a:pt x="509132" y="41314"/>
                    <a:pt x="516268" y="40708"/>
                    <a:pt x="522934" y="39556"/>
                  </a:cubicBezTo>
                  <a:cubicBezTo>
                    <a:pt x="651952" y="25365"/>
                    <a:pt x="781501" y="42800"/>
                    <a:pt x="910686" y="40738"/>
                  </a:cubicBezTo>
                  <a:cubicBezTo>
                    <a:pt x="910686" y="40799"/>
                    <a:pt x="910625" y="40859"/>
                    <a:pt x="910640" y="40920"/>
                  </a:cubicBezTo>
                  <a:lnTo>
                    <a:pt x="910580" y="40920"/>
                  </a:lnTo>
                  <a:cubicBezTo>
                    <a:pt x="910580" y="40981"/>
                    <a:pt x="910519" y="40981"/>
                    <a:pt x="910519" y="41041"/>
                  </a:cubicBezTo>
                  <a:cubicBezTo>
                    <a:pt x="911946" y="40966"/>
                    <a:pt x="913373" y="40966"/>
                    <a:pt x="914755" y="41072"/>
                  </a:cubicBezTo>
                  <a:cubicBezTo>
                    <a:pt x="921208" y="32202"/>
                    <a:pt x="927677" y="23288"/>
                    <a:pt x="934206" y="144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0" name="Google Shape;930;p16"/>
            <p:cNvSpPr/>
            <p:nvPr/>
          </p:nvSpPr>
          <p:spPr>
            <a:xfrm>
              <a:off x="16914545" y="1992100"/>
              <a:ext cx="440270" cy="876108"/>
            </a:xfrm>
            <a:custGeom>
              <a:avLst/>
              <a:gdLst/>
              <a:ahLst/>
              <a:cxnLst/>
              <a:rect l="l" t="t" r="r" b="b"/>
              <a:pathLst>
                <a:path w="440270" h="876108" extrusionOk="0">
                  <a:moveTo>
                    <a:pt x="172528" y="875101"/>
                  </a:moveTo>
                  <a:cubicBezTo>
                    <a:pt x="133490" y="868066"/>
                    <a:pt x="129163" y="825145"/>
                    <a:pt x="139913" y="793700"/>
                  </a:cubicBezTo>
                  <a:cubicBezTo>
                    <a:pt x="129132" y="799098"/>
                    <a:pt x="116590" y="800401"/>
                    <a:pt x="104246" y="796187"/>
                  </a:cubicBezTo>
                  <a:cubicBezTo>
                    <a:pt x="97641" y="793943"/>
                    <a:pt x="91977" y="790440"/>
                    <a:pt x="87362" y="786059"/>
                  </a:cubicBezTo>
                  <a:cubicBezTo>
                    <a:pt x="67227" y="818398"/>
                    <a:pt x="13993" y="811499"/>
                    <a:pt x="2787" y="775052"/>
                  </a:cubicBezTo>
                  <a:cubicBezTo>
                    <a:pt x="-4000" y="756752"/>
                    <a:pt x="3136" y="738376"/>
                    <a:pt x="8010" y="720547"/>
                  </a:cubicBezTo>
                  <a:cubicBezTo>
                    <a:pt x="61306" y="566205"/>
                    <a:pt x="111200" y="410347"/>
                    <a:pt x="167563" y="257036"/>
                  </a:cubicBezTo>
                  <a:cubicBezTo>
                    <a:pt x="202714" y="173391"/>
                    <a:pt x="234585" y="81104"/>
                    <a:pt x="305236" y="20186"/>
                  </a:cubicBezTo>
                  <a:cubicBezTo>
                    <a:pt x="342299" y="-12471"/>
                    <a:pt x="409898" y="-5815"/>
                    <a:pt x="430108" y="42428"/>
                  </a:cubicBezTo>
                  <a:cubicBezTo>
                    <a:pt x="446188" y="80013"/>
                    <a:pt x="438763" y="123404"/>
                    <a:pt x="437199" y="163081"/>
                  </a:cubicBezTo>
                  <a:cubicBezTo>
                    <a:pt x="429835" y="297259"/>
                    <a:pt x="392164" y="426797"/>
                    <a:pt x="350180" y="553697"/>
                  </a:cubicBezTo>
                  <a:cubicBezTo>
                    <a:pt x="330031" y="615600"/>
                    <a:pt x="309244" y="677201"/>
                    <a:pt x="285952" y="737907"/>
                  </a:cubicBezTo>
                  <a:cubicBezTo>
                    <a:pt x="269371" y="766789"/>
                    <a:pt x="267777" y="814153"/>
                    <a:pt x="231806" y="825342"/>
                  </a:cubicBezTo>
                  <a:cubicBezTo>
                    <a:pt x="227889" y="854876"/>
                    <a:pt x="204429" y="881696"/>
                    <a:pt x="172528" y="875101"/>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1" name="Google Shape;931;p16"/>
            <p:cNvSpPr/>
            <p:nvPr/>
          </p:nvSpPr>
          <p:spPr>
            <a:xfrm>
              <a:off x="13144808" y="2135525"/>
              <a:ext cx="466691" cy="868317"/>
            </a:xfrm>
            <a:custGeom>
              <a:avLst/>
              <a:gdLst/>
              <a:ahLst/>
              <a:cxnLst/>
              <a:rect l="l" t="t" r="r" b="b"/>
              <a:pathLst>
                <a:path w="466691" h="868317" extrusionOk="0">
                  <a:moveTo>
                    <a:pt x="167757" y="866884"/>
                  </a:moveTo>
                  <a:cubicBezTo>
                    <a:pt x="129038" y="858288"/>
                    <a:pt x="126441" y="815230"/>
                    <a:pt x="138452" y="784240"/>
                  </a:cubicBezTo>
                  <a:cubicBezTo>
                    <a:pt x="127458" y="789198"/>
                    <a:pt x="114886" y="790001"/>
                    <a:pt x="102709" y="785286"/>
                  </a:cubicBezTo>
                  <a:cubicBezTo>
                    <a:pt x="96195" y="782769"/>
                    <a:pt x="90683" y="779055"/>
                    <a:pt x="86249" y="774491"/>
                  </a:cubicBezTo>
                  <a:cubicBezTo>
                    <a:pt x="64825" y="805981"/>
                    <a:pt x="11909" y="796945"/>
                    <a:pt x="2176" y="760103"/>
                  </a:cubicBezTo>
                  <a:cubicBezTo>
                    <a:pt x="-3867" y="741546"/>
                    <a:pt x="4013" y="723473"/>
                    <a:pt x="9586" y="705841"/>
                  </a:cubicBezTo>
                  <a:cubicBezTo>
                    <a:pt x="69061" y="553773"/>
                    <a:pt x="125211" y="400038"/>
                    <a:pt x="187723" y="249122"/>
                  </a:cubicBezTo>
                  <a:cubicBezTo>
                    <a:pt x="226215" y="166963"/>
                    <a:pt x="261791" y="76026"/>
                    <a:pt x="334840" y="18003"/>
                  </a:cubicBezTo>
                  <a:cubicBezTo>
                    <a:pt x="373195" y="-13138"/>
                    <a:pt x="440475" y="-3768"/>
                    <a:pt x="458711" y="45248"/>
                  </a:cubicBezTo>
                  <a:cubicBezTo>
                    <a:pt x="473257" y="83455"/>
                    <a:pt x="464086" y="126513"/>
                    <a:pt x="460928" y="166084"/>
                  </a:cubicBezTo>
                  <a:cubicBezTo>
                    <a:pt x="448158" y="299852"/>
                    <a:pt x="405294" y="427768"/>
                    <a:pt x="358224" y="552879"/>
                  </a:cubicBezTo>
                  <a:cubicBezTo>
                    <a:pt x="335600" y="613918"/>
                    <a:pt x="312338" y="674639"/>
                    <a:pt x="286616" y="734359"/>
                  </a:cubicBezTo>
                  <a:cubicBezTo>
                    <a:pt x="268882" y="762544"/>
                    <a:pt x="265389" y="809802"/>
                    <a:pt x="228978" y="819551"/>
                  </a:cubicBezTo>
                  <a:cubicBezTo>
                    <a:pt x="223892" y="848903"/>
                    <a:pt x="199370" y="874768"/>
                    <a:pt x="167757" y="866884"/>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2" name="Google Shape;932;p16"/>
            <p:cNvSpPr/>
            <p:nvPr/>
          </p:nvSpPr>
          <p:spPr>
            <a:xfrm>
              <a:off x="16133170" y="1311275"/>
              <a:ext cx="300583" cy="726688"/>
            </a:xfrm>
            <a:custGeom>
              <a:avLst/>
              <a:gdLst/>
              <a:ahLst/>
              <a:cxnLst/>
              <a:rect l="l" t="t" r="r" b="b"/>
              <a:pathLst>
                <a:path w="300583" h="726688" extrusionOk="0">
                  <a:moveTo>
                    <a:pt x="107947" y="2485"/>
                  </a:moveTo>
                  <a:cubicBezTo>
                    <a:pt x="134018" y="-3170"/>
                    <a:pt x="161774" y="514"/>
                    <a:pt x="185583" y="16752"/>
                  </a:cubicBezTo>
                  <a:cubicBezTo>
                    <a:pt x="257509" y="65784"/>
                    <a:pt x="277491" y="184830"/>
                    <a:pt x="289319" y="264942"/>
                  </a:cubicBezTo>
                  <a:cubicBezTo>
                    <a:pt x="304154" y="365386"/>
                    <a:pt x="301815" y="467543"/>
                    <a:pt x="296532" y="568623"/>
                  </a:cubicBezTo>
                  <a:cubicBezTo>
                    <a:pt x="294193" y="613288"/>
                    <a:pt x="289835" y="661744"/>
                    <a:pt x="259559" y="694720"/>
                  </a:cubicBezTo>
                  <a:cubicBezTo>
                    <a:pt x="237192" y="719084"/>
                    <a:pt x="202027" y="731000"/>
                    <a:pt x="169427" y="725270"/>
                  </a:cubicBezTo>
                  <a:cubicBezTo>
                    <a:pt x="106747" y="714247"/>
                    <a:pt x="78141" y="645294"/>
                    <a:pt x="60725" y="591820"/>
                  </a:cubicBezTo>
                  <a:cubicBezTo>
                    <a:pt x="21976" y="472849"/>
                    <a:pt x="3907" y="347890"/>
                    <a:pt x="323" y="223037"/>
                  </a:cubicBezTo>
                  <a:cubicBezTo>
                    <a:pt x="-1271" y="167895"/>
                    <a:pt x="2100" y="104582"/>
                    <a:pt x="31845" y="56293"/>
                  </a:cubicBezTo>
                  <a:cubicBezTo>
                    <a:pt x="48745" y="28851"/>
                    <a:pt x="77184" y="9156"/>
                    <a:pt x="107947" y="248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3" name="Google Shape;933;p16"/>
            <p:cNvSpPr/>
            <p:nvPr/>
          </p:nvSpPr>
          <p:spPr>
            <a:xfrm>
              <a:off x="15028470" y="1332956"/>
              <a:ext cx="292793" cy="728471"/>
            </a:xfrm>
            <a:custGeom>
              <a:avLst/>
              <a:gdLst/>
              <a:ahLst/>
              <a:cxnLst/>
              <a:rect l="l" t="t" r="r" b="b"/>
              <a:pathLst>
                <a:path w="292793" h="728471" extrusionOk="0">
                  <a:moveTo>
                    <a:pt x="176239" y="1651"/>
                  </a:moveTo>
                  <a:cubicBezTo>
                    <a:pt x="149956" y="-2958"/>
                    <a:pt x="122382" y="1848"/>
                    <a:pt x="99242" y="19026"/>
                  </a:cubicBezTo>
                  <a:cubicBezTo>
                    <a:pt x="29365" y="70908"/>
                    <a:pt x="14196" y="190667"/>
                    <a:pt x="5602" y="271189"/>
                  </a:cubicBezTo>
                  <a:cubicBezTo>
                    <a:pt x="-5163" y="372148"/>
                    <a:pt x="1290" y="474122"/>
                    <a:pt x="10659" y="574915"/>
                  </a:cubicBezTo>
                  <a:cubicBezTo>
                    <a:pt x="14804" y="619459"/>
                    <a:pt x="21105" y="667687"/>
                    <a:pt x="52688" y="699419"/>
                  </a:cubicBezTo>
                  <a:cubicBezTo>
                    <a:pt x="76010" y="722859"/>
                    <a:pt x="111632" y="733350"/>
                    <a:pt x="143973" y="726315"/>
                  </a:cubicBezTo>
                  <a:cubicBezTo>
                    <a:pt x="206151" y="712776"/>
                    <a:pt x="231964" y="642731"/>
                    <a:pt x="247209" y="588605"/>
                  </a:cubicBezTo>
                  <a:cubicBezTo>
                    <a:pt x="281115" y="468164"/>
                    <a:pt x="294142" y="342583"/>
                    <a:pt x="292685" y="217684"/>
                  </a:cubicBezTo>
                  <a:cubicBezTo>
                    <a:pt x="292047" y="162528"/>
                    <a:pt x="286125" y="99396"/>
                    <a:pt x="254467" y="52351"/>
                  </a:cubicBezTo>
                  <a:cubicBezTo>
                    <a:pt x="236459" y="25621"/>
                    <a:pt x="207245" y="7094"/>
                    <a:pt x="176239" y="16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4" name="Google Shape;934;p16"/>
            <p:cNvSpPr/>
            <p:nvPr/>
          </p:nvSpPr>
          <p:spPr>
            <a:xfrm>
              <a:off x="18262680" y="645634"/>
              <a:ext cx="971091" cy="1729316"/>
            </a:xfrm>
            <a:custGeom>
              <a:avLst/>
              <a:gdLst/>
              <a:ahLst/>
              <a:cxnLst/>
              <a:rect l="l" t="t" r="r" b="b"/>
              <a:pathLst>
                <a:path w="971091" h="1729316" extrusionOk="0">
                  <a:moveTo>
                    <a:pt x="969274" y="164893"/>
                  </a:moveTo>
                  <a:cubicBezTo>
                    <a:pt x="947835" y="329817"/>
                    <a:pt x="686869" y="375468"/>
                    <a:pt x="538993" y="607527"/>
                  </a:cubicBezTo>
                  <a:cubicBezTo>
                    <a:pt x="373139" y="867816"/>
                    <a:pt x="435529" y="1198468"/>
                    <a:pt x="381065" y="1499663"/>
                  </a:cubicBezTo>
                  <a:cubicBezTo>
                    <a:pt x="328027" y="1792927"/>
                    <a:pt x="69354" y="1761923"/>
                    <a:pt x="13690" y="1645484"/>
                  </a:cubicBezTo>
                  <a:cubicBezTo>
                    <a:pt x="-18105" y="1578971"/>
                    <a:pt x="-3058" y="1598757"/>
                    <a:pt x="151317" y="833748"/>
                  </a:cubicBezTo>
                  <a:cubicBezTo>
                    <a:pt x="171754" y="732456"/>
                    <a:pt x="143209" y="612030"/>
                    <a:pt x="293893" y="424409"/>
                  </a:cubicBezTo>
                  <a:cubicBezTo>
                    <a:pt x="408380" y="281862"/>
                    <a:pt x="574219" y="175172"/>
                    <a:pt x="767465" y="38114"/>
                  </a:cubicBezTo>
                  <a:cubicBezTo>
                    <a:pt x="906307" y="-60358"/>
                    <a:pt x="984200" y="50001"/>
                    <a:pt x="969274" y="16489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5" name="Google Shape;935;p16"/>
            <p:cNvSpPr/>
            <p:nvPr/>
          </p:nvSpPr>
          <p:spPr>
            <a:xfrm>
              <a:off x="12192886" y="783119"/>
              <a:ext cx="1029362" cy="1699892"/>
            </a:xfrm>
            <a:custGeom>
              <a:avLst/>
              <a:gdLst/>
              <a:ahLst/>
              <a:cxnLst/>
              <a:rect l="l" t="t" r="r" b="b"/>
              <a:pathLst>
                <a:path w="1029362" h="1699892" extrusionOk="0">
                  <a:moveTo>
                    <a:pt x="3115" y="168969"/>
                  </a:moveTo>
                  <a:cubicBezTo>
                    <a:pt x="31190" y="332893"/>
                    <a:pt x="293795" y="368021"/>
                    <a:pt x="450903" y="593940"/>
                  </a:cubicBezTo>
                  <a:cubicBezTo>
                    <a:pt x="627128" y="847346"/>
                    <a:pt x="578114" y="1180242"/>
                    <a:pt x="644696" y="1478995"/>
                  </a:cubicBezTo>
                  <a:cubicBezTo>
                    <a:pt x="709531" y="1769895"/>
                    <a:pt x="966747" y="1728505"/>
                    <a:pt x="1017658" y="1609913"/>
                  </a:cubicBezTo>
                  <a:cubicBezTo>
                    <a:pt x="1046751" y="1542172"/>
                    <a:pt x="1032508" y="1562549"/>
                    <a:pt x="847386" y="804379"/>
                  </a:cubicBezTo>
                  <a:cubicBezTo>
                    <a:pt x="822879" y="703980"/>
                    <a:pt x="846551" y="582523"/>
                    <a:pt x="688410" y="401103"/>
                  </a:cubicBezTo>
                  <a:cubicBezTo>
                    <a:pt x="568260" y="263272"/>
                    <a:pt x="398261" y="163359"/>
                    <a:pt x="199625" y="34170"/>
                  </a:cubicBezTo>
                  <a:cubicBezTo>
                    <a:pt x="56942" y="-58617"/>
                    <a:pt x="-16442" y="54789"/>
                    <a:pt x="3115" y="1689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6" name="Google Shape;936;p16"/>
            <p:cNvSpPr/>
            <p:nvPr/>
          </p:nvSpPr>
          <p:spPr>
            <a:xfrm>
              <a:off x="15281702" y="888362"/>
              <a:ext cx="872622" cy="333895"/>
            </a:xfrm>
            <a:custGeom>
              <a:avLst/>
              <a:gdLst/>
              <a:ahLst/>
              <a:cxnLst/>
              <a:rect l="l" t="t" r="r" b="b"/>
              <a:pathLst>
                <a:path w="872622" h="333895" extrusionOk="0">
                  <a:moveTo>
                    <a:pt x="365511" y="5112"/>
                  </a:moveTo>
                  <a:cubicBezTo>
                    <a:pt x="409423" y="-649"/>
                    <a:pt x="453927" y="-1544"/>
                    <a:pt x="498052" y="2444"/>
                  </a:cubicBezTo>
                  <a:cubicBezTo>
                    <a:pt x="498280" y="2459"/>
                    <a:pt x="498492" y="2489"/>
                    <a:pt x="498720" y="2504"/>
                  </a:cubicBezTo>
                  <a:cubicBezTo>
                    <a:pt x="588578" y="10767"/>
                    <a:pt x="678315" y="30598"/>
                    <a:pt x="758532" y="73035"/>
                  </a:cubicBezTo>
                  <a:cubicBezTo>
                    <a:pt x="791390" y="93730"/>
                    <a:pt x="881871" y="118337"/>
                    <a:pt x="842787" y="169839"/>
                  </a:cubicBezTo>
                  <a:cubicBezTo>
                    <a:pt x="843349" y="172568"/>
                    <a:pt x="843653" y="175313"/>
                    <a:pt x="843714" y="178102"/>
                  </a:cubicBezTo>
                  <a:cubicBezTo>
                    <a:pt x="844032" y="178224"/>
                    <a:pt x="844275" y="178406"/>
                    <a:pt x="844519" y="178542"/>
                  </a:cubicBezTo>
                  <a:cubicBezTo>
                    <a:pt x="845323" y="178845"/>
                    <a:pt x="846143" y="179164"/>
                    <a:pt x="846887" y="179543"/>
                  </a:cubicBezTo>
                  <a:cubicBezTo>
                    <a:pt x="846887" y="179603"/>
                    <a:pt x="846826" y="179664"/>
                    <a:pt x="846765" y="179725"/>
                  </a:cubicBezTo>
                  <a:cubicBezTo>
                    <a:pt x="866368" y="189610"/>
                    <a:pt x="877574" y="211472"/>
                    <a:pt x="870483" y="233593"/>
                  </a:cubicBezTo>
                  <a:cubicBezTo>
                    <a:pt x="867811" y="241977"/>
                    <a:pt x="862891" y="248936"/>
                    <a:pt x="856544" y="254167"/>
                  </a:cubicBezTo>
                  <a:cubicBezTo>
                    <a:pt x="882311" y="285611"/>
                    <a:pt x="846781" y="331898"/>
                    <a:pt x="809504" y="314448"/>
                  </a:cubicBezTo>
                  <a:cubicBezTo>
                    <a:pt x="743166" y="282882"/>
                    <a:pt x="673092" y="260140"/>
                    <a:pt x="601895" y="242553"/>
                  </a:cubicBezTo>
                  <a:cubicBezTo>
                    <a:pt x="601348" y="242417"/>
                    <a:pt x="600801" y="242295"/>
                    <a:pt x="600255" y="242159"/>
                  </a:cubicBezTo>
                  <a:cubicBezTo>
                    <a:pt x="492631" y="216294"/>
                    <a:pt x="379557" y="218568"/>
                    <a:pt x="273072" y="248739"/>
                  </a:cubicBezTo>
                  <a:cubicBezTo>
                    <a:pt x="272525" y="248890"/>
                    <a:pt x="271994" y="249042"/>
                    <a:pt x="271447" y="249194"/>
                  </a:cubicBezTo>
                  <a:cubicBezTo>
                    <a:pt x="201024" y="269631"/>
                    <a:pt x="131922" y="295178"/>
                    <a:pt x="66920" y="329382"/>
                  </a:cubicBezTo>
                  <a:cubicBezTo>
                    <a:pt x="30372" y="348333"/>
                    <a:pt x="-6996" y="303501"/>
                    <a:pt x="17481" y="271056"/>
                  </a:cubicBezTo>
                  <a:cubicBezTo>
                    <a:pt x="10921" y="266098"/>
                    <a:pt x="5729" y="259337"/>
                    <a:pt x="2722" y="251058"/>
                  </a:cubicBezTo>
                  <a:cubicBezTo>
                    <a:pt x="-5265" y="229241"/>
                    <a:pt x="5045" y="206939"/>
                    <a:pt x="24238" y="196281"/>
                  </a:cubicBezTo>
                  <a:cubicBezTo>
                    <a:pt x="24177" y="196220"/>
                    <a:pt x="24101" y="196159"/>
                    <a:pt x="24101" y="196099"/>
                  </a:cubicBezTo>
                  <a:cubicBezTo>
                    <a:pt x="24830" y="195689"/>
                    <a:pt x="25635" y="195356"/>
                    <a:pt x="26424" y="195007"/>
                  </a:cubicBezTo>
                  <a:cubicBezTo>
                    <a:pt x="26667" y="194871"/>
                    <a:pt x="26910" y="194674"/>
                    <a:pt x="27214" y="194537"/>
                  </a:cubicBezTo>
                  <a:cubicBezTo>
                    <a:pt x="27168" y="191747"/>
                    <a:pt x="27365" y="189003"/>
                    <a:pt x="27806" y="186244"/>
                  </a:cubicBezTo>
                  <a:cubicBezTo>
                    <a:pt x="-13327" y="136348"/>
                    <a:pt x="76091" y="108118"/>
                    <a:pt x="108098" y="86119"/>
                  </a:cubicBezTo>
                  <a:cubicBezTo>
                    <a:pt x="186538" y="40483"/>
                    <a:pt x="275395" y="17074"/>
                    <a:pt x="364858" y="5203"/>
                  </a:cubicBezTo>
                  <a:cubicBezTo>
                    <a:pt x="365071" y="5173"/>
                    <a:pt x="365284" y="5142"/>
                    <a:pt x="365511" y="51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7" name="Google Shape;937;p16"/>
            <p:cNvSpPr/>
            <p:nvPr/>
          </p:nvSpPr>
          <p:spPr>
            <a:xfrm>
              <a:off x="19185256" y="1022045"/>
              <a:ext cx="66611" cy="602571"/>
            </a:xfrm>
            <a:custGeom>
              <a:avLst/>
              <a:gdLst/>
              <a:ahLst/>
              <a:cxnLst/>
              <a:rect l="l" t="t" r="r" b="b"/>
              <a:pathLst>
                <a:path w="66611" h="602571" extrusionOk="0">
                  <a:moveTo>
                    <a:pt x="7918" y="602355"/>
                  </a:moveTo>
                  <a:cubicBezTo>
                    <a:pt x="-11775" y="595259"/>
                    <a:pt x="11380" y="554824"/>
                    <a:pt x="12109" y="539041"/>
                  </a:cubicBezTo>
                  <a:cubicBezTo>
                    <a:pt x="17408" y="515738"/>
                    <a:pt x="20809" y="492102"/>
                    <a:pt x="24180" y="468450"/>
                  </a:cubicBezTo>
                  <a:cubicBezTo>
                    <a:pt x="41125" y="317868"/>
                    <a:pt x="47214" y="163481"/>
                    <a:pt x="25106" y="13233"/>
                  </a:cubicBezTo>
                  <a:cubicBezTo>
                    <a:pt x="21994" y="-640"/>
                    <a:pt x="43661" y="-5704"/>
                    <a:pt x="46698" y="8381"/>
                  </a:cubicBezTo>
                  <a:cubicBezTo>
                    <a:pt x="75395" y="156188"/>
                    <a:pt x="68821" y="309333"/>
                    <a:pt x="53545" y="458444"/>
                  </a:cubicBezTo>
                  <a:cubicBezTo>
                    <a:pt x="49810" y="482899"/>
                    <a:pt x="38164" y="608480"/>
                    <a:pt x="7918" y="602355"/>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8" name="Google Shape;938;p16"/>
            <p:cNvSpPr/>
            <p:nvPr/>
          </p:nvSpPr>
          <p:spPr>
            <a:xfrm>
              <a:off x="12192841" y="1163018"/>
              <a:ext cx="82128" cy="601039"/>
            </a:xfrm>
            <a:custGeom>
              <a:avLst/>
              <a:gdLst/>
              <a:ahLst/>
              <a:cxnLst/>
              <a:rect l="l" t="t" r="r" b="b"/>
              <a:pathLst>
                <a:path w="82128" h="601039" extrusionOk="0">
                  <a:moveTo>
                    <a:pt x="74736" y="600729"/>
                  </a:moveTo>
                  <a:cubicBezTo>
                    <a:pt x="94141" y="592845"/>
                    <a:pt x="69361" y="553381"/>
                    <a:pt x="67995" y="537643"/>
                  </a:cubicBezTo>
                  <a:cubicBezTo>
                    <a:pt x="61769" y="514568"/>
                    <a:pt x="57411" y="491083"/>
                    <a:pt x="53084" y="467583"/>
                  </a:cubicBezTo>
                  <a:cubicBezTo>
                    <a:pt x="30065" y="317804"/>
                    <a:pt x="17766" y="163796"/>
                    <a:pt x="33785" y="12774"/>
                  </a:cubicBezTo>
                  <a:cubicBezTo>
                    <a:pt x="36336" y="-1204"/>
                    <a:pt x="14486" y="-5404"/>
                    <a:pt x="12012" y="8802"/>
                  </a:cubicBezTo>
                  <a:cubicBezTo>
                    <a:pt x="-10704" y="157641"/>
                    <a:pt x="2051" y="310406"/>
                    <a:pt x="23339" y="458774"/>
                  </a:cubicBezTo>
                  <a:cubicBezTo>
                    <a:pt x="28061" y="483047"/>
                    <a:pt x="44763" y="608067"/>
                    <a:pt x="74736" y="600729"/>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9" name="Google Shape;939;p16"/>
            <p:cNvSpPr/>
            <p:nvPr/>
          </p:nvSpPr>
          <p:spPr>
            <a:xfrm>
              <a:off x="16011613" y="249981"/>
              <a:ext cx="3497781" cy="2700780"/>
            </a:xfrm>
            <a:custGeom>
              <a:avLst/>
              <a:gdLst/>
              <a:ahLst/>
              <a:cxnLst/>
              <a:rect l="l" t="t" r="r" b="b"/>
              <a:pathLst>
                <a:path w="3497781" h="2700780" extrusionOk="0">
                  <a:moveTo>
                    <a:pt x="3465137" y="388571"/>
                  </a:moveTo>
                  <a:cubicBezTo>
                    <a:pt x="3344652" y="125796"/>
                    <a:pt x="2949294" y="95913"/>
                    <a:pt x="2704210" y="61391"/>
                  </a:cubicBezTo>
                  <a:cubicBezTo>
                    <a:pt x="1028558" y="-174610"/>
                    <a:pt x="-254361" y="294965"/>
                    <a:pt x="43015" y="1039263"/>
                  </a:cubicBezTo>
                  <a:cubicBezTo>
                    <a:pt x="178593" y="2090563"/>
                    <a:pt x="343718" y="2584669"/>
                    <a:pt x="1188885" y="2675970"/>
                  </a:cubicBezTo>
                  <a:cubicBezTo>
                    <a:pt x="2597087" y="2828084"/>
                    <a:pt x="3329347" y="2287386"/>
                    <a:pt x="3273318" y="869912"/>
                  </a:cubicBezTo>
                  <a:cubicBezTo>
                    <a:pt x="3401410" y="825216"/>
                    <a:pt x="3569495" y="616173"/>
                    <a:pt x="3465137" y="388571"/>
                  </a:cubicBezTo>
                  <a:close/>
                  <a:moveTo>
                    <a:pt x="3125897" y="1421631"/>
                  </a:moveTo>
                  <a:cubicBezTo>
                    <a:pt x="2972510" y="2406691"/>
                    <a:pt x="2349650" y="2642055"/>
                    <a:pt x="1355210" y="2582107"/>
                  </a:cubicBezTo>
                  <a:cubicBezTo>
                    <a:pt x="1008318" y="2561199"/>
                    <a:pt x="666604" y="2495233"/>
                    <a:pt x="456413" y="2190597"/>
                  </a:cubicBezTo>
                  <a:cubicBezTo>
                    <a:pt x="283727" y="1940329"/>
                    <a:pt x="213288" y="1601505"/>
                    <a:pt x="192851" y="1303313"/>
                  </a:cubicBezTo>
                  <a:cubicBezTo>
                    <a:pt x="168830" y="952950"/>
                    <a:pt x="246632" y="654682"/>
                    <a:pt x="572099" y="471367"/>
                  </a:cubicBezTo>
                  <a:cubicBezTo>
                    <a:pt x="714828" y="390982"/>
                    <a:pt x="874442" y="345316"/>
                    <a:pt x="1034480" y="310066"/>
                  </a:cubicBezTo>
                  <a:cubicBezTo>
                    <a:pt x="1412089" y="226906"/>
                    <a:pt x="1801678" y="198418"/>
                    <a:pt x="2187410" y="225057"/>
                  </a:cubicBezTo>
                  <a:cubicBezTo>
                    <a:pt x="2463955" y="244145"/>
                    <a:pt x="2909618" y="256880"/>
                    <a:pt x="3057479" y="542201"/>
                  </a:cubicBezTo>
                  <a:cubicBezTo>
                    <a:pt x="3197565" y="812542"/>
                    <a:pt x="3171312" y="1129958"/>
                    <a:pt x="3125897" y="1421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0" name="Google Shape;940;p16"/>
            <p:cNvSpPr/>
            <p:nvPr/>
          </p:nvSpPr>
          <p:spPr>
            <a:xfrm>
              <a:off x="11917437" y="333025"/>
              <a:ext cx="3507534" cy="2695878"/>
            </a:xfrm>
            <a:custGeom>
              <a:avLst/>
              <a:gdLst/>
              <a:ahLst/>
              <a:cxnLst/>
              <a:rect l="l" t="t" r="r" b="b"/>
              <a:pathLst>
                <a:path w="3507534" h="2695878" extrusionOk="0">
                  <a:moveTo>
                    <a:pt x="27026" y="457079"/>
                  </a:moveTo>
                  <a:cubicBezTo>
                    <a:pt x="136806" y="189665"/>
                    <a:pt x="530647" y="143908"/>
                    <a:pt x="774136" y="99561"/>
                  </a:cubicBezTo>
                  <a:cubicBezTo>
                    <a:pt x="2438916" y="-203650"/>
                    <a:pt x="3739737" y="213923"/>
                    <a:pt x="3472621" y="969592"/>
                  </a:cubicBezTo>
                  <a:cubicBezTo>
                    <a:pt x="3379559" y="2025500"/>
                    <a:pt x="3234522" y="2525837"/>
                    <a:pt x="2393713" y="2651055"/>
                  </a:cubicBezTo>
                  <a:cubicBezTo>
                    <a:pt x="992784" y="2859704"/>
                    <a:pt x="239313" y="2348890"/>
                    <a:pt x="238113" y="930309"/>
                  </a:cubicBezTo>
                  <a:cubicBezTo>
                    <a:pt x="108321" y="890814"/>
                    <a:pt x="-68070" y="688698"/>
                    <a:pt x="27026" y="457079"/>
                  </a:cubicBezTo>
                  <a:close/>
                  <a:moveTo>
                    <a:pt x="407672" y="1475660"/>
                  </a:moveTo>
                  <a:cubicBezTo>
                    <a:pt x="600690" y="2453746"/>
                    <a:pt x="1232523" y="2663866"/>
                    <a:pt x="2223744" y="2563968"/>
                  </a:cubicBezTo>
                  <a:cubicBezTo>
                    <a:pt x="2569512" y="2529128"/>
                    <a:pt x="2908281" y="2449470"/>
                    <a:pt x="3106021" y="2136632"/>
                  </a:cubicBezTo>
                  <a:cubicBezTo>
                    <a:pt x="3268474" y="1879618"/>
                    <a:pt x="3325170" y="1538246"/>
                    <a:pt x="3333582" y="1239463"/>
                  </a:cubicBezTo>
                  <a:cubicBezTo>
                    <a:pt x="3343452" y="888418"/>
                    <a:pt x="3253669" y="593516"/>
                    <a:pt x="2921081" y="423452"/>
                  </a:cubicBezTo>
                  <a:cubicBezTo>
                    <a:pt x="2775224" y="348873"/>
                    <a:pt x="2613895" y="309666"/>
                    <a:pt x="2452581" y="280890"/>
                  </a:cubicBezTo>
                  <a:cubicBezTo>
                    <a:pt x="2071920" y="212983"/>
                    <a:pt x="1681511" y="200202"/>
                    <a:pt x="1297146" y="242320"/>
                  </a:cubicBezTo>
                  <a:cubicBezTo>
                    <a:pt x="1021603" y="272521"/>
                    <a:pt x="576821" y="303162"/>
                    <a:pt x="440576" y="594198"/>
                  </a:cubicBezTo>
                  <a:cubicBezTo>
                    <a:pt x="311482" y="869952"/>
                    <a:pt x="350520" y="1186049"/>
                    <a:pt x="407672" y="147566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41" name="Google Shape;941;p16"/>
          <p:cNvGrpSpPr/>
          <p:nvPr/>
        </p:nvGrpSpPr>
        <p:grpSpPr>
          <a:xfrm rot="20584391">
            <a:off x="144022" y="3630584"/>
            <a:ext cx="2295744" cy="1457560"/>
            <a:chOff x="-277481" y="8830230"/>
            <a:chExt cx="4591529" cy="2915147"/>
          </a:xfrm>
        </p:grpSpPr>
        <p:sp>
          <p:nvSpPr>
            <p:cNvPr id="942" name="Google Shape;942;p16"/>
            <p:cNvSpPr/>
            <p:nvPr/>
          </p:nvSpPr>
          <p:spPr>
            <a:xfrm>
              <a:off x="-277481" y="8830230"/>
              <a:ext cx="4584723" cy="2900410"/>
            </a:xfrm>
            <a:custGeom>
              <a:avLst/>
              <a:gdLst/>
              <a:ahLst/>
              <a:cxnLst/>
              <a:rect l="l" t="t" r="r" b="b"/>
              <a:pathLst>
                <a:path w="4584723" h="2900410" extrusionOk="0">
                  <a:moveTo>
                    <a:pt x="4578582" y="360757"/>
                  </a:moveTo>
                  <a:cubicBezTo>
                    <a:pt x="4583311" y="446518"/>
                    <a:pt x="4586185" y="532536"/>
                    <a:pt x="4583954" y="618352"/>
                  </a:cubicBezTo>
                  <a:cubicBezTo>
                    <a:pt x="4556092" y="1193660"/>
                    <a:pt x="4533668" y="1768334"/>
                    <a:pt x="4525357" y="2344157"/>
                  </a:cubicBezTo>
                  <a:cubicBezTo>
                    <a:pt x="4520820" y="2472445"/>
                    <a:pt x="4512262" y="2600668"/>
                    <a:pt x="4503124" y="2728698"/>
                  </a:cubicBezTo>
                  <a:cubicBezTo>
                    <a:pt x="4500443" y="2762208"/>
                    <a:pt x="4499102" y="2795911"/>
                    <a:pt x="4493538" y="2829036"/>
                  </a:cubicBezTo>
                  <a:cubicBezTo>
                    <a:pt x="4487532" y="2855450"/>
                    <a:pt x="4456860" y="2858520"/>
                    <a:pt x="4434178" y="2860119"/>
                  </a:cubicBezTo>
                  <a:cubicBezTo>
                    <a:pt x="4421148" y="2884099"/>
                    <a:pt x="4393479" y="2879880"/>
                    <a:pt x="4370916" y="2876553"/>
                  </a:cubicBezTo>
                  <a:cubicBezTo>
                    <a:pt x="4316414" y="2871884"/>
                    <a:pt x="4261840" y="2878851"/>
                    <a:pt x="4207403" y="2881157"/>
                  </a:cubicBezTo>
                  <a:cubicBezTo>
                    <a:pt x="3954308" y="2895229"/>
                    <a:pt x="3700828" y="2904880"/>
                    <a:pt x="3447348" y="2898299"/>
                  </a:cubicBezTo>
                  <a:cubicBezTo>
                    <a:pt x="2917136" y="2886727"/>
                    <a:pt x="2388192" y="2848033"/>
                    <a:pt x="1859064" y="2816058"/>
                  </a:cubicBezTo>
                  <a:cubicBezTo>
                    <a:pt x="1331276" y="2802051"/>
                    <a:pt x="804003" y="2775259"/>
                    <a:pt x="276023" y="2782998"/>
                  </a:cubicBezTo>
                  <a:cubicBezTo>
                    <a:pt x="203505" y="2784276"/>
                    <a:pt x="132446" y="2790093"/>
                    <a:pt x="61204" y="2797005"/>
                  </a:cubicBezTo>
                  <a:cubicBezTo>
                    <a:pt x="25169" y="2795084"/>
                    <a:pt x="20569" y="2751151"/>
                    <a:pt x="18714" y="2722439"/>
                  </a:cubicBezTo>
                  <a:cubicBezTo>
                    <a:pt x="8107" y="2362585"/>
                    <a:pt x="20376" y="2002088"/>
                    <a:pt x="17823" y="1642041"/>
                  </a:cubicBezTo>
                  <a:cubicBezTo>
                    <a:pt x="15904" y="1371266"/>
                    <a:pt x="22644" y="1100427"/>
                    <a:pt x="19779" y="829569"/>
                  </a:cubicBezTo>
                  <a:cubicBezTo>
                    <a:pt x="18209" y="681282"/>
                    <a:pt x="10908" y="533152"/>
                    <a:pt x="9099" y="384883"/>
                  </a:cubicBezTo>
                  <a:cubicBezTo>
                    <a:pt x="7988" y="293534"/>
                    <a:pt x="-34631" y="43071"/>
                    <a:pt x="74657" y="8256"/>
                  </a:cubicBezTo>
                  <a:cubicBezTo>
                    <a:pt x="104777" y="-1340"/>
                    <a:pt x="137093" y="-411"/>
                    <a:pt x="168682" y="618"/>
                  </a:cubicBezTo>
                  <a:cubicBezTo>
                    <a:pt x="571387" y="618"/>
                    <a:pt x="973908" y="36858"/>
                    <a:pt x="1376512" y="41380"/>
                  </a:cubicBezTo>
                  <a:cubicBezTo>
                    <a:pt x="1939379" y="53337"/>
                    <a:pt x="2502438" y="55580"/>
                    <a:pt x="3065112" y="72776"/>
                  </a:cubicBezTo>
                  <a:cubicBezTo>
                    <a:pt x="3528113" y="96057"/>
                    <a:pt x="3990848" y="122977"/>
                    <a:pt x="4454418" y="128602"/>
                  </a:cubicBezTo>
                  <a:cubicBezTo>
                    <a:pt x="4477614" y="129494"/>
                    <a:pt x="4500618" y="131608"/>
                    <a:pt x="4523171" y="137297"/>
                  </a:cubicBezTo>
                  <a:cubicBezTo>
                    <a:pt x="4584578" y="165688"/>
                    <a:pt x="4574670" y="265198"/>
                    <a:pt x="4576075" y="332090"/>
                  </a:cubicBezTo>
                  <a:cubicBezTo>
                    <a:pt x="4577177" y="341695"/>
                    <a:pt x="4577948" y="351290"/>
                    <a:pt x="4578582" y="36075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3" name="Google Shape;943;p16"/>
            <p:cNvSpPr/>
            <p:nvPr/>
          </p:nvSpPr>
          <p:spPr>
            <a:xfrm>
              <a:off x="-152343" y="8977761"/>
              <a:ext cx="4305316" cy="1230079"/>
            </a:xfrm>
            <a:custGeom>
              <a:avLst/>
              <a:gdLst/>
              <a:ahLst/>
              <a:cxnLst/>
              <a:rect l="l" t="t" r="r" b="b"/>
              <a:pathLst>
                <a:path w="4305316" h="1230079" extrusionOk="0">
                  <a:moveTo>
                    <a:pt x="2272916" y="1229379"/>
                  </a:moveTo>
                  <a:cubicBezTo>
                    <a:pt x="1961445" y="1227853"/>
                    <a:pt x="606144" y="370033"/>
                    <a:pt x="255627" y="179927"/>
                  </a:cubicBezTo>
                  <a:cubicBezTo>
                    <a:pt x="16307" y="44296"/>
                    <a:pt x="-11922" y="54654"/>
                    <a:pt x="3423" y="16530"/>
                  </a:cubicBezTo>
                  <a:cubicBezTo>
                    <a:pt x="20201" y="-24884"/>
                    <a:pt x="45996" y="-20096"/>
                    <a:pt x="774598" y="418341"/>
                  </a:cubicBezTo>
                  <a:cubicBezTo>
                    <a:pt x="2276874" y="1307998"/>
                    <a:pt x="2259637" y="1201300"/>
                    <a:pt x="2487736" y="1111064"/>
                  </a:cubicBezTo>
                  <a:cubicBezTo>
                    <a:pt x="3779241" y="586085"/>
                    <a:pt x="4031932" y="280504"/>
                    <a:pt x="4261958" y="200708"/>
                  </a:cubicBezTo>
                  <a:cubicBezTo>
                    <a:pt x="4318058" y="184771"/>
                    <a:pt x="4314091" y="243446"/>
                    <a:pt x="4281931" y="242113"/>
                  </a:cubicBezTo>
                  <a:cubicBezTo>
                    <a:pt x="4064219" y="346063"/>
                    <a:pt x="3554201" y="756632"/>
                    <a:pt x="2733419" y="1076331"/>
                  </a:cubicBezTo>
                  <a:cubicBezTo>
                    <a:pt x="2448965" y="1185575"/>
                    <a:pt x="2360486" y="1236777"/>
                    <a:pt x="2272916" y="122937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4" name="Google Shape;944;p16"/>
            <p:cNvSpPr/>
            <p:nvPr/>
          </p:nvSpPr>
          <p:spPr>
            <a:xfrm>
              <a:off x="2242348" y="10368833"/>
              <a:ext cx="1541156" cy="1226852"/>
            </a:xfrm>
            <a:custGeom>
              <a:avLst/>
              <a:gdLst/>
              <a:ahLst/>
              <a:cxnLst/>
              <a:rect l="l" t="t" r="r" b="b"/>
              <a:pathLst>
                <a:path w="1541156" h="1226852" extrusionOk="0">
                  <a:moveTo>
                    <a:pt x="1499135" y="1223063"/>
                  </a:moveTo>
                  <a:cubicBezTo>
                    <a:pt x="570544" y="481490"/>
                    <a:pt x="31636" y="114890"/>
                    <a:pt x="1139" y="31059"/>
                  </a:cubicBezTo>
                  <a:cubicBezTo>
                    <a:pt x="-6942" y="4608"/>
                    <a:pt x="30121" y="-12589"/>
                    <a:pt x="44804" y="11547"/>
                  </a:cubicBezTo>
                  <a:cubicBezTo>
                    <a:pt x="183671" y="162940"/>
                    <a:pt x="825347" y="592112"/>
                    <a:pt x="1532415" y="1177007"/>
                  </a:cubicBezTo>
                  <a:cubicBezTo>
                    <a:pt x="1555657" y="1199038"/>
                    <a:pt x="1528402" y="1239386"/>
                    <a:pt x="1499135" y="12230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5" name="Google Shape;945;p16"/>
            <p:cNvSpPr/>
            <p:nvPr/>
          </p:nvSpPr>
          <p:spPr>
            <a:xfrm>
              <a:off x="87698" y="10337512"/>
              <a:ext cx="1782213" cy="1100707"/>
            </a:xfrm>
            <a:custGeom>
              <a:avLst/>
              <a:gdLst/>
              <a:ahLst/>
              <a:cxnLst/>
              <a:rect l="l" t="t" r="r" b="b"/>
              <a:pathLst>
                <a:path w="1782213" h="1100707" extrusionOk="0">
                  <a:moveTo>
                    <a:pt x="5998" y="1087650"/>
                  </a:moveTo>
                  <a:cubicBezTo>
                    <a:pt x="-18218" y="1046622"/>
                    <a:pt x="5071" y="1060638"/>
                    <a:pt x="580876" y="714874"/>
                  </a:cubicBezTo>
                  <a:cubicBezTo>
                    <a:pt x="973369" y="478124"/>
                    <a:pt x="1752102" y="-32296"/>
                    <a:pt x="1752102" y="1610"/>
                  </a:cubicBezTo>
                  <a:cubicBezTo>
                    <a:pt x="1775602" y="-5706"/>
                    <a:pt x="1793904" y="28079"/>
                    <a:pt x="1773187" y="43318"/>
                  </a:cubicBezTo>
                  <a:cubicBezTo>
                    <a:pt x="-3763" y="1141611"/>
                    <a:pt x="30756" y="1128367"/>
                    <a:pt x="5998" y="108765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6" name="Google Shape;946;p16"/>
            <p:cNvSpPr/>
            <p:nvPr/>
          </p:nvSpPr>
          <p:spPr>
            <a:xfrm>
              <a:off x="-217629" y="11599149"/>
              <a:ext cx="3849505" cy="124971"/>
            </a:xfrm>
            <a:custGeom>
              <a:avLst/>
              <a:gdLst/>
              <a:ahLst/>
              <a:cxnLst/>
              <a:rect l="l" t="t" r="r" b="b"/>
              <a:pathLst>
                <a:path w="3849505" h="124971" extrusionOk="0">
                  <a:moveTo>
                    <a:pt x="3814196" y="124527"/>
                  </a:moveTo>
                  <a:cubicBezTo>
                    <a:pt x="1947032" y="38637"/>
                    <a:pt x="2561323" y="154425"/>
                    <a:pt x="741589" y="65052"/>
                  </a:cubicBezTo>
                  <a:cubicBezTo>
                    <a:pt x="531132" y="58104"/>
                    <a:pt x="-25279" y="93452"/>
                    <a:pt x="893" y="14539"/>
                  </a:cubicBezTo>
                  <a:cubicBezTo>
                    <a:pt x="8542" y="-11021"/>
                    <a:pt x="12123" y="4769"/>
                    <a:pt x="234436" y="5385"/>
                  </a:cubicBezTo>
                  <a:cubicBezTo>
                    <a:pt x="1164919" y="62561"/>
                    <a:pt x="3079661" y="16460"/>
                    <a:pt x="3825950" y="67102"/>
                  </a:cubicBezTo>
                  <a:cubicBezTo>
                    <a:pt x="3862269" y="75392"/>
                    <a:pt x="3855226" y="130446"/>
                    <a:pt x="3814196" y="1245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7" name="Google Shape;947;p16"/>
            <p:cNvSpPr/>
            <p:nvPr/>
          </p:nvSpPr>
          <p:spPr>
            <a:xfrm>
              <a:off x="3956357" y="9107176"/>
              <a:ext cx="357691" cy="2638201"/>
            </a:xfrm>
            <a:custGeom>
              <a:avLst/>
              <a:gdLst/>
              <a:ahLst/>
              <a:cxnLst/>
              <a:rect l="l" t="t" r="r" b="b"/>
              <a:pathLst>
                <a:path w="357691" h="2638201" extrusionOk="0">
                  <a:moveTo>
                    <a:pt x="353089" y="17305"/>
                  </a:moveTo>
                  <a:cubicBezTo>
                    <a:pt x="352125" y="8556"/>
                    <a:pt x="347176" y="1387"/>
                    <a:pt x="337947" y="137"/>
                  </a:cubicBezTo>
                  <a:cubicBezTo>
                    <a:pt x="330279" y="-902"/>
                    <a:pt x="319994" y="4043"/>
                    <a:pt x="318791" y="12655"/>
                  </a:cubicBezTo>
                  <a:cubicBezTo>
                    <a:pt x="306182" y="103278"/>
                    <a:pt x="308230" y="196686"/>
                    <a:pt x="305971" y="288062"/>
                  </a:cubicBezTo>
                  <a:cubicBezTo>
                    <a:pt x="303675" y="380293"/>
                    <a:pt x="301490" y="472515"/>
                    <a:pt x="299561" y="564756"/>
                  </a:cubicBezTo>
                  <a:cubicBezTo>
                    <a:pt x="295741" y="747233"/>
                    <a:pt x="291333" y="929692"/>
                    <a:pt x="286356" y="1112142"/>
                  </a:cubicBezTo>
                  <a:cubicBezTo>
                    <a:pt x="276402" y="1477042"/>
                    <a:pt x="264142" y="1841868"/>
                    <a:pt x="249569" y="2206611"/>
                  </a:cubicBezTo>
                  <a:cubicBezTo>
                    <a:pt x="245446" y="2309688"/>
                    <a:pt x="241148" y="2412764"/>
                    <a:pt x="236657" y="2515823"/>
                  </a:cubicBezTo>
                  <a:cubicBezTo>
                    <a:pt x="236171" y="2527146"/>
                    <a:pt x="235840" y="2538488"/>
                    <a:pt x="235151" y="2549802"/>
                  </a:cubicBezTo>
                  <a:cubicBezTo>
                    <a:pt x="234766" y="2556134"/>
                    <a:pt x="234903" y="2568000"/>
                    <a:pt x="229568" y="2572660"/>
                  </a:cubicBezTo>
                  <a:cubicBezTo>
                    <a:pt x="226106" y="2575683"/>
                    <a:pt x="219118" y="2576180"/>
                    <a:pt x="214949" y="2576648"/>
                  </a:cubicBezTo>
                  <a:cubicBezTo>
                    <a:pt x="202386" y="2578073"/>
                    <a:pt x="189484" y="2577935"/>
                    <a:pt x="176857" y="2578524"/>
                  </a:cubicBezTo>
                  <a:cubicBezTo>
                    <a:pt x="126130" y="2580858"/>
                    <a:pt x="75458" y="2583293"/>
                    <a:pt x="24795" y="2586694"/>
                  </a:cubicBezTo>
                  <a:cubicBezTo>
                    <a:pt x="-7915" y="2588882"/>
                    <a:pt x="-8613" y="2639037"/>
                    <a:pt x="24795" y="2638191"/>
                  </a:cubicBezTo>
                  <a:cubicBezTo>
                    <a:pt x="71619" y="2637006"/>
                    <a:pt x="118370" y="2635029"/>
                    <a:pt x="165158" y="2632860"/>
                  </a:cubicBezTo>
                  <a:cubicBezTo>
                    <a:pt x="204048" y="2631059"/>
                    <a:pt x="255905" y="2636233"/>
                    <a:pt x="278045" y="2596299"/>
                  </a:cubicBezTo>
                  <a:cubicBezTo>
                    <a:pt x="286604" y="2580858"/>
                    <a:pt x="288174" y="2562853"/>
                    <a:pt x="289056" y="2545565"/>
                  </a:cubicBezTo>
                  <a:cubicBezTo>
                    <a:pt x="290268" y="2521797"/>
                    <a:pt x="291113" y="2497992"/>
                    <a:pt x="292132" y="2474215"/>
                  </a:cubicBezTo>
                  <a:cubicBezTo>
                    <a:pt x="294162" y="2426643"/>
                    <a:pt x="296145" y="2379080"/>
                    <a:pt x="298101" y="2331507"/>
                  </a:cubicBezTo>
                  <a:cubicBezTo>
                    <a:pt x="305741" y="2145188"/>
                    <a:pt x="312776" y="1958832"/>
                    <a:pt x="319213" y="1772467"/>
                  </a:cubicBezTo>
                  <a:cubicBezTo>
                    <a:pt x="332143" y="1397742"/>
                    <a:pt x="342648" y="1022935"/>
                    <a:pt x="350711" y="648081"/>
                  </a:cubicBezTo>
                  <a:cubicBezTo>
                    <a:pt x="352970" y="542964"/>
                    <a:pt x="355036" y="437847"/>
                    <a:pt x="356175" y="332712"/>
                  </a:cubicBezTo>
                  <a:cubicBezTo>
                    <a:pt x="356735" y="281141"/>
                    <a:pt x="357350" y="229571"/>
                    <a:pt x="357470" y="177991"/>
                  </a:cubicBezTo>
                  <a:cubicBezTo>
                    <a:pt x="357598" y="124509"/>
                    <a:pt x="358939" y="70484"/>
                    <a:pt x="353089" y="1730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 name="Rectangle 2"/>
          <p:cNvSpPr/>
          <p:nvPr/>
        </p:nvSpPr>
        <p:spPr>
          <a:xfrm>
            <a:off x="417012" y="683689"/>
            <a:ext cx="8041188" cy="1323439"/>
          </a:xfrm>
          <a:prstGeom prst="rect">
            <a:avLst/>
          </a:prstGeom>
        </p:spPr>
        <p:txBody>
          <a:bodyPr wrap="square">
            <a:spAutoFit/>
          </a:bodyPr>
          <a:lstStyle/>
          <a:p>
            <a:r>
              <a:rPr lang="en-GB" sz="1600" dirty="0">
                <a:latin typeface="Bahnschrift" pitchFamily="34" charset="0"/>
              </a:rPr>
              <a:t>One of the best ways to improve our syntax is to move beyond the simple sentence. This brings us to complex sentences. These are sentences that contain a subordinate clause. A subordinate clause is an additional bit of information. This means complex sentences come together by combining a dependent clause (incomplete sentence/subordinate clause) and an independent clause (complete thought).</a:t>
            </a:r>
            <a:endParaRPr lang="en-US" sz="1600" dirty="0">
              <a:latin typeface="Bahnschrift" pitchFamily="34" charset="0"/>
            </a:endParaRPr>
          </a:p>
        </p:txBody>
      </p:sp>
      <p:sp>
        <p:nvSpPr>
          <p:cNvPr id="4" name="Rectangle 3"/>
          <p:cNvSpPr/>
          <p:nvPr/>
        </p:nvSpPr>
        <p:spPr>
          <a:xfrm>
            <a:off x="537535" y="2013726"/>
            <a:ext cx="5501827" cy="830997"/>
          </a:xfrm>
          <a:prstGeom prst="rect">
            <a:avLst/>
          </a:prstGeom>
        </p:spPr>
        <p:txBody>
          <a:bodyPr wrap="none">
            <a:spAutoFit/>
          </a:bodyPr>
          <a:lstStyle/>
          <a:p>
            <a:pPr marL="285750" indent="-285750">
              <a:buFont typeface="Arial" pitchFamily="34" charset="0"/>
              <a:buChar char="•"/>
            </a:pPr>
            <a:r>
              <a:rPr lang="en-GB" sz="1600" dirty="0">
                <a:latin typeface="Bahnschrift" pitchFamily="34" charset="0"/>
              </a:rPr>
              <a:t>The sky is pink, especially in the romantic city of Paris</a:t>
            </a:r>
            <a:r>
              <a:rPr lang="en-GB" sz="1600" dirty="0" smtClean="0">
                <a:latin typeface="Bahnschrift" pitchFamily="34" charset="0"/>
              </a:rPr>
              <a:t>.</a:t>
            </a:r>
          </a:p>
          <a:p>
            <a:pPr marL="285750" indent="-285750">
              <a:buFont typeface="Arial" pitchFamily="34" charset="0"/>
              <a:buChar char="•"/>
            </a:pPr>
            <a:r>
              <a:rPr lang="en-GB" sz="1600" dirty="0">
                <a:latin typeface="Bahnschrift" pitchFamily="34" charset="0"/>
              </a:rPr>
              <a:t>Even though it's ridiculously expensive, I enjoy college.</a:t>
            </a:r>
          </a:p>
          <a:p>
            <a:pPr marL="285750" indent="-285750">
              <a:buFont typeface="Arial" pitchFamily="34" charset="0"/>
              <a:buChar char="•"/>
            </a:pPr>
            <a:r>
              <a:rPr lang="en-GB" sz="1600" dirty="0">
                <a:latin typeface="Bahnschrift" pitchFamily="34" charset="0"/>
              </a:rPr>
              <a:t>Ever since she rescued her, the </a:t>
            </a:r>
            <a:r>
              <a:rPr lang="en-GB" sz="1600" dirty="0" smtClean="0">
                <a:latin typeface="Bahnschrift" pitchFamily="34" charset="0"/>
              </a:rPr>
              <a:t>cat</a:t>
            </a:r>
            <a:r>
              <a:rPr lang="en-GB" sz="1600" dirty="0" smtClean="0">
                <a:latin typeface="Bahnschrift" pitchFamily="34" charset="0"/>
              </a:rPr>
              <a:t> </a:t>
            </a:r>
            <a:r>
              <a:rPr lang="en-GB" sz="1600" dirty="0">
                <a:latin typeface="Bahnschrift" pitchFamily="34" charset="0"/>
              </a:rPr>
              <a:t>loves her owner</a:t>
            </a:r>
            <a:r>
              <a:rPr lang="en-GB" sz="1600" dirty="0" smtClean="0">
                <a:latin typeface="Bahnschrift" pitchFamily="34" charset="0"/>
              </a:rPr>
              <a:t>.</a:t>
            </a:r>
            <a:endParaRPr lang="en-GB" sz="1600" dirty="0">
              <a:latin typeface="Bahnschrift" pitchFamily="34" charset="0"/>
            </a:endParaRPr>
          </a:p>
        </p:txBody>
      </p:sp>
    </p:spTree>
    <p:extLst>
      <p:ext uri="{BB962C8B-B14F-4D97-AF65-F5344CB8AC3E}">
        <p14:creationId xmlns:p14="http://schemas.microsoft.com/office/powerpoint/2010/main" val="3128662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4"/>
        <p:cNvGrpSpPr/>
        <p:nvPr/>
      </p:nvGrpSpPr>
      <p:grpSpPr>
        <a:xfrm>
          <a:off x="0" y="0"/>
          <a:ext cx="0" cy="0"/>
          <a:chOff x="0" y="0"/>
          <a:chExt cx="0" cy="0"/>
        </a:xfrm>
      </p:grpSpPr>
      <p:grpSp>
        <p:nvGrpSpPr>
          <p:cNvPr id="795" name="Google Shape;795;p13"/>
          <p:cNvGrpSpPr/>
          <p:nvPr/>
        </p:nvGrpSpPr>
        <p:grpSpPr>
          <a:xfrm rot="-384435">
            <a:off x="441956" y="368536"/>
            <a:ext cx="3276885" cy="4406552"/>
            <a:chOff x="883753" y="737154"/>
            <a:chExt cx="6553465" cy="8812694"/>
          </a:xfrm>
        </p:grpSpPr>
        <p:sp>
          <p:nvSpPr>
            <p:cNvPr id="796" name="Google Shape;796;p13"/>
            <p:cNvSpPr/>
            <p:nvPr/>
          </p:nvSpPr>
          <p:spPr>
            <a:xfrm>
              <a:off x="890760" y="737154"/>
              <a:ext cx="6546458" cy="8812694"/>
            </a:xfrm>
            <a:custGeom>
              <a:avLst/>
              <a:gdLst/>
              <a:ahLst/>
              <a:cxnLst/>
              <a:rect l="l" t="t" r="r" b="b"/>
              <a:pathLst>
                <a:path w="6546458" h="8812694" extrusionOk="0">
                  <a:moveTo>
                    <a:pt x="6509747" y="8493649"/>
                  </a:moveTo>
                  <a:cubicBezTo>
                    <a:pt x="6497186" y="8280013"/>
                    <a:pt x="6531081" y="8028869"/>
                    <a:pt x="6517111" y="7768631"/>
                  </a:cubicBezTo>
                  <a:cubicBezTo>
                    <a:pt x="6482811" y="7166002"/>
                    <a:pt x="6502383" y="7603798"/>
                    <a:pt x="6502383" y="7009823"/>
                  </a:cubicBezTo>
                  <a:cubicBezTo>
                    <a:pt x="6503704" y="6340729"/>
                    <a:pt x="6414053" y="5917033"/>
                    <a:pt x="6445851" y="4835541"/>
                  </a:cubicBezTo>
                  <a:cubicBezTo>
                    <a:pt x="6457724" y="4582106"/>
                    <a:pt x="6462410" y="4716041"/>
                    <a:pt x="6428128" y="4111667"/>
                  </a:cubicBezTo>
                  <a:cubicBezTo>
                    <a:pt x="6368690" y="3255339"/>
                    <a:pt x="6362929" y="11021"/>
                    <a:pt x="6299332" y="9452"/>
                  </a:cubicBezTo>
                  <a:cubicBezTo>
                    <a:pt x="5761405" y="-5353"/>
                    <a:pt x="5142194" y="20838"/>
                    <a:pt x="5145541" y="20838"/>
                  </a:cubicBezTo>
                  <a:cubicBezTo>
                    <a:pt x="4538732" y="20838"/>
                    <a:pt x="5100953" y="-38753"/>
                    <a:pt x="4361067" y="43610"/>
                  </a:cubicBezTo>
                  <a:cubicBezTo>
                    <a:pt x="4032216" y="80042"/>
                    <a:pt x="3221317" y="34886"/>
                    <a:pt x="3183176" y="32594"/>
                  </a:cubicBezTo>
                  <a:cubicBezTo>
                    <a:pt x="3152735" y="34868"/>
                    <a:pt x="2469293" y="88396"/>
                    <a:pt x="2398368" y="82316"/>
                  </a:cubicBezTo>
                  <a:cubicBezTo>
                    <a:pt x="1698789" y="22671"/>
                    <a:pt x="353786" y="114535"/>
                    <a:pt x="437324" y="108154"/>
                  </a:cubicBezTo>
                  <a:cubicBezTo>
                    <a:pt x="415585" y="108154"/>
                    <a:pt x="60308" y="101316"/>
                    <a:pt x="63655" y="101703"/>
                  </a:cubicBezTo>
                  <a:cubicBezTo>
                    <a:pt x="61400" y="101703"/>
                    <a:pt x="59639" y="1156017"/>
                    <a:pt x="59639" y="1930952"/>
                  </a:cubicBezTo>
                  <a:cubicBezTo>
                    <a:pt x="59568" y="1932256"/>
                    <a:pt x="18046" y="2560829"/>
                    <a:pt x="14469" y="2844615"/>
                  </a:cubicBezTo>
                  <a:cubicBezTo>
                    <a:pt x="14469" y="2880307"/>
                    <a:pt x="58635" y="3298891"/>
                    <a:pt x="52944" y="3354411"/>
                  </a:cubicBezTo>
                  <a:cubicBezTo>
                    <a:pt x="-21610" y="4093883"/>
                    <a:pt x="93657" y="4823239"/>
                    <a:pt x="25180" y="6297741"/>
                  </a:cubicBezTo>
                  <a:cubicBezTo>
                    <a:pt x="-1897" y="6825779"/>
                    <a:pt x="34482" y="6747206"/>
                    <a:pt x="25515" y="7021615"/>
                  </a:cubicBezTo>
                  <a:cubicBezTo>
                    <a:pt x="-19566" y="8267358"/>
                    <a:pt x="5450" y="7622234"/>
                    <a:pt x="22168" y="8426092"/>
                  </a:cubicBezTo>
                  <a:cubicBezTo>
                    <a:pt x="29497" y="8768764"/>
                    <a:pt x="15509" y="8783657"/>
                    <a:pt x="37547" y="8784045"/>
                  </a:cubicBezTo>
                  <a:cubicBezTo>
                    <a:pt x="1449230" y="8805601"/>
                    <a:pt x="2660593" y="8818855"/>
                    <a:pt x="4495853" y="8786318"/>
                  </a:cubicBezTo>
                  <a:cubicBezTo>
                    <a:pt x="5224130" y="8772271"/>
                    <a:pt x="5234506" y="8818203"/>
                    <a:pt x="5312442" y="8812140"/>
                  </a:cubicBezTo>
                  <a:cubicBezTo>
                    <a:pt x="6794768" y="8699002"/>
                    <a:pt x="6543536" y="8995849"/>
                    <a:pt x="6509747" y="8493649"/>
                  </a:cubicBezTo>
                  <a:close/>
                  <a:moveTo>
                    <a:pt x="354702" y="992207"/>
                  </a:moveTo>
                  <a:cubicBezTo>
                    <a:pt x="292814" y="967162"/>
                    <a:pt x="260029" y="883653"/>
                    <a:pt x="286789" y="815689"/>
                  </a:cubicBezTo>
                  <a:cubicBezTo>
                    <a:pt x="331624" y="700666"/>
                    <a:pt x="485841" y="712828"/>
                    <a:pt x="525972" y="824044"/>
                  </a:cubicBezTo>
                  <a:cubicBezTo>
                    <a:pt x="565451" y="918956"/>
                    <a:pt x="468770" y="1038897"/>
                    <a:pt x="354702" y="992207"/>
                  </a:cubicBezTo>
                  <a:close/>
                  <a:moveTo>
                    <a:pt x="342987" y="1713437"/>
                  </a:moveTo>
                  <a:cubicBezTo>
                    <a:pt x="293483" y="1686858"/>
                    <a:pt x="267710" y="1620816"/>
                    <a:pt x="282103" y="1561224"/>
                  </a:cubicBezTo>
                  <a:cubicBezTo>
                    <a:pt x="313884" y="1431026"/>
                    <a:pt x="483832" y="1430638"/>
                    <a:pt x="527311" y="1551354"/>
                  </a:cubicBezTo>
                  <a:cubicBezTo>
                    <a:pt x="569467" y="1652312"/>
                    <a:pt x="458411" y="1775690"/>
                    <a:pt x="342987" y="1713437"/>
                  </a:cubicBezTo>
                  <a:close/>
                  <a:moveTo>
                    <a:pt x="357379" y="2447181"/>
                  </a:moveTo>
                  <a:cubicBezTo>
                    <a:pt x="295492" y="2422135"/>
                    <a:pt x="262707" y="2339384"/>
                    <a:pt x="289132" y="2271051"/>
                  </a:cubicBezTo>
                  <a:cubicBezTo>
                    <a:pt x="333632" y="2155270"/>
                    <a:pt x="488853" y="2167801"/>
                    <a:pt x="528649" y="2279017"/>
                  </a:cubicBezTo>
                  <a:cubicBezTo>
                    <a:pt x="568463" y="2374300"/>
                    <a:pt x="471113" y="2493483"/>
                    <a:pt x="357379" y="2447181"/>
                  </a:cubicBezTo>
                  <a:close/>
                  <a:moveTo>
                    <a:pt x="359053" y="3174844"/>
                  </a:moveTo>
                  <a:cubicBezTo>
                    <a:pt x="297165" y="3149798"/>
                    <a:pt x="264381" y="3067047"/>
                    <a:pt x="290806" y="2999102"/>
                  </a:cubicBezTo>
                  <a:cubicBezTo>
                    <a:pt x="335306" y="2882950"/>
                    <a:pt x="490527" y="2895482"/>
                    <a:pt x="530323" y="3006698"/>
                  </a:cubicBezTo>
                  <a:cubicBezTo>
                    <a:pt x="570472" y="3102721"/>
                    <a:pt x="471783" y="3220776"/>
                    <a:pt x="359053" y="3174844"/>
                  </a:cubicBezTo>
                  <a:close/>
                  <a:moveTo>
                    <a:pt x="286454" y="3744231"/>
                  </a:moveTo>
                  <a:cubicBezTo>
                    <a:pt x="318235" y="3614033"/>
                    <a:pt x="488184" y="3613275"/>
                    <a:pt x="531662" y="3734361"/>
                  </a:cubicBezTo>
                  <a:cubicBezTo>
                    <a:pt x="619305" y="3944279"/>
                    <a:pt x="228249" y="3983760"/>
                    <a:pt x="286454" y="3744231"/>
                  </a:cubicBezTo>
                  <a:close/>
                  <a:moveTo>
                    <a:pt x="288128" y="4471524"/>
                  </a:moveTo>
                  <a:cubicBezTo>
                    <a:pt x="319909" y="4341713"/>
                    <a:pt x="489523" y="4340180"/>
                    <a:pt x="533336" y="4461654"/>
                  </a:cubicBezTo>
                  <a:cubicBezTo>
                    <a:pt x="621314" y="4672700"/>
                    <a:pt x="230257" y="4711053"/>
                    <a:pt x="288128" y="4471524"/>
                  </a:cubicBezTo>
                  <a:close/>
                  <a:moveTo>
                    <a:pt x="363404" y="5357481"/>
                  </a:moveTo>
                  <a:cubicBezTo>
                    <a:pt x="301517" y="5332435"/>
                    <a:pt x="268732" y="5249684"/>
                    <a:pt x="295157" y="5181739"/>
                  </a:cubicBezTo>
                  <a:cubicBezTo>
                    <a:pt x="339657" y="5065588"/>
                    <a:pt x="494878" y="5078119"/>
                    <a:pt x="534674" y="5189335"/>
                  </a:cubicBezTo>
                  <a:cubicBezTo>
                    <a:pt x="574488" y="5284988"/>
                    <a:pt x="476469" y="5403413"/>
                    <a:pt x="363404" y="5357481"/>
                  </a:cubicBezTo>
                  <a:close/>
                  <a:moveTo>
                    <a:pt x="290806" y="5926868"/>
                  </a:moveTo>
                  <a:cubicBezTo>
                    <a:pt x="322586" y="5796282"/>
                    <a:pt x="492535" y="5796282"/>
                    <a:pt x="536013" y="5916998"/>
                  </a:cubicBezTo>
                  <a:cubicBezTo>
                    <a:pt x="623657" y="6126916"/>
                    <a:pt x="232600" y="6166397"/>
                    <a:pt x="290806" y="5926868"/>
                  </a:cubicBezTo>
                  <a:close/>
                  <a:moveTo>
                    <a:pt x="353363" y="6806374"/>
                  </a:moveTo>
                  <a:cubicBezTo>
                    <a:pt x="303860" y="6779795"/>
                    <a:pt x="278086" y="6713752"/>
                    <a:pt x="292479" y="6654161"/>
                  </a:cubicBezTo>
                  <a:cubicBezTo>
                    <a:pt x="324260" y="6523962"/>
                    <a:pt x="494209" y="6523575"/>
                    <a:pt x="537687" y="6644291"/>
                  </a:cubicBezTo>
                  <a:cubicBezTo>
                    <a:pt x="579844" y="6745267"/>
                    <a:pt x="469105" y="6868626"/>
                    <a:pt x="353363" y="6806374"/>
                  </a:cubicBezTo>
                  <a:close/>
                  <a:moveTo>
                    <a:pt x="367738" y="7540118"/>
                  </a:moveTo>
                  <a:cubicBezTo>
                    <a:pt x="305850" y="7515072"/>
                    <a:pt x="273066" y="7432321"/>
                    <a:pt x="299491" y="7364375"/>
                  </a:cubicBezTo>
                  <a:cubicBezTo>
                    <a:pt x="343991" y="7248224"/>
                    <a:pt x="499212" y="7260756"/>
                    <a:pt x="539008" y="7371972"/>
                  </a:cubicBezTo>
                  <a:cubicBezTo>
                    <a:pt x="578840" y="7467625"/>
                    <a:pt x="480820" y="7586049"/>
                    <a:pt x="367738" y="7540118"/>
                  </a:cubicBezTo>
                  <a:close/>
                  <a:moveTo>
                    <a:pt x="369077" y="8267798"/>
                  </a:moveTo>
                  <a:cubicBezTo>
                    <a:pt x="238273" y="8214658"/>
                    <a:pt x="282103" y="7984999"/>
                    <a:pt x="438663" y="8011578"/>
                  </a:cubicBezTo>
                  <a:cubicBezTo>
                    <a:pt x="628343" y="8044590"/>
                    <a:pt x="548063" y="8340679"/>
                    <a:pt x="369077" y="826779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97" name="Google Shape;797;p13"/>
            <p:cNvGrpSpPr/>
            <p:nvPr/>
          </p:nvGrpSpPr>
          <p:grpSpPr>
            <a:xfrm>
              <a:off x="883753" y="1196477"/>
              <a:ext cx="6527328" cy="8034326"/>
              <a:chOff x="883753" y="1196477"/>
              <a:chExt cx="6527328" cy="8034326"/>
            </a:xfrm>
          </p:grpSpPr>
          <p:sp>
            <p:nvSpPr>
              <p:cNvPr id="798" name="Google Shape;798;p13"/>
              <p:cNvSpPr/>
              <p:nvPr/>
            </p:nvSpPr>
            <p:spPr>
              <a:xfrm>
                <a:off x="943146" y="1196477"/>
                <a:ext cx="6288424" cy="63714"/>
              </a:xfrm>
              <a:custGeom>
                <a:avLst/>
                <a:gdLst/>
                <a:ahLst/>
                <a:cxnLst/>
                <a:rect l="l" t="t" r="r" b="b"/>
                <a:pathLst>
                  <a:path w="6288424" h="63714" extrusionOk="0">
                    <a:moveTo>
                      <a:pt x="6285404" y="63715"/>
                    </a:moveTo>
                    <a:cubicBezTo>
                      <a:pt x="6283713" y="63732"/>
                      <a:pt x="11146" y="42476"/>
                      <a:pt x="8927" y="42459"/>
                    </a:cubicBezTo>
                    <a:cubicBezTo>
                      <a:pt x="8927" y="-22174"/>
                      <a:pt x="-443701" y="228"/>
                      <a:pt x="5097154" y="23476"/>
                    </a:cubicBezTo>
                    <a:cubicBezTo>
                      <a:pt x="6415768" y="28552"/>
                      <a:pt x="6283854" y="9023"/>
                      <a:pt x="6285404" y="637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9" name="Google Shape;799;p13"/>
              <p:cNvSpPr/>
              <p:nvPr/>
            </p:nvSpPr>
            <p:spPr>
              <a:xfrm>
                <a:off x="943560" y="1918236"/>
                <a:ext cx="6306493" cy="66587"/>
              </a:xfrm>
              <a:custGeom>
                <a:avLst/>
                <a:gdLst/>
                <a:ahLst/>
                <a:cxnLst/>
                <a:rect l="l" t="t" r="r" b="b"/>
                <a:pathLst>
                  <a:path w="6306493" h="66587" extrusionOk="0">
                    <a:moveTo>
                      <a:pt x="6303064" y="66588"/>
                    </a:moveTo>
                    <a:cubicBezTo>
                      <a:pt x="6301056" y="66623"/>
                      <a:pt x="8459" y="45349"/>
                      <a:pt x="7173" y="45331"/>
                    </a:cubicBezTo>
                    <a:cubicBezTo>
                      <a:pt x="8670" y="-22368"/>
                      <a:pt x="-419610" y="-1517"/>
                      <a:pt x="5113792" y="26349"/>
                    </a:cubicBezTo>
                    <a:cubicBezTo>
                      <a:pt x="6431666" y="31407"/>
                      <a:pt x="6303064" y="11226"/>
                      <a:pt x="6303064" y="6658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0" name="Google Shape;800;p13"/>
              <p:cNvSpPr/>
              <p:nvPr/>
            </p:nvSpPr>
            <p:spPr>
              <a:xfrm>
                <a:off x="945379" y="2642655"/>
                <a:ext cx="6348399" cy="52716"/>
              </a:xfrm>
              <a:custGeom>
                <a:avLst/>
                <a:gdLst/>
                <a:ahLst/>
                <a:cxnLst/>
                <a:rect l="l" t="t" r="r" b="b"/>
                <a:pathLst>
                  <a:path w="6348399" h="52716" extrusionOk="0">
                    <a:moveTo>
                      <a:pt x="842696" y="48593"/>
                    </a:moveTo>
                    <a:cubicBezTo>
                      <a:pt x="-117205" y="48593"/>
                      <a:pt x="5037" y="61301"/>
                      <a:pt x="5037" y="0"/>
                    </a:cubicBezTo>
                    <a:cubicBezTo>
                      <a:pt x="7733522" y="43993"/>
                      <a:pt x="8852361" y="61442"/>
                      <a:pt x="842696" y="4859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1" name="Google Shape;801;p13"/>
              <p:cNvSpPr/>
              <p:nvPr/>
            </p:nvSpPr>
            <p:spPr>
              <a:xfrm>
                <a:off x="903595" y="3369507"/>
                <a:ext cx="6373533" cy="64597"/>
              </a:xfrm>
              <a:custGeom>
                <a:avLst/>
                <a:gdLst/>
                <a:ahLst/>
                <a:cxnLst/>
                <a:rect l="l" t="t" r="r" b="b"/>
                <a:pathLst>
                  <a:path w="6373533" h="64597" extrusionOk="0">
                    <a:moveTo>
                      <a:pt x="6370124" y="64597"/>
                    </a:moveTo>
                    <a:cubicBezTo>
                      <a:pt x="6368750" y="64615"/>
                      <a:pt x="8576" y="42971"/>
                      <a:pt x="6655" y="42953"/>
                    </a:cubicBezTo>
                    <a:cubicBezTo>
                      <a:pt x="9773" y="-22701"/>
                      <a:pt x="-423158" y="441"/>
                      <a:pt x="5188217" y="23971"/>
                    </a:cubicBezTo>
                    <a:cubicBezTo>
                      <a:pt x="6497951" y="29029"/>
                      <a:pt x="6370124" y="9483"/>
                      <a:pt x="6370124" y="6459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2" name="Google Shape;802;p13"/>
              <p:cNvSpPr/>
              <p:nvPr/>
            </p:nvSpPr>
            <p:spPr>
              <a:xfrm>
                <a:off x="932933" y="4094239"/>
                <a:ext cx="6360531" cy="64126"/>
              </a:xfrm>
              <a:custGeom>
                <a:avLst/>
                <a:gdLst/>
                <a:ahLst/>
                <a:cxnLst/>
                <a:rect l="l" t="t" r="r" b="b"/>
                <a:pathLst>
                  <a:path w="6360531" h="64126" extrusionOk="0">
                    <a:moveTo>
                      <a:pt x="6357504" y="64126"/>
                    </a:moveTo>
                    <a:cubicBezTo>
                      <a:pt x="6355954" y="64144"/>
                      <a:pt x="6596" y="42500"/>
                      <a:pt x="4746" y="42483"/>
                    </a:cubicBezTo>
                    <a:cubicBezTo>
                      <a:pt x="14488" y="-22449"/>
                      <a:pt x="-425349" y="376"/>
                      <a:pt x="5176266" y="23888"/>
                    </a:cubicBezTo>
                    <a:cubicBezTo>
                      <a:pt x="6487709" y="28946"/>
                      <a:pt x="6355918" y="9858"/>
                      <a:pt x="6357504" y="6412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3" name="Google Shape;803;p13"/>
              <p:cNvSpPr/>
              <p:nvPr/>
            </p:nvSpPr>
            <p:spPr>
              <a:xfrm>
                <a:off x="910051" y="4818452"/>
                <a:ext cx="6413352" cy="64545"/>
              </a:xfrm>
              <a:custGeom>
                <a:avLst/>
                <a:gdLst/>
                <a:ahLst/>
                <a:cxnLst/>
                <a:rect l="l" t="t" r="r" b="b"/>
                <a:pathLst>
                  <a:path w="6413352" h="64545" extrusionOk="0">
                    <a:moveTo>
                      <a:pt x="6411498" y="64546"/>
                    </a:moveTo>
                    <a:cubicBezTo>
                      <a:pt x="6410212" y="64563"/>
                      <a:pt x="157305" y="43554"/>
                      <a:pt x="8567" y="42531"/>
                    </a:cubicBezTo>
                    <a:cubicBezTo>
                      <a:pt x="7123" y="-22806"/>
                      <a:pt x="-434195" y="601"/>
                      <a:pt x="5216219" y="24307"/>
                    </a:cubicBezTo>
                    <a:cubicBezTo>
                      <a:pt x="6542126" y="29383"/>
                      <a:pt x="6406530" y="9854"/>
                      <a:pt x="6411498" y="645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4" name="Google Shape;804;p13"/>
              <p:cNvSpPr/>
              <p:nvPr/>
            </p:nvSpPr>
            <p:spPr>
              <a:xfrm>
                <a:off x="929522" y="5540811"/>
                <a:ext cx="6426617" cy="58761"/>
              </a:xfrm>
              <a:custGeom>
                <a:avLst/>
                <a:gdLst/>
                <a:ahLst/>
                <a:cxnLst/>
                <a:rect l="l" t="t" r="r" b="b"/>
                <a:pathLst>
                  <a:path w="6426617" h="58761" extrusionOk="0">
                    <a:moveTo>
                      <a:pt x="2347890" y="51255"/>
                    </a:moveTo>
                    <a:cubicBezTo>
                      <a:pt x="-214571" y="41402"/>
                      <a:pt x="5709" y="70519"/>
                      <a:pt x="4158" y="0"/>
                    </a:cubicBezTo>
                    <a:cubicBezTo>
                      <a:pt x="6854748" y="19053"/>
                      <a:pt x="9116421" y="79808"/>
                      <a:pt x="2347890" y="512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5" name="Google Shape;805;p13"/>
              <p:cNvSpPr/>
              <p:nvPr/>
            </p:nvSpPr>
            <p:spPr>
              <a:xfrm>
                <a:off x="928380" y="6266283"/>
                <a:ext cx="6412630" cy="65977"/>
              </a:xfrm>
              <a:custGeom>
                <a:avLst/>
                <a:gdLst/>
                <a:ahLst/>
                <a:cxnLst/>
                <a:rect l="l" t="t" r="r" b="b"/>
                <a:pathLst>
                  <a:path w="6412630" h="65977" extrusionOk="0">
                    <a:moveTo>
                      <a:pt x="6409235" y="65977"/>
                    </a:moveTo>
                    <a:cubicBezTo>
                      <a:pt x="6407949" y="65994"/>
                      <a:pt x="144914" y="44897"/>
                      <a:pt x="7626" y="43963"/>
                    </a:cubicBezTo>
                    <a:cubicBezTo>
                      <a:pt x="7626" y="-24582"/>
                      <a:pt x="-425288" y="1627"/>
                      <a:pt x="5232349" y="25368"/>
                    </a:cubicBezTo>
                    <a:cubicBezTo>
                      <a:pt x="6536534" y="31678"/>
                      <a:pt x="6409235" y="8553"/>
                      <a:pt x="6409235" y="6597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6" name="Google Shape;806;p13"/>
              <p:cNvSpPr/>
              <p:nvPr/>
            </p:nvSpPr>
            <p:spPr>
              <a:xfrm>
                <a:off x="909355" y="6989920"/>
                <a:ext cx="6460822" cy="66971"/>
              </a:xfrm>
              <a:custGeom>
                <a:avLst/>
                <a:gdLst/>
                <a:ahLst/>
                <a:cxnLst/>
                <a:rect l="l" t="t" r="r" b="b"/>
                <a:pathLst>
                  <a:path w="6460822" h="66971" extrusionOk="0">
                    <a:moveTo>
                      <a:pt x="6459371" y="66971"/>
                    </a:moveTo>
                    <a:cubicBezTo>
                      <a:pt x="6458085" y="66989"/>
                      <a:pt x="120865" y="45698"/>
                      <a:pt x="6585" y="44957"/>
                    </a:cubicBezTo>
                    <a:cubicBezTo>
                      <a:pt x="9880" y="-25985"/>
                      <a:pt x="-426857" y="2462"/>
                      <a:pt x="5268761" y="26363"/>
                    </a:cubicBezTo>
                    <a:cubicBezTo>
                      <a:pt x="6589101" y="31439"/>
                      <a:pt x="6453293" y="11857"/>
                      <a:pt x="6459371" y="6697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7" name="Google Shape;807;p13"/>
              <p:cNvSpPr/>
              <p:nvPr/>
            </p:nvSpPr>
            <p:spPr>
              <a:xfrm>
                <a:off x="910632" y="7713965"/>
                <a:ext cx="6500449" cy="59902"/>
              </a:xfrm>
              <a:custGeom>
                <a:avLst/>
                <a:gdLst/>
                <a:ahLst/>
                <a:cxnLst/>
                <a:rect l="l" t="t" r="r" b="b"/>
                <a:pathLst>
                  <a:path w="6500449" h="59902" extrusionOk="0">
                    <a:moveTo>
                      <a:pt x="2418627" y="51625"/>
                    </a:moveTo>
                    <a:cubicBezTo>
                      <a:pt x="-254221" y="41367"/>
                      <a:pt x="6982" y="72899"/>
                      <a:pt x="6982" y="0"/>
                    </a:cubicBezTo>
                    <a:cubicBezTo>
                      <a:pt x="6816172" y="26244"/>
                      <a:pt x="9283609" y="80601"/>
                      <a:pt x="2418627" y="5162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8" name="Google Shape;808;p13"/>
              <p:cNvSpPr/>
              <p:nvPr/>
            </p:nvSpPr>
            <p:spPr>
              <a:xfrm>
                <a:off x="883753" y="8440259"/>
                <a:ext cx="6526567" cy="65525"/>
              </a:xfrm>
              <a:custGeom>
                <a:avLst/>
                <a:gdLst/>
                <a:ahLst/>
                <a:cxnLst/>
                <a:rect l="l" t="t" r="r" b="b"/>
                <a:pathLst>
                  <a:path w="6526567" h="65525" extrusionOk="0">
                    <a:moveTo>
                      <a:pt x="6524117" y="65525"/>
                    </a:moveTo>
                    <a:cubicBezTo>
                      <a:pt x="6522779" y="65543"/>
                      <a:pt x="276760" y="45027"/>
                      <a:pt x="8105" y="42753"/>
                    </a:cubicBezTo>
                    <a:cubicBezTo>
                      <a:pt x="8105" y="-23624"/>
                      <a:pt x="-440065" y="1087"/>
                      <a:pt x="5328839" y="25286"/>
                    </a:cubicBezTo>
                    <a:cubicBezTo>
                      <a:pt x="6654358" y="30363"/>
                      <a:pt x="6520999" y="10816"/>
                      <a:pt x="6524117" y="6552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9" name="Google Shape;809;p13"/>
              <p:cNvSpPr/>
              <p:nvPr/>
            </p:nvSpPr>
            <p:spPr>
              <a:xfrm>
                <a:off x="905593" y="9163074"/>
                <a:ext cx="6497258" cy="67729"/>
              </a:xfrm>
              <a:custGeom>
                <a:avLst/>
                <a:gdLst/>
                <a:ahLst/>
                <a:cxnLst/>
                <a:rect l="l" t="t" r="r" b="b"/>
                <a:pathLst>
                  <a:path w="6497258" h="67729" extrusionOk="0">
                    <a:moveTo>
                      <a:pt x="6494914" y="67730"/>
                    </a:moveTo>
                    <a:cubicBezTo>
                      <a:pt x="6493646" y="67748"/>
                      <a:pt x="178658" y="45998"/>
                      <a:pt x="8339" y="44570"/>
                    </a:cubicBezTo>
                    <a:cubicBezTo>
                      <a:pt x="6754" y="-21983"/>
                      <a:pt x="-434352" y="-1890"/>
                      <a:pt x="5324052" y="27103"/>
                    </a:cubicBezTo>
                    <a:cubicBezTo>
                      <a:pt x="6623076" y="32179"/>
                      <a:pt x="6491584" y="11153"/>
                      <a:pt x="6494914" y="6773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10" name="Google Shape;810;p13"/>
            <p:cNvSpPr/>
            <p:nvPr/>
          </p:nvSpPr>
          <p:spPr>
            <a:xfrm>
              <a:off x="1743570" y="814551"/>
              <a:ext cx="175291" cy="8727904"/>
            </a:xfrm>
            <a:custGeom>
              <a:avLst/>
              <a:gdLst/>
              <a:ahLst/>
              <a:cxnLst/>
              <a:rect l="l" t="t" r="r" b="b"/>
              <a:pathLst>
                <a:path w="175291" h="8727904" extrusionOk="0">
                  <a:moveTo>
                    <a:pt x="175292" y="8727905"/>
                  </a:moveTo>
                  <a:cubicBezTo>
                    <a:pt x="78540" y="8727905"/>
                    <a:pt x="-73792" y="3686082"/>
                    <a:pt x="41140" y="2"/>
                  </a:cubicBezTo>
                  <a:cubicBezTo>
                    <a:pt x="139089" y="-2977"/>
                    <a:pt x="-96887" y="3400745"/>
                    <a:pt x="175292" y="872790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11" name="Google Shape;811;p13"/>
          <p:cNvGrpSpPr/>
          <p:nvPr/>
        </p:nvGrpSpPr>
        <p:grpSpPr>
          <a:xfrm rot="865684">
            <a:off x="8524802" y="2642418"/>
            <a:ext cx="2829437" cy="3504211"/>
            <a:chOff x="17047059" y="5284049"/>
            <a:chExt cx="5658063" cy="7007417"/>
          </a:xfrm>
        </p:grpSpPr>
        <p:sp>
          <p:nvSpPr>
            <p:cNvPr id="812" name="Google Shape;812;p13"/>
            <p:cNvSpPr/>
            <p:nvPr/>
          </p:nvSpPr>
          <p:spPr>
            <a:xfrm>
              <a:off x="21935480" y="7531387"/>
              <a:ext cx="769643" cy="4685389"/>
            </a:xfrm>
            <a:custGeom>
              <a:avLst/>
              <a:gdLst/>
              <a:ahLst/>
              <a:cxnLst/>
              <a:rect l="l" t="t" r="r" b="b"/>
              <a:pathLst>
                <a:path w="769643" h="4685389" extrusionOk="0">
                  <a:moveTo>
                    <a:pt x="317361" y="4681288"/>
                  </a:moveTo>
                  <a:cubicBezTo>
                    <a:pt x="665680" y="4648185"/>
                    <a:pt x="656663" y="4667498"/>
                    <a:pt x="709787" y="4651493"/>
                  </a:cubicBezTo>
                  <a:cubicBezTo>
                    <a:pt x="822617" y="4617479"/>
                    <a:pt x="755659" y="4559051"/>
                    <a:pt x="675020" y="2176976"/>
                  </a:cubicBezTo>
                  <a:cubicBezTo>
                    <a:pt x="670287" y="2037094"/>
                    <a:pt x="609545" y="179273"/>
                    <a:pt x="578460" y="40064"/>
                  </a:cubicBezTo>
                  <a:cubicBezTo>
                    <a:pt x="548566" y="-93792"/>
                    <a:pt x="411148" y="130908"/>
                    <a:pt x="115771" y="372496"/>
                  </a:cubicBezTo>
                  <a:cubicBezTo>
                    <a:pt x="-76536" y="538529"/>
                    <a:pt x="20234" y="285141"/>
                    <a:pt x="57871" y="1174271"/>
                  </a:cubicBezTo>
                  <a:cubicBezTo>
                    <a:pt x="312880" y="4688086"/>
                    <a:pt x="77475" y="4709696"/>
                    <a:pt x="317361" y="468128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3" name="Google Shape;813;p13"/>
            <p:cNvSpPr/>
            <p:nvPr/>
          </p:nvSpPr>
          <p:spPr>
            <a:xfrm>
              <a:off x="22376045" y="10533207"/>
              <a:ext cx="140" cy="5283"/>
            </a:xfrm>
            <a:custGeom>
              <a:avLst/>
              <a:gdLst/>
              <a:ahLst/>
              <a:cxnLst/>
              <a:rect l="l" t="t" r="r" b="b"/>
              <a:pathLst>
                <a:path w="140" h="5283" extrusionOk="0">
                  <a:moveTo>
                    <a:pt x="0" y="0"/>
                  </a:moveTo>
                  <a:cubicBezTo>
                    <a:pt x="0" y="1682"/>
                    <a:pt x="126" y="3475"/>
                    <a:pt x="140" y="5284"/>
                  </a:cubicBezTo>
                  <a:cubicBezTo>
                    <a:pt x="14" y="3490"/>
                    <a:pt x="0" y="1696"/>
                    <a:pt x="0" y="0"/>
                  </a:cubicBezTo>
                  <a:close/>
                </a:path>
              </a:pathLst>
            </a:custGeom>
            <a:solidFill>
              <a:srgbClr val="E64FA5"/>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4" name="Google Shape;814;p13"/>
            <p:cNvSpPr/>
            <p:nvPr/>
          </p:nvSpPr>
          <p:spPr>
            <a:xfrm>
              <a:off x="17047059" y="5284049"/>
              <a:ext cx="5656788" cy="7007417"/>
            </a:xfrm>
            <a:custGeom>
              <a:avLst/>
              <a:gdLst/>
              <a:ahLst/>
              <a:cxnLst/>
              <a:rect l="l" t="t" r="r" b="b"/>
              <a:pathLst>
                <a:path w="5656788" h="7007417" extrusionOk="0">
                  <a:moveTo>
                    <a:pt x="5093569" y="3342298"/>
                  </a:moveTo>
                  <a:cubicBezTo>
                    <a:pt x="5076584" y="3087677"/>
                    <a:pt x="5191598" y="3109442"/>
                    <a:pt x="5558737" y="2735190"/>
                  </a:cubicBezTo>
                  <a:cubicBezTo>
                    <a:pt x="5708462" y="2582554"/>
                    <a:pt x="5655114" y="2593682"/>
                    <a:pt x="5604636" y="1659494"/>
                  </a:cubicBezTo>
                  <a:cubicBezTo>
                    <a:pt x="5591236" y="1411586"/>
                    <a:pt x="5553080" y="145948"/>
                    <a:pt x="5515428" y="62643"/>
                  </a:cubicBezTo>
                  <a:cubicBezTo>
                    <a:pt x="5475465" y="-25790"/>
                    <a:pt x="5398733" y="-1446"/>
                    <a:pt x="4950438" y="21118"/>
                  </a:cubicBezTo>
                  <a:cubicBezTo>
                    <a:pt x="2627259" y="138113"/>
                    <a:pt x="37295" y="164728"/>
                    <a:pt x="7148" y="266195"/>
                  </a:cubicBezTo>
                  <a:cubicBezTo>
                    <a:pt x="-29370" y="389091"/>
                    <a:pt x="81038" y="2901588"/>
                    <a:pt x="179403" y="5830353"/>
                  </a:cubicBezTo>
                  <a:cubicBezTo>
                    <a:pt x="222222" y="7111338"/>
                    <a:pt x="157588" y="6995281"/>
                    <a:pt x="601487" y="7007417"/>
                  </a:cubicBezTo>
                  <a:cubicBezTo>
                    <a:pt x="5397165" y="6965023"/>
                    <a:pt x="5167374" y="7031915"/>
                    <a:pt x="5220891" y="6967153"/>
                  </a:cubicBezTo>
                  <a:cubicBezTo>
                    <a:pt x="5341618" y="6821076"/>
                    <a:pt x="5128966" y="3873026"/>
                    <a:pt x="5093569" y="334229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5" name="Google Shape;815;p13"/>
            <p:cNvSpPr/>
            <p:nvPr/>
          </p:nvSpPr>
          <p:spPr>
            <a:xfrm>
              <a:off x="18282236" y="6619200"/>
              <a:ext cx="3235806" cy="602195"/>
            </a:xfrm>
            <a:custGeom>
              <a:avLst/>
              <a:gdLst/>
              <a:ahLst/>
              <a:cxnLst/>
              <a:rect l="l" t="t" r="r" b="b"/>
              <a:pathLst>
                <a:path w="3235806" h="602195" extrusionOk="0">
                  <a:moveTo>
                    <a:pt x="3153505" y="685"/>
                  </a:moveTo>
                  <a:cubicBezTo>
                    <a:pt x="3223068" y="-9714"/>
                    <a:pt x="3194742" y="99644"/>
                    <a:pt x="3209262" y="235041"/>
                  </a:cubicBezTo>
                  <a:cubicBezTo>
                    <a:pt x="3238218" y="458914"/>
                    <a:pt x="3248188" y="498408"/>
                    <a:pt x="3215031" y="501996"/>
                  </a:cubicBezTo>
                  <a:cubicBezTo>
                    <a:pt x="3199236" y="503622"/>
                    <a:pt x="82859" y="628662"/>
                    <a:pt x="60231" y="597087"/>
                  </a:cubicBezTo>
                  <a:cubicBezTo>
                    <a:pt x="59559" y="594242"/>
                    <a:pt x="288" y="189984"/>
                    <a:pt x="8" y="187082"/>
                  </a:cubicBezTo>
                  <a:cubicBezTo>
                    <a:pt x="-5551" y="96378"/>
                    <a:pt x="2938347" y="-5061"/>
                    <a:pt x="3153505" y="68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16" name="Google Shape;816;p13"/>
          <p:cNvGrpSpPr/>
          <p:nvPr/>
        </p:nvGrpSpPr>
        <p:grpSpPr>
          <a:xfrm rot="-189150">
            <a:off x="824848" y="913044"/>
            <a:ext cx="3416445" cy="3462072"/>
            <a:chOff x="1678844" y="1681815"/>
            <a:chExt cx="6832114" cy="6923359"/>
          </a:xfrm>
        </p:grpSpPr>
        <p:sp>
          <p:nvSpPr>
            <p:cNvPr id="817" name="Google Shape;817;p13"/>
            <p:cNvSpPr/>
            <p:nvPr/>
          </p:nvSpPr>
          <p:spPr>
            <a:xfrm>
              <a:off x="1678844" y="1681815"/>
              <a:ext cx="6832114" cy="6923359"/>
            </a:xfrm>
            <a:custGeom>
              <a:avLst/>
              <a:gdLst/>
              <a:ahLst/>
              <a:cxnLst/>
              <a:rect l="l" t="t" r="r" b="b"/>
              <a:pathLst>
                <a:path w="6832114" h="6923359" extrusionOk="0">
                  <a:moveTo>
                    <a:pt x="6702602" y="5165094"/>
                  </a:moveTo>
                  <a:cubicBezTo>
                    <a:pt x="6163393" y="6195469"/>
                    <a:pt x="5827234" y="6434145"/>
                    <a:pt x="5305736" y="6778582"/>
                  </a:cubicBezTo>
                  <a:cubicBezTo>
                    <a:pt x="4893864" y="7004118"/>
                    <a:pt x="5456803" y="6890824"/>
                    <a:pt x="116208" y="6920192"/>
                  </a:cubicBezTo>
                  <a:cubicBezTo>
                    <a:pt x="-77531" y="6921287"/>
                    <a:pt x="38309" y="7150657"/>
                    <a:pt x="1462" y="1456347"/>
                  </a:cubicBezTo>
                  <a:cubicBezTo>
                    <a:pt x="5447" y="734643"/>
                    <a:pt x="3690" y="1050736"/>
                    <a:pt x="8436" y="203773"/>
                  </a:cubicBezTo>
                  <a:cubicBezTo>
                    <a:pt x="9321" y="-1573"/>
                    <a:pt x="-60484" y="126772"/>
                    <a:pt x="6715580" y="19"/>
                  </a:cubicBezTo>
                  <a:cubicBezTo>
                    <a:pt x="6778647" y="-1130"/>
                    <a:pt x="6830244" y="49881"/>
                    <a:pt x="6829967" y="112897"/>
                  </a:cubicBezTo>
                  <a:cubicBezTo>
                    <a:pt x="6800647" y="5404572"/>
                    <a:pt x="6906787" y="4771182"/>
                    <a:pt x="6702602" y="516509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8" name="Google Shape;818;p13"/>
            <p:cNvSpPr/>
            <p:nvPr/>
          </p:nvSpPr>
          <p:spPr>
            <a:xfrm>
              <a:off x="6677367" y="6572882"/>
              <a:ext cx="1829160" cy="2027975"/>
            </a:xfrm>
            <a:custGeom>
              <a:avLst/>
              <a:gdLst/>
              <a:ahLst/>
              <a:cxnLst/>
              <a:rect l="l" t="t" r="r" b="b"/>
              <a:pathLst>
                <a:path w="1829160" h="2027975" extrusionOk="0">
                  <a:moveTo>
                    <a:pt x="1829161" y="0"/>
                  </a:moveTo>
                  <a:cubicBezTo>
                    <a:pt x="1718676" y="377392"/>
                    <a:pt x="950638" y="1729413"/>
                    <a:pt x="0" y="2027976"/>
                  </a:cubicBezTo>
                  <a:cubicBezTo>
                    <a:pt x="517541" y="1674733"/>
                    <a:pt x="708264" y="1042672"/>
                    <a:pt x="807430" y="419085"/>
                  </a:cubicBezTo>
                  <a:cubicBezTo>
                    <a:pt x="821364" y="331366"/>
                    <a:pt x="1048283" y="403715"/>
                    <a:pt x="1285828" y="302758"/>
                  </a:cubicBezTo>
                  <a:cubicBezTo>
                    <a:pt x="1477242" y="220731"/>
                    <a:pt x="1687834" y="168390"/>
                    <a:pt x="182916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9" name="Google Shape;819;p13"/>
            <p:cNvSpPr/>
            <p:nvPr/>
          </p:nvSpPr>
          <p:spPr>
            <a:xfrm>
              <a:off x="1683489" y="1681815"/>
              <a:ext cx="6825336" cy="880891"/>
            </a:xfrm>
            <a:custGeom>
              <a:avLst/>
              <a:gdLst/>
              <a:ahLst/>
              <a:cxnLst/>
              <a:rect l="l" t="t" r="r" b="b"/>
              <a:pathLst>
                <a:path w="6825336" h="880891" extrusionOk="0">
                  <a:moveTo>
                    <a:pt x="6825336" y="112911"/>
                  </a:moveTo>
                  <a:lnTo>
                    <a:pt x="6821808" y="750165"/>
                  </a:lnTo>
                  <a:lnTo>
                    <a:pt x="0" y="880892"/>
                  </a:lnTo>
                  <a:lnTo>
                    <a:pt x="3791" y="203773"/>
                  </a:lnTo>
                  <a:cubicBezTo>
                    <a:pt x="4691" y="-4329"/>
                    <a:pt x="-50628" y="126495"/>
                    <a:pt x="6710936" y="19"/>
                  </a:cubicBezTo>
                  <a:cubicBezTo>
                    <a:pt x="6774017" y="-1130"/>
                    <a:pt x="6825599" y="49881"/>
                    <a:pt x="6825336" y="11291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20" name="Google Shape;820;p13"/>
          <p:cNvSpPr txBox="1"/>
          <p:nvPr/>
        </p:nvSpPr>
        <p:spPr>
          <a:xfrm>
            <a:off x="1194711" y="1580450"/>
            <a:ext cx="2536500" cy="246221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4000" dirty="0" smtClean="0">
                <a:solidFill>
                  <a:schemeClr val="dk1"/>
                </a:solidFill>
                <a:latin typeface="Mali Light"/>
                <a:ea typeface="Mali Light"/>
                <a:cs typeface="Mali Light"/>
                <a:sym typeface="Mali Light"/>
              </a:rPr>
              <a:t>H</a:t>
            </a:r>
            <a:r>
              <a:rPr lang="en" sz="4000" dirty="0" smtClean="0">
                <a:solidFill>
                  <a:schemeClr val="dk1"/>
                </a:solidFill>
                <a:latin typeface="Mali Light"/>
                <a:ea typeface="Mali Light"/>
                <a:cs typeface="Mali Light"/>
                <a:sym typeface="Mali Light"/>
              </a:rPr>
              <a:t>ow to read linguistic example</a:t>
            </a:r>
            <a:endParaRPr sz="700" dirty="0">
              <a:solidFill>
                <a:schemeClr val="dk1"/>
              </a:solidFill>
              <a:latin typeface="Mali Light"/>
              <a:ea typeface="Mali Light"/>
              <a:cs typeface="Mali Light"/>
              <a:sym typeface="Mali Light"/>
            </a:endParaRPr>
          </a:p>
        </p:txBody>
      </p:sp>
      <p:sp>
        <p:nvSpPr>
          <p:cNvPr id="821" name="Google Shape;821;p13"/>
          <p:cNvSpPr txBox="1"/>
          <p:nvPr/>
        </p:nvSpPr>
        <p:spPr>
          <a:xfrm>
            <a:off x="4648200" y="288832"/>
            <a:ext cx="3733800" cy="4616648"/>
          </a:xfrm>
          <a:prstGeom prst="rect">
            <a:avLst/>
          </a:prstGeom>
          <a:noFill/>
          <a:ln>
            <a:noFill/>
          </a:ln>
        </p:spPr>
        <p:txBody>
          <a:bodyPr spcFirstLastPara="1" wrap="square" lIns="0" tIns="0" rIns="0" bIns="0" anchor="t" anchorCtr="0">
            <a:spAutoFit/>
          </a:bodyPr>
          <a:lstStyle/>
          <a:p>
            <a:r>
              <a:rPr lang="en-US" sz="2000" dirty="0">
                <a:latin typeface="Bahnschrift" pitchFamily="34" charset="0"/>
              </a:rPr>
              <a:t>- The layout of examples .</a:t>
            </a:r>
          </a:p>
          <a:p>
            <a:r>
              <a:rPr lang="en-US" sz="2000" dirty="0">
                <a:latin typeface="Bahnschrift" pitchFamily="34" charset="0"/>
              </a:rPr>
              <a:t>First job as a </a:t>
            </a:r>
            <a:r>
              <a:rPr lang="en-US" sz="2000" dirty="0" err="1">
                <a:latin typeface="Bahnschrift" pitchFamily="34" charset="0"/>
              </a:rPr>
              <a:t>syntactician</a:t>
            </a:r>
            <a:r>
              <a:rPr lang="en-US" sz="2000" dirty="0">
                <a:latin typeface="Bahnschrift" pitchFamily="34" charset="0"/>
              </a:rPr>
              <a:t> is to learn to make use of examples from other languages</a:t>
            </a:r>
            <a:r>
              <a:rPr lang="en-US" sz="2000" dirty="0" smtClean="0">
                <a:latin typeface="Bahnschrift" pitchFamily="34" charset="0"/>
              </a:rPr>
              <a:t>.</a:t>
            </a:r>
          </a:p>
          <a:p>
            <a:r>
              <a:rPr lang="en-US" sz="2000" dirty="0">
                <a:latin typeface="Bahnschrift" pitchFamily="34" charset="0"/>
              </a:rPr>
              <a:t>- In the layout there are 3 lines, The first line is from the source language under consideration. The third line is a translation from the source language into English. But the first and third line is not so important. Well , the really important line is a second one. In second line there is a GLOSS. </a:t>
            </a:r>
          </a:p>
          <a:p>
            <a:endParaRPr lang="en-US" sz="2000" dirty="0">
              <a:latin typeface="Bahnschrift"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952</Words>
  <Application>Microsoft Office PowerPoint</Application>
  <PresentationFormat>On-screen Show (16:9)</PresentationFormat>
  <Paragraphs>83</Paragraphs>
  <Slides>20</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Nunito</vt:lpstr>
      <vt:lpstr>Bahnschrift</vt:lpstr>
      <vt:lpstr>Wingdings</vt:lpstr>
      <vt:lpstr>Mali Light</vt:lpstr>
      <vt:lpstr>SlidesCarnival base template</vt:lpstr>
      <vt:lpstr>PowerPoint Presentation</vt:lpstr>
      <vt:lpstr>PowerPoint Presentation</vt:lpstr>
      <vt:lpstr>PowerPoint Presentation</vt:lpstr>
      <vt:lpstr>PowerPoint Presentation</vt:lpstr>
      <vt:lpstr>Example</vt:lpstr>
      <vt:lpstr>PowerPoint Presentation</vt:lpstr>
      <vt:lpstr>PowerPoint Presentation</vt:lpstr>
      <vt:lpstr>PowerPoint Presentation</vt:lpstr>
      <vt:lpstr>PowerPoint Presentation</vt:lpstr>
      <vt:lpstr>  What is the Gloss.?   - GLOSS : summary of the meaning of a morpheme or word, it suitable for use in interlinear text displays. - Glosses are contain both lexical information, printed in normal type, grammatical information and they are usually printed in small capitals. Using the glosses we can work out quite a lot about the word order differences and similarities between the three languages.  Example of gloss :  1SG , 2SG , 3SG.  1PL , 2 PL , 3PL.   </vt:lpstr>
      <vt:lpstr>PowerPoint Presentation</vt:lpstr>
      <vt:lpstr>PowerPoint Presentation</vt:lpstr>
      <vt:lpstr>a. Kim drank the tea. =&gt; S V O b. Kim the tea drank.  =&gt; S O V c. Drank Kim the tea.  =&gt; V S O d. Drank the tea Kim.  =&gt; V  O S e. The tea drank Kim. =&gt; O V S f. The tea Kim drank. =&gt; O S V </vt:lpstr>
      <vt:lpstr>In English, the Word order is pretty fixed. There are three main elements in the sentence which are S, V, and O. We use the term ‘word order’ to discuss the order in which these three main parts of a sentence occur in a language. Most of the logically possible variations are impossible in English. However, each of the word orders in is attested (= found) among the world’s languages, though some are much more common than others.   Example: Boku-wa niku-wo taberu (So, Japanese word order is S O V)   I              meat     eat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LENOVO</cp:lastModifiedBy>
  <cp:revision>14</cp:revision>
  <dcterms:modified xsi:type="dcterms:W3CDTF">2022-09-21T14:25:58Z</dcterms:modified>
</cp:coreProperties>
</file>