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2"/>
  </p:handoutMasterIdLst>
  <p:sldIdLst>
    <p:sldId id="270" r:id="rId2"/>
    <p:sldId id="269" r:id="rId3"/>
    <p:sldId id="267" r:id="rId4"/>
    <p:sldId id="266" r:id="rId5"/>
    <p:sldId id="257" r:id="rId6"/>
    <p:sldId id="265" r:id="rId7"/>
    <p:sldId id="263" r:id="rId8"/>
    <p:sldId id="258" r:id="rId9"/>
    <p:sldId id="259" r:id="rId10"/>
    <p:sldId id="260"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FF"/>
    <a:srgbClr val="009900"/>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848" autoAdjust="0"/>
    <p:restoredTop sz="90929"/>
  </p:normalViewPr>
  <p:slideViewPr>
    <p:cSldViewPr>
      <p:cViewPr>
        <p:scale>
          <a:sx n="90" d="100"/>
          <a:sy n="90" d="100"/>
        </p:scale>
        <p:origin x="-2346"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B13188-E7E1-4411-8E10-5DD313D4CFE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87" name="Group 15"/>
          <p:cNvGrpSpPr>
            <a:grpSpLocks/>
          </p:cNvGrpSpPr>
          <p:nvPr/>
        </p:nvGrpSpPr>
        <p:grpSpPr bwMode="auto">
          <a:xfrm>
            <a:off x="0" y="0"/>
            <a:ext cx="9144000" cy="6918325"/>
            <a:chOff x="0" y="0"/>
            <a:chExt cx="5760" cy="4358"/>
          </a:xfrm>
        </p:grpSpPr>
        <p:sp>
          <p:nvSpPr>
            <p:cNvPr id="3074" name="Rectangle 2"/>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id-ID"/>
            </a:p>
          </p:txBody>
        </p:sp>
        <p:sp>
          <p:nvSpPr>
            <p:cNvPr id="3075" name="Freeform 3"/>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id-ID"/>
            </a:p>
          </p:txBody>
        </p:sp>
        <p:sp>
          <p:nvSpPr>
            <p:cNvPr id="3076" name="Freeform 4"/>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id-ID"/>
            </a:p>
          </p:txBody>
        </p:sp>
        <p:sp>
          <p:nvSpPr>
            <p:cNvPr id="3077" name="Freeform 5"/>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id-ID"/>
            </a:p>
          </p:txBody>
        </p:sp>
        <p:sp>
          <p:nvSpPr>
            <p:cNvPr id="3078" name="Freeform 6"/>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id-ID"/>
            </a:p>
          </p:txBody>
        </p:sp>
        <p:sp>
          <p:nvSpPr>
            <p:cNvPr id="3079" name="Freeform 7"/>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id-ID"/>
            </a:p>
          </p:txBody>
        </p:sp>
        <p:sp>
          <p:nvSpPr>
            <p:cNvPr id="3080" name="Freeform 8"/>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id-ID"/>
            </a:p>
          </p:txBody>
        </p:sp>
        <p:sp>
          <p:nvSpPr>
            <p:cNvPr id="3081" name="Freeform 9"/>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id-ID"/>
            </a:p>
          </p:txBody>
        </p:sp>
      </p:gr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088" name="Rectangle 16"/>
          <p:cNvSpPr>
            <a:spLocks noGrp="1" noChangeArrowheads="1"/>
          </p:cNvSpPr>
          <p:nvPr>
            <p:ph type="dt" sz="quarter" idx="2"/>
          </p:nvPr>
        </p:nvSpPr>
        <p:spPr/>
        <p:txBody>
          <a:bodyPr/>
          <a:lstStyle>
            <a:lvl1pPr>
              <a:spcBef>
                <a:spcPct val="0"/>
              </a:spcBef>
              <a:defRPr/>
            </a:lvl1pPr>
          </a:lstStyle>
          <a:p>
            <a:endParaRPr lang="en-US"/>
          </a:p>
        </p:txBody>
      </p:sp>
      <p:sp>
        <p:nvSpPr>
          <p:cNvPr id="3089" name="Rectangle 17"/>
          <p:cNvSpPr>
            <a:spLocks noGrp="1" noChangeArrowheads="1"/>
          </p:cNvSpPr>
          <p:nvPr>
            <p:ph type="ftr" sz="quarter" idx="3"/>
          </p:nvPr>
        </p:nvSpPr>
        <p:spPr/>
        <p:txBody>
          <a:bodyPr/>
          <a:lstStyle>
            <a:lvl1pPr>
              <a:spcBef>
                <a:spcPct val="0"/>
              </a:spcBef>
              <a:defRPr/>
            </a:lvl1pPr>
          </a:lstStyle>
          <a:p>
            <a:endParaRPr lang="en-US"/>
          </a:p>
        </p:txBody>
      </p:sp>
      <p:sp>
        <p:nvSpPr>
          <p:cNvPr id="3090" name="Rectangle 18"/>
          <p:cNvSpPr>
            <a:spLocks noGrp="1" noChangeArrowheads="1"/>
          </p:cNvSpPr>
          <p:nvPr>
            <p:ph type="sldNum" sz="quarter" idx="4"/>
          </p:nvPr>
        </p:nvSpPr>
        <p:spPr/>
        <p:txBody>
          <a:bodyPr/>
          <a:lstStyle>
            <a:lvl1pPr>
              <a:spcBef>
                <a:spcPct val="0"/>
              </a:spcBef>
              <a:defRPr/>
            </a:lvl1pPr>
          </a:lstStyle>
          <a:p>
            <a:fld id="{5ED5E127-CFF1-4FA1-A028-910C741553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CA3305-8EF3-4FD8-B268-40993A378E1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83736D-4EC4-49E4-A833-B062E46076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AB45F1-4D92-4689-A0E7-6161AE535F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207374-F812-472A-A02F-9C6DFB6E5C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1CE2A4-4561-4ED1-AFBA-85FE9CE5E1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0F552F-CF29-4F92-8E32-DD7548C0A3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00AC38-08EA-472B-B75A-8A80E7D2239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9A3B8B-9100-4856-A362-21397C2C6E1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7CB151-E480-41A1-B0DA-86D92870B61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B972CF-0150-40C8-B4F5-B95D495CD62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64" name="Group 16"/>
          <p:cNvGrpSpPr>
            <a:grpSpLocks/>
          </p:cNvGrpSpPr>
          <p:nvPr/>
        </p:nvGrpSpPr>
        <p:grpSpPr bwMode="auto">
          <a:xfrm>
            <a:off x="0" y="0"/>
            <a:ext cx="9144000" cy="6918325"/>
            <a:chOff x="0" y="0"/>
            <a:chExt cx="5760" cy="4358"/>
          </a:xfrm>
        </p:grpSpPr>
        <p:sp>
          <p:nvSpPr>
            <p:cNvPr id="2050" name="Rectangle 2"/>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endParaRPr lang="id-ID"/>
            </a:p>
          </p:txBody>
        </p:sp>
        <p:sp>
          <p:nvSpPr>
            <p:cNvPr id="2051" name="Freeform 3"/>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endParaRPr lang="id-ID"/>
            </a:p>
          </p:txBody>
        </p:sp>
        <p:sp>
          <p:nvSpPr>
            <p:cNvPr id="2052" name="Freeform 4"/>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endParaRPr lang="id-ID"/>
            </a:p>
          </p:txBody>
        </p:sp>
        <p:sp>
          <p:nvSpPr>
            <p:cNvPr id="2053" name="Freeform 5"/>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endParaRPr lang="id-ID"/>
            </a:p>
          </p:txBody>
        </p:sp>
        <p:sp>
          <p:nvSpPr>
            <p:cNvPr id="2054" name="Freeform 6"/>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id-ID"/>
            </a:p>
          </p:txBody>
        </p:sp>
        <p:sp>
          <p:nvSpPr>
            <p:cNvPr id="2055" name="Freeform 7"/>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endParaRPr lang="id-ID"/>
            </a:p>
          </p:txBody>
        </p:sp>
        <p:sp>
          <p:nvSpPr>
            <p:cNvPr id="2056" name="Freeform 8"/>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endParaRPr lang="id-ID"/>
            </a:p>
          </p:txBody>
        </p:sp>
        <p:sp>
          <p:nvSpPr>
            <p:cNvPr id="2057" name="Freeform 9"/>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endParaRPr lang="id-ID"/>
            </a:p>
          </p:txBody>
        </p:sp>
      </p:grpSp>
      <p:sp>
        <p:nvSpPr>
          <p:cNvPr id="2058" name="Rectangle 10"/>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latin typeface="+mn-lt"/>
              </a:defRPr>
            </a:lvl1pPr>
          </a:lstStyle>
          <a:p>
            <a:endParaRPr lang="en-US"/>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latin typeface="+mn-lt"/>
              </a:defRPr>
            </a:lvl1pPr>
          </a:lstStyle>
          <a:p>
            <a:endParaRPr lang="en-US"/>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latin typeface="+mn-lt"/>
              </a:defRPr>
            </a:lvl1pPr>
          </a:lstStyle>
          <a:p>
            <a:fld id="{DFDDDC22-D4D7-420E-961E-F40BBCB48F39}" type="slidenum">
              <a:rPr lang="en-US"/>
              <a:pPr/>
              <a:t>‹#›</a:t>
            </a:fld>
            <a:endParaRPr lang="en-US"/>
          </a:p>
        </p:txBody>
      </p:sp>
      <p:sp>
        <p:nvSpPr>
          <p:cNvPr id="2063" name="Rectangle 15"/>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0" y="142852"/>
            <a:ext cx="9144000" cy="6715148"/>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hangingPunct="0"/>
            <a:r>
              <a:rPr lang="id-ID" sz="2800" b="1" dirty="0" smtClean="0">
                <a:solidFill>
                  <a:srgbClr val="CC3300"/>
                </a:solidFill>
                <a:cs typeface="Times New Roman" pitchFamily="18" charset="0"/>
              </a:rPr>
              <a:t>BAHAN KULIAH : 3</a:t>
            </a:r>
          </a:p>
          <a:p>
            <a:pPr algn="ctr" eaLnBrk="0" hangingPunct="0"/>
            <a:endParaRPr lang="id-ID" sz="1800" b="1" dirty="0" smtClean="0">
              <a:solidFill>
                <a:srgbClr val="C00000"/>
              </a:solidFill>
              <a:cs typeface="Times New Roman" pitchFamily="18" charset="0"/>
            </a:endParaRPr>
          </a:p>
          <a:p>
            <a:pPr algn="ctr" eaLnBrk="0" hangingPunct="0"/>
            <a:r>
              <a:rPr lang="id-ID" sz="1800" b="1" dirty="0" smtClean="0">
                <a:cs typeface="Times New Roman" pitchFamily="18" charset="0"/>
              </a:rPr>
              <a:t> METODOLOGI PENELITIAN PAI</a:t>
            </a:r>
          </a:p>
          <a:p>
            <a:pPr algn="ctr" eaLnBrk="0" hangingPunct="0"/>
            <a:endParaRPr lang="id-ID" sz="1800" b="1" dirty="0" smtClean="0">
              <a:cs typeface="Times New Roman" pitchFamily="18" charset="0"/>
            </a:endParaRPr>
          </a:p>
          <a:p>
            <a:pPr algn="ctr" eaLnBrk="0" hangingPunct="0"/>
            <a:r>
              <a:rPr lang="en-US" sz="1800" b="1" dirty="0" smtClean="0">
                <a:cs typeface="Times New Roman" pitchFamily="18" charset="0"/>
              </a:rPr>
              <a:t>PENCIPTAAN SUASANA RELIGIUS DI SEKOLAH</a:t>
            </a:r>
          </a:p>
          <a:p>
            <a:pPr algn="ctr" eaLnBrk="0" hangingPunct="0"/>
            <a:endParaRPr lang="en-US" sz="1800" b="1" dirty="0" smtClean="0">
              <a:cs typeface="Times New Roman" pitchFamily="18" charset="0"/>
            </a:endParaRPr>
          </a:p>
          <a:p>
            <a:pPr algn="ctr" eaLnBrk="0" hangingPunct="0"/>
            <a:endParaRPr lang="id-ID" sz="1800" b="1" dirty="0" smtClean="0">
              <a:cs typeface="Times New Roman" pitchFamily="18" charset="0"/>
            </a:endParaRPr>
          </a:p>
          <a:p>
            <a:pPr algn="ctr" eaLnBrk="0" hangingPunct="0"/>
            <a:endParaRPr lang="id-ID" sz="1800" b="1" dirty="0">
              <a:cs typeface="Times New Roman" pitchFamily="18" charset="0"/>
            </a:endParaRPr>
          </a:p>
          <a:p>
            <a:pPr algn="ctr" eaLnBrk="0" hangingPunct="0"/>
            <a:r>
              <a:rPr lang="en-US" sz="1800" b="1" dirty="0" err="1" smtClean="0">
                <a:cs typeface="Times New Roman" pitchFamily="18" charset="0"/>
              </a:rPr>
              <a:t>Oleh</a:t>
            </a:r>
            <a:r>
              <a:rPr lang="en-US" sz="1800" b="1" dirty="0" smtClean="0">
                <a:cs typeface="Times New Roman" pitchFamily="18" charset="0"/>
              </a:rPr>
              <a:t>:  </a:t>
            </a:r>
            <a:endParaRPr lang="id-ID" sz="1800" b="1" dirty="0" smtClean="0">
              <a:cs typeface="Times New Roman" pitchFamily="18" charset="0"/>
            </a:endParaRPr>
          </a:p>
          <a:p>
            <a:pPr algn="ctr" eaLnBrk="0" hangingPunct="0"/>
            <a:r>
              <a:rPr lang="en-US" sz="1800" b="1" dirty="0" smtClean="0">
                <a:cs typeface="Times New Roman" pitchFamily="18" charset="0"/>
              </a:rPr>
              <a:t>NUR </a:t>
            </a:r>
            <a:r>
              <a:rPr lang="id-ID" sz="1800" b="1" dirty="0" smtClean="0">
                <a:cs typeface="Times New Roman" pitchFamily="18" charset="0"/>
              </a:rPr>
              <a:t> </a:t>
            </a:r>
            <a:r>
              <a:rPr lang="en-US" sz="1800" b="1" dirty="0" smtClean="0">
                <a:cs typeface="Times New Roman" pitchFamily="18" charset="0"/>
              </a:rPr>
              <a:t>ALI </a:t>
            </a:r>
            <a:endParaRPr lang="id-ID" sz="1800" b="1" dirty="0" smtClean="0">
              <a:cs typeface="Times New Roman" pitchFamily="18" charset="0"/>
            </a:endParaRPr>
          </a:p>
          <a:p>
            <a:pPr algn="ctr" eaLnBrk="0" hangingPunct="0"/>
            <a:endParaRPr lang="id-ID" sz="1800" b="1" dirty="0" smtClean="0">
              <a:cs typeface="Times New Roman" pitchFamily="18" charset="0"/>
            </a:endParaRPr>
          </a:p>
          <a:p>
            <a:pPr algn="ctr" eaLnBrk="0" hangingPunct="0"/>
            <a:r>
              <a:rPr lang="id-ID" sz="1800" b="1" dirty="0" smtClean="0">
                <a:cs typeface="Times New Roman" pitchFamily="18" charset="0"/>
              </a:rPr>
              <a:t>FAKULTAS ILMU TARBIYAH DAN KEGURUAN   </a:t>
            </a:r>
          </a:p>
          <a:p>
            <a:pPr algn="ctr" eaLnBrk="0" hangingPunct="0"/>
            <a:r>
              <a:rPr lang="id-ID" sz="1800" b="1" dirty="0" smtClean="0">
                <a:cs typeface="Times New Roman" pitchFamily="18" charset="0"/>
              </a:rPr>
              <a:t>UIN MAULANA MALIK IBRAHIM</a:t>
            </a:r>
          </a:p>
          <a:p>
            <a:pPr algn="ctr" eaLnBrk="0" hangingPunct="0"/>
            <a:r>
              <a:rPr lang="id-ID" sz="1800" b="1" dirty="0" smtClean="0">
                <a:cs typeface="Times New Roman" pitchFamily="18" charset="0"/>
              </a:rPr>
              <a:t> </a:t>
            </a:r>
            <a:r>
              <a:rPr lang="id-ID" sz="1800" b="1" dirty="0" smtClean="0">
                <a:cs typeface="Times New Roman" pitchFamily="18" charset="0"/>
              </a:rPr>
              <a:t>MALANG,  2015</a:t>
            </a:r>
            <a:endParaRPr lang="id-ID" sz="1800" b="1" dirty="0" smtClean="0">
              <a:cs typeface="Times New Roman" pitchFamily="18" charset="0"/>
            </a:endParaRPr>
          </a:p>
        </p:txBody>
      </p:sp>
      <p:pic>
        <p:nvPicPr>
          <p:cNvPr id="3" name="Picture 8" descr="C:\Program Files\Common Files\Microsoft Shared\Clipart\cagcat50\pe03254_.wmf"/>
          <p:cNvPicPr>
            <a:picLocks noChangeAspect="1" noChangeArrowheads="1"/>
          </p:cNvPicPr>
          <p:nvPr/>
        </p:nvPicPr>
        <p:blipFill>
          <a:blip r:embed="rId2"/>
          <a:srcRect/>
          <a:stretch>
            <a:fillRect/>
          </a:stretch>
        </p:blipFill>
        <p:spPr bwMode="auto">
          <a:xfrm>
            <a:off x="2000232" y="4500570"/>
            <a:ext cx="5286412" cy="235743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1588" y="301625"/>
            <a:ext cx="9140825" cy="4528899"/>
          </a:xfrm>
          <a:prstGeom prst="roundRect">
            <a:avLst>
              <a:gd name="adj" fmla="val 16667"/>
            </a:avLst>
          </a:prstGeom>
          <a:solidFill>
            <a:srgbClr val="FFFFFF"/>
          </a:solidFill>
          <a:ln w="9525">
            <a:noFill/>
            <a:round/>
            <a:headEnd/>
            <a:tailEnd/>
          </a:ln>
          <a:effectLst/>
        </p:spPr>
        <p:txBody>
          <a:bodyPr>
            <a:spAutoFit/>
          </a:bodyPr>
          <a:lstStyle/>
          <a:p>
            <a:pPr marL="504825" indent="-457200" algn="just"/>
            <a:r>
              <a:rPr lang="en-US" sz="2000" b="1" dirty="0">
                <a:cs typeface="Times New Roman" pitchFamily="18" charset="0"/>
              </a:rPr>
              <a:t>DAMPAK SUASANA RELIGIUS.</a:t>
            </a:r>
            <a:endParaRPr lang="en-US" sz="2000" dirty="0">
              <a:cs typeface="Times New Roman" pitchFamily="18" charset="0"/>
            </a:endParaRPr>
          </a:p>
          <a:p>
            <a:pPr marL="504825" indent="-457200" algn="just" eaLnBrk="0" hangingPunct="0">
              <a:buFontTx/>
              <a:buAutoNum type="arabicPeriod"/>
            </a:pPr>
            <a:r>
              <a:rPr lang="en-US" sz="2000" dirty="0">
                <a:cs typeface="Times New Roman" pitchFamily="18" charset="0"/>
              </a:rPr>
              <a:t>Model “</a:t>
            </a:r>
            <a:r>
              <a:rPr lang="en-US" sz="2000" dirty="0" err="1">
                <a:cs typeface="Times New Roman" pitchFamily="18" charset="0"/>
              </a:rPr>
              <a:t>peran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mondok</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pesantren</a:t>
            </a:r>
            <a:r>
              <a:rPr lang="en-US" sz="2000" dirty="0">
                <a:cs typeface="Times New Roman" pitchFamily="18" charset="0"/>
              </a:rPr>
              <a:t>” </a:t>
            </a:r>
            <a:r>
              <a:rPr lang="en-US" sz="2000" dirty="0" err="1">
                <a:cs typeface="Times New Roman" pitchFamily="18" charset="0"/>
              </a:rPr>
              <a:t>dapat</a:t>
            </a:r>
            <a:r>
              <a:rPr lang="en-US" sz="2000" dirty="0">
                <a:cs typeface="Times New Roman" pitchFamily="18" charset="0"/>
              </a:rPr>
              <a:t> </a:t>
            </a:r>
            <a:r>
              <a:rPr lang="en-US" sz="2000" dirty="0" err="1">
                <a:cs typeface="Times New Roman" pitchFamily="18" charset="0"/>
              </a:rPr>
              <a:t>menciptakan</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siswa-siswi</a:t>
            </a:r>
            <a:r>
              <a:rPr lang="en-US" sz="2000" dirty="0">
                <a:cs typeface="Times New Roman" pitchFamily="18" charset="0"/>
              </a:rPr>
              <a:t>  </a:t>
            </a:r>
            <a:r>
              <a:rPr lang="en-US" sz="2000" dirty="0" err="1">
                <a:cs typeface="Times New Roman" pitchFamily="18" charset="0"/>
              </a:rPr>
              <a:t>senantiasa</a:t>
            </a:r>
            <a:r>
              <a:rPr lang="en-US" sz="2000" dirty="0">
                <a:cs typeface="Times New Roman" pitchFamily="18" charset="0"/>
              </a:rPr>
              <a:t> </a:t>
            </a:r>
            <a:r>
              <a:rPr lang="en-US" sz="2000" dirty="0" err="1">
                <a:cs typeface="Times New Roman" pitchFamily="18" charset="0"/>
              </a:rPr>
              <a:t>mengindahkan</a:t>
            </a:r>
            <a:r>
              <a:rPr lang="en-US" sz="2000" dirty="0">
                <a:cs typeface="Times New Roman" pitchFamily="18" charset="0"/>
              </a:rPr>
              <a:t> </a:t>
            </a:r>
            <a:r>
              <a:rPr lang="en-US" sz="2000" dirty="0" err="1">
                <a:cs typeface="Times New Roman" pitchFamily="18" charset="0"/>
              </a:rPr>
              <a:t>tata</a:t>
            </a:r>
            <a:r>
              <a:rPr lang="en-US" sz="2000" dirty="0">
                <a:cs typeface="Times New Roman" pitchFamily="18" charset="0"/>
              </a:rPr>
              <a:t> </a:t>
            </a:r>
            <a:r>
              <a:rPr lang="en-US" sz="2000" dirty="0" err="1">
                <a:cs typeface="Times New Roman" pitchFamily="18" charset="0"/>
              </a:rPr>
              <a:t>tertib</a:t>
            </a:r>
            <a:r>
              <a:rPr lang="en-US" sz="2000" dirty="0">
                <a:cs typeface="Times New Roman" pitchFamily="18" charset="0"/>
              </a:rPr>
              <a:t> </a:t>
            </a:r>
            <a:r>
              <a:rPr lang="en-US" sz="2000" dirty="0" err="1">
                <a:cs typeface="Times New Roman" pitchFamily="18" charset="0"/>
              </a:rPr>
              <a:t>sekolah</a:t>
            </a:r>
            <a:r>
              <a:rPr lang="en-US" sz="2000" dirty="0">
                <a:cs typeface="Times New Roman" pitchFamily="18" charset="0"/>
              </a:rPr>
              <a:t>, </a:t>
            </a:r>
            <a:r>
              <a:rPr lang="en-US" sz="2000" dirty="0" err="1">
                <a:cs typeface="Times New Roman" pitchFamily="18" charset="0"/>
              </a:rPr>
              <a:t>shalat</a:t>
            </a:r>
            <a:r>
              <a:rPr lang="en-US" sz="2000" dirty="0">
                <a:cs typeface="Times New Roman" pitchFamily="18" charset="0"/>
              </a:rPr>
              <a:t> </a:t>
            </a:r>
            <a:r>
              <a:rPr lang="en-US" sz="2000" dirty="0" err="1">
                <a:cs typeface="Times New Roman" pitchFamily="18" charset="0"/>
              </a:rPr>
              <a:t>tepat</a:t>
            </a:r>
            <a:r>
              <a:rPr lang="en-US" sz="2000" dirty="0">
                <a:cs typeface="Times New Roman" pitchFamily="18" charset="0"/>
              </a:rPr>
              <a:t> </a:t>
            </a:r>
            <a:r>
              <a:rPr lang="en-US" sz="2000" dirty="0" err="1">
                <a:cs typeface="Times New Roman" pitchFamily="18" charset="0"/>
              </a:rPr>
              <a:t>pada</a:t>
            </a:r>
            <a:r>
              <a:rPr lang="en-US" sz="2000" dirty="0">
                <a:cs typeface="Times New Roman" pitchFamily="18" charset="0"/>
              </a:rPr>
              <a:t> </a:t>
            </a:r>
            <a:r>
              <a:rPr lang="en-US" sz="2000" dirty="0" err="1">
                <a:cs typeface="Times New Roman" pitchFamily="18" charset="0"/>
              </a:rPr>
              <a:t>waktu</a:t>
            </a:r>
            <a:r>
              <a:rPr lang="en-US" sz="2000" dirty="0">
                <a:cs typeface="Times New Roman" pitchFamily="18" charset="0"/>
              </a:rPr>
              <a:t>, </a:t>
            </a:r>
            <a:r>
              <a:rPr lang="en-US" sz="2000" dirty="0" err="1">
                <a:cs typeface="Times New Roman" pitchFamily="18" charset="0"/>
              </a:rPr>
              <a:t>sopan</a:t>
            </a:r>
            <a:r>
              <a:rPr lang="en-US" sz="2000" dirty="0">
                <a:cs typeface="Times New Roman" pitchFamily="18" charset="0"/>
              </a:rPr>
              <a:t> </a:t>
            </a:r>
            <a:r>
              <a:rPr lang="en-US" sz="2000" dirty="0" err="1">
                <a:cs typeface="Times New Roman" pitchFamily="18" charset="0"/>
              </a:rPr>
              <a:t>santun</a:t>
            </a:r>
            <a:r>
              <a:rPr lang="en-US" sz="2000" dirty="0">
                <a:cs typeface="Times New Roman" pitchFamily="18" charset="0"/>
              </a:rPr>
              <a:t> </a:t>
            </a:r>
            <a:r>
              <a:rPr lang="en-US" sz="2000" dirty="0" err="1">
                <a:cs typeface="Times New Roman" pitchFamily="18" charset="0"/>
              </a:rPr>
              <a:t>sesama</a:t>
            </a:r>
            <a:r>
              <a:rPr lang="en-US" sz="2000" dirty="0">
                <a:cs typeface="Times New Roman" pitchFamily="18" charset="0"/>
              </a:rPr>
              <a:t> </a:t>
            </a:r>
            <a:r>
              <a:rPr lang="en-US" sz="2000" dirty="0" err="1">
                <a:cs typeface="Times New Roman" pitchFamily="18" charset="0"/>
              </a:rPr>
              <a:t>teman</a:t>
            </a:r>
            <a:r>
              <a:rPr lang="en-US" sz="2000" dirty="0">
                <a:cs typeface="Times New Roman" pitchFamily="18" charset="0"/>
              </a:rPr>
              <a:t>, </a:t>
            </a:r>
            <a:r>
              <a:rPr lang="en-US" sz="2000" dirty="0" err="1">
                <a:cs typeface="Times New Roman" pitchFamily="18" charset="0"/>
              </a:rPr>
              <a:t>kpd</a:t>
            </a:r>
            <a:r>
              <a:rPr lang="en-US" sz="2000" dirty="0">
                <a:cs typeface="Times New Roman" pitchFamily="18" charset="0"/>
              </a:rPr>
              <a:t> </a:t>
            </a:r>
            <a:r>
              <a:rPr lang="en-US" sz="2000" dirty="0" err="1">
                <a:cs typeface="Times New Roman" pitchFamily="18" charset="0"/>
              </a:rPr>
              <a:t>pimpinan</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guru, </a:t>
            </a:r>
            <a:r>
              <a:rPr lang="en-US" sz="2000" dirty="0" err="1">
                <a:cs typeface="Times New Roman" pitchFamily="18" charset="0"/>
              </a:rPr>
              <a:t>karyawan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kpd</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tamu</a:t>
            </a:r>
            <a:r>
              <a:rPr lang="en-US" sz="2000" dirty="0">
                <a:cs typeface="Times New Roman" pitchFamily="18" charset="0"/>
              </a:rPr>
              <a:t>, </a:t>
            </a:r>
            <a:r>
              <a:rPr lang="en-US" sz="2000" dirty="0" err="1">
                <a:cs typeface="Times New Roman" pitchFamily="18" charset="0"/>
              </a:rPr>
              <a:t>serta</a:t>
            </a:r>
            <a:r>
              <a:rPr lang="en-US" sz="2000" dirty="0">
                <a:cs typeface="Times New Roman" pitchFamily="18" charset="0"/>
              </a:rPr>
              <a:t> </a:t>
            </a:r>
            <a:r>
              <a:rPr lang="en-US" sz="2000" dirty="0" err="1">
                <a:cs typeface="Times New Roman" pitchFamily="18" charset="0"/>
              </a:rPr>
              <a:t>membiasakan</a:t>
            </a:r>
            <a:r>
              <a:rPr lang="en-US" sz="2000" dirty="0">
                <a:cs typeface="Times New Roman" pitchFamily="18" charset="0"/>
              </a:rPr>
              <a:t> </a:t>
            </a:r>
            <a:r>
              <a:rPr lang="en-US" sz="2000" dirty="0" err="1">
                <a:cs typeface="Times New Roman" pitchFamily="18" charset="0"/>
              </a:rPr>
              <a:t>berdo’a</a:t>
            </a:r>
            <a:r>
              <a:rPr lang="en-US" sz="2000" dirty="0">
                <a:cs typeface="Times New Roman" pitchFamily="18" charset="0"/>
              </a:rPr>
              <a:t> </a:t>
            </a:r>
            <a:r>
              <a:rPr lang="en-US" sz="2000" dirty="0" err="1">
                <a:cs typeface="Times New Roman" pitchFamily="18" charset="0"/>
              </a:rPr>
              <a:t>menjelang</a:t>
            </a:r>
            <a:r>
              <a:rPr lang="en-US" sz="2000" dirty="0">
                <a:cs typeface="Times New Roman" pitchFamily="18" charset="0"/>
              </a:rPr>
              <a:t> </a:t>
            </a:r>
            <a:r>
              <a:rPr lang="en-US" sz="2000" dirty="0" err="1">
                <a:cs typeface="Times New Roman" pitchFamily="18" charset="0"/>
              </a:rPr>
              <a:t>pelajaran</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mulai</a:t>
            </a:r>
            <a:r>
              <a:rPr lang="en-US" sz="2000" dirty="0">
                <a:cs typeface="Times New Roman" pitchFamily="18" charset="0"/>
              </a:rPr>
              <a:t>, </a:t>
            </a:r>
            <a:r>
              <a:rPr lang="en-US" sz="2000" dirty="0" err="1">
                <a:cs typeface="Times New Roman" pitchFamily="18" charset="0"/>
              </a:rPr>
              <a:t>ujian</a:t>
            </a:r>
            <a:r>
              <a:rPr lang="en-US" sz="2000" dirty="0">
                <a:cs typeface="Times New Roman" pitchFamily="18" charset="0"/>
              </a:rPr>
              <a:t> </a:t>
            </a:r>
            <a:r>
              <a:rPr lang="en-US" sz="2000" dirty="0" err="1">
                <a:cs typeface="Times New Roman" pitchFamily="18" charset="0"/>
              </a:rPr>
              <a:t>cawu</a:t>
            </a:r>
            <a:r>
              <a:rPr lang="en-US" sz="2000" dirty="0">
                <a:cs typeface="Times New Roman" pitchFamily="18" charset="0"/>
              </a:rPr>
              <a:t>, UMPT,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kegiatan</a:t>
            </a:r>
            <a:r>
              <a:rPr lang="en-US" sz="2000" dirty="0">
                <a:cs typeface="Times New Roman" pitchFamily="18" charset="0"/>
              </a:rPr>
              <a:t> </a:t>
            </a:r>
            <a:r>
              <a:rPr lang="en-US" sz="2000" dirty="0" err="1">
                <a:cs typeface="Times New Roman" pitchFamily="18" charset="0"/>
              </a:rPr>
              <a:t>lainnya</a:t>
            </a:r>
            <a:r>
              <a:rPr lang="en-US" sz="2000" dirty="0">
                <a:cs typeface="Times New Roman" pitchFamily="18" charset="0"/>
              </a:rPr>
              <a:t> </a:t>
            </a:r>
            <a:r>
              <a:rPr lang="en-US" sz="2000" dirty="0" err="1">
                <a:cs typeface="Times New Roman" pitchFamily="18" charset="0"/>
              </a:rPr>
              <a:t>serta</a:t>
            </a:r>
            <a:r>
              <a:rPr lang="en-US" sz="2000" dirty="0">
                <a:cs typeface="Times New Roman" pitchFamily="18" charset="0"/>
              </a:rPr>
              <a:t> </a:t>
            </a:r>
            <a:r>
              <a:rPr lang="en-US" sz="2000" dirty="0" err="1">
                <a:cs typeface="Times New Roman" pitchFamily="18" charset="0"/>
              </a:rPr>
              <a:t>menghormati</a:t>
            </a:r>
            <a:r>
              <a:rPr lang="en-US" sz="2000" dirty="0">
                <a:cs typeface="Times New Roman" pitchFamily="18" charset="0"/>
              </a:rPr>
              <a:t> </a:t>
            </a:r>
            <a:r>
              <a:rPr lang="en-US" sz="2000" dirty="0" err="1">
                <a:cs typeface="Times New Roman" pitchFamily="18" charset="0"/>
              </a:rPr>
              <a:t>teman</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berbeda</a:t>
            </a:r>
            <a:r>
              <a:rPr lang="en-US" sz="2000" dirty="0">
                <a:cs typeface="Times New Roman" pitchFamily="18" charset="0"/>
              </a:rPr>
              <a:t> agama </a:t>
            </a:r>
            <a:r>
              <a:rPr lang="en-US" sz="2000" dirty="0" err="1">
                <a:cs typeface="Times New Roman" pitchFamily="18" charset="0"/>
              </a:rPr>
              <a:t>serta</a:t>
            </a:r>
            <a:r>
              <a:rPr lang="en-US" sz="2000" dirty="0">
                <a:cs typeface="Times New Roman" pitchFamily="18" charset="0"/>
              </a:rPr>
              <a:t> </a:t>
            </a:r>
            <a:r>
              <a:rPr lang="en-US" sz="2000" dirty="0" err="1">
                <a:cs typeface="Times New Roman" pitchFamily="18" charset="0"/>
              </a:rPr>
              <a:t>berprilaku</a:t>
            </a:r>
            <a:r>
              <a:rPr lang="en-US" sz="2000" dirty="0">
                <a:cs typeface="Times New Roman" pitchFamily="18" charset="0"/>
              </a:rPr>
              <a:t> </a:t>
            </a:r>
            <a:r>
              <a:rPr lang="en-US" sz="2000" dirty="0" err="1">
                <a:cs typeface="Times New Roman" pitchFamily="18" charset="0"/>
              </a:rPr>
              <a:t>sopan</a:t>
            </a:r>
            <a:r>
              <a:rPr lang="en-US" sz="2000" dirty="0">
                <a:cs typeface="Times New Roman" pitchFamily="18" charset="0"/>
              </a:rPr>
              <a:t> </a:t>
            </a:r>
            <a:r>
              <a:rPr lang="en-US" sz="2000" dirty="0" err="1">
                <a:cs typeface="Times New Roman" pitchFamily="18" charset="0"/>
              </a:rPr>
              <a:t>santun</a:t>
            </a:r>
            <a:r>
              <a:rPr lang="en-US" sz="2000" dirty="0">
                <a:cs typeface="Times New Roman" pitchFamily="18" charset="0"/>
              </a:rPr>
              <a:t> </a:t>
            </a:r>
            <a:r>
              <a:rPr lang="en-US" sz="2000" dirty="0" err="1">
                <a:cs typeface="Times New Roman" pitchFamily="18" charset="0"/>
              </a:rPr>
              <a:t>ketika</a:t>
            </a:r>
            <a:r>
              <a:rPr lang="en-US" sz="2000" dirty="0">
                <a:cs typeface="Times New Roman" pitchFamily="18" charset="0"/>
              </a:rPr>
              <a:t> </a:t>
            </a:r>
            <a:r>
              <a:rPr lang="en-US" sz="2000" dirty="0" err="1">
                <a:cs typeface="Times New Roman" pitchFamily="18" charset="0"/>
              </a:rPr>
              <a:t>mereka</a:t>
            </a:r>
            <a:r>
              <a:rPr lang="en-US" sz="2000" dirty="0">
                <a:cs typeface="Times New Roman" pitchFamily="18" charset="0"/>
              </a:rPr>
              <a:t> </a:t>
            </a:r>
            <a:r>
              <a:rPr lang="en-US" sz="2000" dirty="0" err="1">
                <a:cs typeface="Times New Roman" pitchFamily="18" charset="0"/>
              </a:rPr>
              <a:t>berada</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luar</a:t>
            </a:r>
            <a:r>
              <a:rPr lang="en-US" sz="2000" dirty="0">
                <a:cs typeface="Times New Roman" pitchFamily="18" charset="0"/>
              </a:rPr>
              <a:t> </a:t>
            </a:r>
            <a:r>
              <a:rPr lang="en-US" sz="2000" dirty="0" err="1">
                <a:cs typeface="Times New Roman" pitchFamily="18" charset="0"/>
              </a:rPr>
              <a:t>sekolah</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rumah</a:t>
            </a:r>
            <a:r>
              <a:rPr lang="en-US" sz="2000" dirty="0">
                <a:cs typeface="Times New Roman" pitchFamily="18" charset="0"/>
              </a:rPr>
              <a:t>.</a:t>
            </a:r>
          </a:p>
          <a:p>
            <a:pPr marL="504825" indent="-457200" algn="just" eaLnBrk="0" hangingPunct="0"/>
            <a:endParaRPr lang="en-US" sz="2000" dirty="0">
              <a:cs typeface="Times New Roman" pitchFamily="18" charset="0"/>
            </a:endParaRPr>
          </a:p>
          <a:p>
            <a:pPr marL="504825" indent="-457200" algn="just" eaLnBrk="0" hangingPunct="0"/>
            <a:r>
              <a:rPr lang="en-US" sz="2000" dirty="0">
                <a:cs typeface="Times New Roman" pitchFamily="18" charset="0"/>
              </a:rPr>
              <a:t>2.   </a:t>
            </a:r>
            <a:r>
              <a:rPr lang="en-US" sz="2000" dirty="0" err="1">
                <a:cs typeface="Times New Roman" pitchFamily="18" charset="0"/>
              </a:rPr>
              <a:t>Suasana</a:t>
            </a:r>
            <a:r>
              <a:rPr lang="en-US" sz="2000" dirty="0">
                <a:cs typeface="Times New Roman" pitchFamily="18" charset="0"/>
              </a:rPr>
              <a:t> </a:t>
            </a:r>
            <a:r>
              <a:rPr lang="en-US" sz="2000" dirty="0" err="1">
                <a:cs typeface="Times New Roman" pitchFamily="18" charset="0"/>
              </a:rPr>
              <a:t>religius</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sekolah</a:t>
            </a:r>
            <a:r>
              <a:rPr lang="en-US" sz="2000" dirty="0">
                <a:cs typeface="Times New Roman" pitchFamily="18" charset="0"/>
              </a:rPr>
              <a:t> </a:t>
            </a:r>
            <a:r>
              <a:rPr lang="en-US" sz="2000" dirty="0" err="1">
                <a:cs typeface="Times New Roman" pitchFamily="18" charset="0"/>
              </a:rPr>
              <a:t>dapat</a:t>
            </a:r>
            <a:r>
              <a:rPr lang="en-US" sz="2000" dirty="0">
                <a:cs typeface="Times New Roman" pitchFamily="18" charset="0"/>
              </a:rPr>
              <a:t> </a:t>
            </a:r>
            <a:r>
              <a:rPr lang="en-US" sz="2000" dirty="0" err="1">
                <a:cs typeface="Times New Roman" pitchFamily="18" charset="0"/>
              </a:rPr>
              <a:t>menciptakan</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civitas</a:t>
            </a:r>
            <a:r>
              <a:rPr lang="en-US" sz="2000" dirty="0">
                <a:cs typeface="Times New Roman" pitchFamily="18" charset="0"/>
              </a:rPr>
              <a:t> </a:t>
            </a:r>
            <a:r>
              <a:rPr lang="en-US" sz="2000" dirty="0" err="1">
                <a:cs typeface="Times New Roman" pitchFamily="18" charset="0"/>
              </a:rPr>
              <a:t>akademika</a:t>
            </a:r>
            <a:r>
              <a:rPr lang="en-US" sz="2000" dirty="0">
                <a:cs typeface="Times New Roman" pitchFamily="18" charset="0"/>
              </a:rPr>
              <a:t> </a:t>
            </a:r>
            <a:r>
              <a:rPr lang="en-US" sz="2000" dirty="0" err="1">
                <a:cs typeface="Times New Roman" pitchFamily="18" charset="0"/>
              </a:rPr>
              <a:t>sekolah</a:t>
            </a:r>
            <a:r>
              <a:rPr lang="en-US" sz="2000" dirty="0">
                <a:cs typeface="Times New Roman" pitchFamily="18" charset="0"/>
              </a:rPr>
              <a:t> </a:t>
            </a:r>
            <a:r>
              <a:rPr lang="en-US" sz="2000" dirty="0" err="1">
                <a:cs typeface="Times New Roman" pitchFamily="18" charset="0"/>
              </a:rPr>
              <a:t>termasuk</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siswa</a:t>
            </a:r>
            <a:r>
              <a:rPr lang="en-US" sz="2000" dirty="0">
                <a:cs typeface="Times New Roman" pitchFamily="18" charset="0"/>
              </a:rPr>
              <a:t> </a:t>
            </a:r>
            <a:r>
              <a:rPr lang="en-US" sz="2000" dirty="0" err="1">
                <a:cs typeface="Times New Roman" pitchFamily="18" charset="0"/>
              </a:rPr>
              <a:t>menjadi</a:t>
            </a:r>
            <a:r>
              <a:rPr lang="en-US" sz="2000" dirty="0">
                <a:cs typeface="Times New Roman" pitchFamily="18" charset="0"/>
              </a:rPr>
              <a:t> </a:t>
            </a:r>
            <a:r>
              <a:rPr lang="en-US" sz="2000" dirty="0" err="1">
                <a:cs typeface="Times New Roman" pitchFamily="18" charset="0"/>
              </a:rPr>
              <a:t>terbiasa</a:t>
            </a:r>
            <a:r>
              <a:rPr lang="en-US" sz="2000" dirty="0">
                <a:cs typeface="Times New Roman" pitchFamily="18" charset="0"/>
              </a:rPr>
              <a:t> </a:t>
            </a:r>
            <a:r>
              <a:rPr lang="en-US" sz="2000" dirty="0" err="1">
                <a:cs typeface="Times New Roman" pitchFamily="18" charset="0"/>
              </a:rPr>
              <a:t>beribadah</a:t>
            </a:r>
            <a:r>
              <a:rPr lang="en-US" sz="2000" dirty="0">
                <a:cs typeface="Times New Roman" pitchFamily="18" charset="0"/>
              </a:rPr>
              <a:t>, </a:t>
            </a:r>
            <a:r>
              <a:rPr lang="en-US" sz="2000" dirty="0" err="1">
                <a:cs typeface="Times New Roman" pitchFamily="18" charset="0"/>
              </a:rPr>
              <a:t>baca</a:t>
            </a:r>
            <a:r>
              <a:rPr lang="en-US" sz="2000" dirty="0">
                <a:cs typeface="Times New Roman" pitchFamily="18" charset="0"/>
              </a:rPr>
              <a:t> al-</a:t>
            </a:r>
            <a:r>
              <a:rPr lang="en-US" sz="2000" dirty="0" err="1">
                <a:cs typeface="Times New Roman" pitchFamily="18" charset="0"/>
              </a:rPr>
              <a:t>qur’an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shalat</a:t>
            </a:r>
            <a:r>
              <a:rPr lang="en-US" sz="2000" dirty="0">
                <a:cs typeface="Times New Roman" pitchFamily="18" charset="0"/>
              </a:rPr>
              <a:t> </a:t>
            </a:r>
            <a:r>
              <a:rPr lang="en-US" sz="2000" dirty="0" err="1">
                <a:cs typeface="Times New Roman" pitchFamily="18" charset="0"/>
              </a:rPr>
              <a:t>malam</a:t>
            </a:r>
            <a:r>
              <a:rPr lang="en-US" sz="2000" dirty="0">
                <a:cs typeface="Times New Roman" pitchFamily="18" charset="0"/>
              </a:rPr>
              <a:t>, </a:t>
            </a:r>
            <a:r>
              <a:rPr lang="en-US" sz="2000" dirty="0" err="1">
                <a:cs typeface="Times New Roman" pitchFamily="18" charset="0"/>
              </a:rPr>
              <a:t>berpakain</a:t>
            </a:r>
            <a:r>
              <a:rPr lang="en-US" sz="2000" dirty="0">
                <a:cs typeface="Times New Roman" pitchFamily="18" charset="0"/>
              </a:rPr>
              <a:t> </a:t>
            </a:r>
            <a:r>
              <a:rPr lang="en-US" sz="2000" dirty="0" err="1">
                <a:cs typeface="Times New Roman" pitchFamily="18" charset="0"/>
              </a:rPr>
              <a:t>bagus-sopan</a:t>
            </a:r>
            <a:r>
              <a:rPr lang="en-US" sz="2000" dirty="0">
                <a:cs typeface="Times New Roman" pitchFamily="18" charset="0"/>
              </a:rPr>
              <a:t> .</a:t>
            </a:r>
          </a:p>
          <a:p>
            <a:pPr marL="504825" indent="-457200" eaLnBrk="0" hangingPunct="0"/>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AutoShape 4"/>
          <p:cNvSpPr>
            <a:spLocks noChangeArrowheads="1"/>
          </p:cNvSpPr>
          <p:nvPr/>
        </p:nvSpPr>
        <p:spPr bwMode="auto">
          <a:xfrm>
            <a:off x="163513" y="1346200"/>
            <a:ext cx="8816975" cy="4197350"/>
          </a:xfrm>
          <a:prstGeom prst="roundRect">
            <a:avLst>
              <a:gd name="adj" fmla="val 16667"/>
            </a:avLst>
          </a:prstGeom>
          <a:solidFill>
            <a:srgbClr val="FFFFFF"/>
          </a:solidFill>
          <a:ln w="57150">
            <a:solidFill>
              <a:schemeClr val="tx1"/>
            </a:solidFill>
            <a:round/>
            <a:headEnd/>
            <a:tailEnd/>
          </a:ln>
          <a:effectLst/>
        </p:spPr>
        <p:txBody>
          <a:bodyPr>
            <a:spAutoFit/>
          </a:bodyPr>
          <a:lstStyle/>
          <a:p>
            <a:pPr marL="333375" indent="-214313" algn="just" eaLnBrk="0" hangingPunct="0"/>
            <a:r>
              <a:rPr lang="en-US" dirty="0">
                <a:cs typeface="Times New Roman" pitchFamily="18" charset="0"/>
              </a:rPr>
              <a:t>* </a:t>
            </a:r>
            <a:r>
              <a:rPr lang="en-US" dirty="0" err="1">
                <a:cs typeface="Times New Roman" pitchFamily="18" charset="0"/>
              </a:rPr>
              <a:t>Musthofa</a:t>
            </a:r>
            <a:r>
              <a:rPr lang="en-US" dirty="0">
                <a:cs typeface="Times New Roman" pitchFamily="18" charset="0"/>
              </a:rPr>
              <a:t> al-</a:t>
            </a:r>
            <a:r>
              <a:rPr lang="en-US" dirty="0" err="1">
                <a:cs typeface="Times New Roman" pitchFamily="18" charset="0"/>
              </a:rPr>
              <a:t>Gholayani</a:t>
            </a:r>
            <a:r>
              <a:rPr lang="en-US" dirty="0">
                <a:cs typeface="Times New Roman" pitchFamily="18" charset="0"/>
              </a:rPr>
              <a:t> </a:t>
            </a:r>
            <a:r>
              <a:rPr lang="en-US" dirty="0" err="1">
                <a:cs typeface="Times New Roman" pitchFamily="18" charset="0"/>
              </a:rPr>
              <a:t>mengatakan</a:t>
            </a:r>
            <a:r>
              <a:rPr lang="en-US" dirty="0">
                <a:cs typeface="Times New Roman" pitchFamily="18" charset="0"/>
              </a:rPr>
              <a:t> </a:t>
            </a:r>
            <a:r>
              <a:rPr lang="en-US" dirty="0" err="1">
                <a:cs typeface="Times New Roman" pitchFamily="18" charset="0"/>
              </a:rPr>
              <a:t>kehidupan</a:t>
            </a:r>
            <a:r>
              <a:rPr lang="en-US" dirty="0">
                <a:cs typeface="Times New Roman" pitchFamily="18" charset="0"/>
              </a:rPr>
              <a:t> </a:t>
            </a:r>
            <a:r>
              <a:rPr lang="en-US" dirty="0" err="1">
                <a:cs typeface="Times New Roman" pitchFamily="18" charset="0"/>
              </a:rPr>
              <a:t>di</a:t>
            </a:r>
            <a:r>
              <a:rPr lang="en-US" dirty="0">
                <a:cs typeface="Times New Roman" pitchFamily="18" charset="0"/>
              </a:rPr>
              <a:t> </a:t>
            </a:r>
            <a:r>
              <a:rPr lang="en-US" dirty="0" err="1">
                <a:cs typeface="Times New Roman" pitchFamily="18" charset="0"/>
              </a:rPr>
              <a:t>masy</a:t>
            </a:r>
            <a:r>
              <a:rPr lang="en-US" dirty="0">
                <a:cs typeface="Times New Roman" pitchFamily="18" charset="0"/>
              </a:rPr>
              <a:t>. </a:t>
            </a:r>
            <a:r>
              <a:rPr lang="en-US" dirty="0" err="1">
                <a:cs typeface="Times New Roman" pitchFamily="18" charset="0"/>
              </a:rPr>
              <a:t>sebenarnya</a:t>
            </a:r>
            <a:r>
              <a:rPr lang="en-US" dirty="0">
                <a:cs typeface="Times New Roman" pitchFamily="18" charset="0"/>
              </a:rPr>
              <a:t> </a:t>
            </a:r>
            <a:r>
              <a:rPr lang="en-US" dirty="0" err="1">
                <a:cs typeface="Times New Roman" pitchFamily="18" charset="0"/>
              </a:rPr>
              <a:t>hanyalah</a:t>
            </a:r>
            <a:r>
              <a:rPr lang="en-US" dirty="0">
                <a:cs typeface="Times New Roman" pitchFamily="18" charset="0"/>
              </a:rPr>
              <a:t> </a:t>
            </a:r>
            <a:r>
              <a:rPr lang="en-US" dirty="0" err="1">
                <a:cs typeface="Times New Roman" pitchFamily="18" charset="0"/>
              </a:rPr>
              <a:t>sbgi</a:t>
            </a:r>
            <a:r>
              <a:rPr lang="en-US" dirty="0">
                <a:cs typeface="Times New Roman" pitchFamily="18" charset="0"/>
              </a:rPr>
              <a:t> </a:t>
            </a:r>
            <a:r>
              <a:rPr lang="en-US" dirty="0" err="1">
                <a:cs typeface="Times New Roman" pitchFamily="18" charset="0"/>
              </a:rPr>
              <a:t>potret</a:t>
            </a:r>
            <a:r>
              <a:rPr lang="en-US" dirty="0">
                <a:cs typeface="Times New Roman" pitchFamily="18" charset="0"/>
              </a:rPr>
              <a:t> </a:t>
            </a:r>
            <a:r>
              <a:rPr lang="en-US" dirty="0" err="1">
                <a:cs typeface="Times New Roman" pitchFamily="18" charset="0"/>
              </a:rPr>
              <a:t>yg</a:t>
            </a:r>
            <a:r>
              <a:rPr lang="en-US" dirty="0">
                <a:cs typeface="Times New Roman" pitchFamily="18" charset="0"/>
              </a:rPr>
              <a:t> </a:t>
            </a:r>
            <a:r>
              <a:rPr lang="en-US" dirty="0" err="1">
                <a:cs typeface="Times New Roman" pitchFamily="18" charset="0"/>
              </a:rPr>
              <a:t>dibesarkan</a:t>
            </a:r>
            <a:r>
              <a:rPr lang="en-US" dirty="0">
                <a:cs typeface="Times New Roman" pitchFamily="18" charset="0"/>
              </a:rPr>
              <a:t> </a:t>
            </a:r>
            <a:r>
              <a:rPr lang="en-US" dirty="0" err="1">
                <a:cs typeface="Times New Roman" pitchFamily="18" charset="0"/>
              </a:rPr>
              <a:t>dari</a:t>
            </a:r>
            <a:r>
              <a:rPr lang="en-US" dirty="0">
                <a:cs typeface="Times New Roman" pitchFamily="18" charset="0"/>
              </a:rPr>
              <a:t> </a:t>
            </a:r>
            <a:r>
              <a:rPr lang="en-US" dirty="0" err="1">
                <a:cs typeface="Times New Roman" pitchFamily="18" charset="0"/>
              </a:rPr>
              <a:t>kehidupan</a:t>
            </a:r>
            <a:r>
              <a:rPr lang="en-US" dirty="0">
                <a:cs typeface="Times New Roman" pitchFamily="18" charset="0"/>
              </a:rPr>
              <a:t> </a:t>
            </a:r>
            <a:r>
              <a:rPr lang="en-US" dirty="0" err="1">
                <a:cs typeface="Times New Roman" pitchFamily="18" charset="0"/>
              </a:rPr>
              <a:t>dlm</a:t>
            </a:r>
            <a:r>
              <a:rPr lang="en-US" dirty="0">
                <a:cs typeface="Times New Roman" pitchFamily="18" charset="0"/>
              </a:rPr>
              <a:t> </a:t>
            </a:r>
            <a:r>
              <a:rPr lang="en-US" dirty="0" err="1">
                <a:cs typeface="Times New Roman" pitchFamily="18" charset="0"/>
              </a:rPr>
              <a:t>rmh</a:t>
            </a:r>
            <a:r>
              <a:rPr lang="en-US" dirty="0">
                <a:cs typeface="Times New Roman" pitchFamily="18" charset="0"/>
              </a:rPr>
              <a:t> </a:t>
            </a:r>
            <a:r>
              <a:rPr lang="en-US" dirty="0" err="1">
                <a:cs typeface="Times New Roman" pitchFamily="18" charset="0"/>
              </a:rPr>
              <a:t>tangga</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sekolahnya</a:t>
            </a:r>
            <a:r>
              <a:rPr lang="en-US" dirty="0">
                <a:cs typeface="Times New Roman" pitchFamily="18" charset="0"/>
              </a:rPr>
              <a:t>. </a:t>
            </a:r>
            <a:r>
              <a:rPr lang="en-US" dirty="0" err="1">
                <a:cs typeface="Times New Roman" pitchFamily="18" charset="0"/>
              </a:rPr>
              <a:t>Ibarat</a:t>
            </a:r>
            <a:r>
              <a:rPr lang="en-US" dirty="0">
                <a:cs typeface="Times New Roman" pitchFamily="18" charset="0"/>
              </a:rPr>
              <a:t> </a:t>
            </a:r>
            <a:r>
              <a:rPr lang="en-US" dirty="0" err="1">
                <a:cs typeface="Times New Roman" pitchFamily="18" charset="0"/>
              </a:rPr>
              <a:t>foto</a:t>
            </a:r>
            <a:r>
              <a:rPr lang="en-US" dirty="0">
                <a:cs typeface="Times New Roman" pitchFamily="18" charset="0"/>
              </a:rPr>
              <a:t>, </a:t>
            </a:r>
            <a:r>
              <a:rPr lang="en-US" dirty="0" err="1">
                <a:cs typeface="Times New Roman" pitchFamily="18" charset="0"/>
              </a:rPr>
              <a:t>filmya</a:t>
            </a:r>
            <a:r>
              <a:rPr lang="en-US" dirty="0">
                <a:cs typeface="Times New Roman" pitchFamily="18" charset="0"/>
              </a:rPr>
              <a:t> </a:t>
            </a:r>
            <a:r>
              <a:rPr lang="en-US" dirty="0" err="1">
                <a:cs typeface="Times New Roman" pitchFamily="18" charset="0"/>
              </a:rPr>
              <a:t>sama</a:t>
            </a:r>
            <a:r>
              <a:rPr lang="en-US" dirty="0">
                <a:cs typeface="Times New Roman" pitchFamily="18" charset="0"/>
              </a:rPr>
              <a:t>, </a:t>
            </a:r>
            <a:r>
              <a:rPr lang="en-US" dirty="0" err="1">
                <a:cs typeface="Times New Roman" pitchFamily="18" charset="0"/>
              </a:rPr>
              <a:t>hanya</a:t>
            </a:r>
            <a:r>
              <a:rPr lang="en-US" dirty="0">
                <a:cs typeface="Times New Roman" pitchFamily="18" charset="0"/>
              </a:rPr>
              <a:t> </a:t>
            </a:r>
            <a:r>
              <a:rPr lang="en-US" dirty="0" err="1">
                <a:cs typeface="Times New Roman" pitchFamily="18" charset="0"/>
              </a:rPr>
              <a:t>saja</a:t>
            </a:r>
            <a:r>
              <a:rPr lang="en-US" dirty="0">
                <a:cs typeface="Times New Roman" pitchFamily="18" charset="0"/>
              </a:rPr>
              <a:t> </a:t>
            </a:r>
            <a:r>
              <a:rPr lang="en-US" dirty="0" err="1">
                <a:cs typeface="Times New Roman" pitchFamily="18" charset="0"/>
              </a:rPr>
              <a:t>sewaktu</a:t>
            </a:r>
            <a:r>
              <a:rPr lang="en-US" dirty="0">
                <a:cs typeface="Times New Roman" pitchFamily="18" charset="0"/>
              </a:rPr>
              <a:t> </a:t>
            </a:r>
            <a:r>
              <a:rPr lang="en-US" dirty="0" err="1">
                <a:cs typeface="Times New Roman" pitchFamily="18" charset="0"/>
              </a:rPr>
              <a:t>masih</a:t>
            </a:r>
            <a:r>
              <a:rPr lang="en-US" dirty="0">
                <a:cs typeface="Times New Roman" pitchFamily="18" charset="0"/>
              </a:rPr>
              <a:t> </a:t>
            </a:r>
            <a:r>
              <a:rPr lang="en-US" dirty="0" err="1">
                <a:cs typeface="Times New Roman" pitchFamily="18" charset="0"/>
              </a:rPr>
              <a:t>menjadi</a:t>
            </a:r>
            <a:r>
              <a:rPr lang="en-US" dirty="0">
                <a:cs typeface="Times New Roman" pitchFamily="18" charset="0"/>
              </a:rPr>
              <a:t> </a:t>
            </a:r>
            <a:r>
              <a:rPr lang="en-US" dirty="0" err="1">
                <a:cs typeface="Times New Roman" pitchFamily="18" charset="0"/>
              </a:rPr>
              <a:t>anak</a:t>
            </a:r>
            <a:r>
              <a:rPr lang="en-US" dirty="0">
                <a:cs typeface="Times New Roman" pitchFamily="18" charset="0"/>
              </a:rPr>
              <a:t> </a:t>
            </a:r>
            <a:r>
              <a:rPr lang="en-US" dirty="0" err="1">
                <a:cs typeface="Times New Roman" pitchFamily="18" charset="0"/>
              </a:rPr>
              <a:t>atau</a:t>
            </a:r>
            <a:r>
              <a:rPr lang="en-US" dirty="0">
                <a:cs typeface="Times New Roman" pitchFamily="18" charset="0"/>
              </a:rPr>
              <a:t> </a:t>
            </a:r>
            <a:r>
              <a:rPr lang="en-US" dirty="0" err="1">
                <a:cs typeface="Times New Roman" pitchFamily="18" charset="0"/>
              </a:rPr>
              <a:t>siswa</a:t>
            </a:r>
            <a:r>
              <a:rPr lang="en-US" dirty="0">
                <a:cs typeface="Times New Roman" pitchFamily="18" charset="0"/>
              </a:rPr>
              <a:t>, </a:t>
            </a:r>
            <a:r>
              <a:rPr lang="en-US" dirty="0" err="1">
                <a:cs typeface="Times New Roman" pitchFamily="18" charset="0"/>
              </a:rPr>
              <a:t>gambar</a:t>
            </a:r>
            <a:r>
              <a:rPr lang="en-US" dirty="0">
                <a:cs typeface="Times New Roman" pitchFamily="18" charset="0"/>
              </a:rPr>
              <a:t> </a:t>
            </a:r>
            <a:r>
              <a:rPr lang="en-US" dirty="0" err="1">
                <a:cs typeface="Times New Roman" pitchFamily="18" charset="0"/>
              </a:rPr>
              <a:t>dari</a:t>
            </a:r>
            <a:r>
              <a:rPr lang="en-US" dirty="0">
                <a:cs typeface="Times New Roman" pitchFamily="18" charset="0"/>
              </a:rPr>
              <a:t> film </a:t>
            </a:r>
            <a:r>
              <a:rPr lang="en-US" dirty="0" err="1">
                <a:cs typeface="Times New Roman" pitchFamily="18" charset="0"/>
              </a:rPr>
              <a:t>itu</a:t>
            </a:r>
            <a:r>
              <a:rPr lang="en-US" dirty="0">
                <a:cs typeface="Times New Roman" pitchFamily="18" charset="0"/>
              </a:rPr>
              <a:t> </a:t>
            </a:r>
            <a:r>
              <a:rPr lang="en-US" dirty="0" err="1">
                <a:cs typeface="Times New Roman" pitchFamily="18" charset="0"/>
              </a:rPr>
              <a:t>kecil</a:t>
            </a:r>
            <a:r>
              <a:rPr lang="en-US" dirty="0">
                <a:cs typeface="Times New Roman" pitchFamily="18" charset="0"/>
              </a:rPr>
              <a:t>, </a:t>
            </a:r>
            <a:r>
              <a:rPr lang="en-US" dirty="0" err="1">
                <a:cs typeface="Times New Roman" pitchFamily="18" charset="0"/>
              </a:rPr>
              <a:t>sedangkan</a:t>
            </a:r>
            <a:r>
              <a:rPr lang="en-US" dirty="0">
                <a:cs typeface="Times New Roman" pitchFamily="18" charset="0"/>
              </a:rPr>
              <a:t> </a:t>
            </a:r>
            <a:r>
              <a:rPr lang="en-US" dirty="0" err="1">
                <a:cs typeface="Times New Roman" pitchFamily="18" charset="0"/>
              </a:rPr>
              <a:t>setelah</a:t>
            </a:r>
            <a:r>
              <a:rPr lang="en-US" dirty="0">
                <a:cs typeface="Times New Roman" pitchFamily="18" charset="0"/>
              </a:rPr>
              <a:t> </a:t>
            </a:r>
            <a:r>
              <a:rPr lang="en-US" dirty="0" err="1">
                <a:cs typeface="Times New Roman" pitchFamily="18" charset="0"/>
              </a:rPr>
              <a:t>dewasa</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hidup</a:t>
            </a:r>
            <a:r>
              <a:rPr lang="en-US" dirty="0">
                <a:cs typeface="Times New Roman" pitchFamily="18" charset="0"/>
              </a:rPr>
              <a:t> </a:t>
            </a:r>
            <a:r>
              <a:rPr lang="en-US" dirty="0" err="1">
                <a:cs typeface="Times New Roman" pitchFamily="18" charset="0"/>
              </a:rPr>
              <a:t>dimasy</a:t>
            </a:r>
            <a:r>
              <a:rPr lang="en-US" dirty="0">
                <a:cs typeface="Times New Roman" pitchFamily="18" charset="0"/>
              </a:rPr>
              <a:t>. </a:t>
            </a:r>
            <a:r>
              <a:rPr lang="en-US" dirty="0" err="1">
                <a:cs typeface="Times New Roman" pitchFamily="18" charset="0"/>
              </a:rPr>
              <a:t>gambar</a:t>
            </a:r>
            <a:r>
              <a:rPr lang="en-US" dirty="0">
                <a:cs typeface="Times New Roman" pitchFamily="18" charset="0"/>
              </a:rPr>
              <a:t> film </a:t>
            </a:r>
            <a:r>
              <a:rPr lang="en-US" dirty="0" err="1">
                <a:cs typeface="Times New Roman" pitchFamily="18" charset="0"/>
              </a:rPr>
              <a:t>tsb</a:t>
            </a:r>
            <a:r>
              <a:rPr lang="en-US" dirty="0">
                <a:cs typeface="Times New Roman" pitchFamily="18" charset="0"/>
              </a:rPr>
              <a:t>. </a:t>
            </a:r>
            <a:r>
              <a:rPr lang="en-US" dirty="0" err="1">
                <a:cs typeface="Times New Roman" pitchFamily="18" charset="0"/>
              </a:rPr>
              <a:t>diperbesarkan</a:t>
            </a:r>
            <a:r>
              <a:rPr lang="en-US" dirty="0">
                <a:cs typeface="Times New Roman" pitchFamily="18" charset="0"/>
              </a:rPr>
              <a:t>.  </a:t>
            </a:r>
            <a:r>
              <a:rPr lang="en-US" dirty="0" err="1">
                <a:cs typeface="Times New Roman" pitchFamily="18" charset="0"/>
              </a:rPr>
              <a:t>Jika</a:t>
            </a:r>
            <a:r>
              <a:rPr lang="en-US" dirty="0">
                <a:cs typeface="Times New Roman" pitchFamily="18" charset="0"/>
              </a:rPr>
              <a:t> </a:t>
            </a:r>
            <a:r>
              <a:rPr lang="en-US" dirty="0" err="1">
                <a:cs typeface="Times New Roman" pitchFamily="18" charset="0"/>
              </a:rPr>
              <a:t>di</a:t>
            </a:r>
            <a:r>
              <a:rPr lang="en-US" dirty="0">
                <a:cs typeface="Times New Roman" pitchFamily="18" charset="0"/>
              </a:rPr>
              <a:t> </a:t>
            </a:r>
            <a:r>
              <a:rPr lang="en-US" dirty="0" err="1">
                <a:cs typeface="Times New Roman" pitchFamily="18" charset="0"/>
              </a:rPr>
              <a:t>lingk</a:t>
            </a:r>
            <a:r>
              <a:rPr lang="en-US" dirty="0">
                <a:cs typeface="Times New Roman" pitchFamily="18" charset="0"/>
              </a:rPr>
              <a:t>. </a:t>
            </a:r>
            <a:r>
              <a:rPr lang="en-US" dirty="0" err="1">
                <a:cs typeface="Times New Roman" pitchFamily="18" charset="0"/>
              </a:rPr>
              <a:t>rumah</a:t>
            </a:r>
            <a:r>
              <a:rPr lang="en-US" dirty="0">
                <a:cs typeface="Times New Roman" pitchFamily="18" charset="0"/>
              </a:rPr>
              <a:t> </a:t>
            </a:r>
            <a:r>
              <a:rPr lang="en-US" dirty="0" err="1">
                <a:cs typeface="Times New Roman" pitchFamily="18" charset="0"/>
              </a:rPr>
              <a:t>tangga</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sekolah</a:t>
            </a:r>
            <a:r>
              <a:rPr lang="en-US" dirty="0">
                <a:cs typeface="Times New Roman" pitchFamily="18" charset="0"/>
              </a:rPr>
              <a:t> </a:t>
            </a:r>
            <a:r>
              <a:rPr lang="en-US" dirty="0" err="1">
                <a:cs typeface="Times New Roman" pitchFamily="18" charset="0"/>
              </a:rPr>
              <a:t>tercipta</a:t>
            </a:r>
            <a:r>
              <a:rPr lang="en-US" dirty="0">
                <a:cs typeface="Times New Roman" pitchFamily="18" charset="0"/>
              </a:rPr>
              <a:t> </a:t>
            </a:r>
            <a:r>
              <a:rPr lang="en-US" dirty="0" err="1">
                <a:cs typeface="Times New Roman" pitchFamily="18" charset="0"/>
              </a:rPr>
              <a:t>kehidupan</a:t>
            </a:r>
            <a:r>
              <a:rPr lang="en-US" dirty="0">
                <a:cs typeface="Times New Roman" pitchFamily="18" charset="0"/>
              </a:rPr>
              <a:t> </a:t>
            </a:r>
            <a:r>
              <a:rPr lang="en-US" dirty="0" err="1">
                <a:cs typeface="Times New Roman" pitchFamily="18" charset="0"/>
              </a:rPr>
              <a:t>yg</a:t>
            </a:r>
            <a:r>
              <a:rPr lang="en-US" dirty="0">
                <a:cs typeface="Times New Roman" pitchFamily="18" charset="0"/>
              </a:rPr>
              <a:t> </a:t>
            </a:r>
            <a:r>
              <a:rPr lang="en-US" dirty="0" err="1">
                <a:cs typeface="Times New Roman" pitchFamily="18" charset="0"/>
              </a:rPr>
              <a:t>penuh</a:t>
            </a:r>
            <a:r>
              <a:rPr lang="en-US" dirty="0">
                <a:cs typeface="Times New Roman" pitchFamily="18" charset="0"/>
              </a:rPr>
              <a:t> dg </a:t>
            </a:r>
            <a:r>
              <a:rPr lang="en-US" dirty="0" err="1">
                <a:cs typeface="Times New Roman" pitchFamily="18" charset="0"/>
              </a:rPr>
              <a:t>kejujuran</a:t>
            </a:r>
            <a:r>
              <a:rPr lang="en-US" dirty="0">
                <a:cs typeface="Times New Roman" pitchFamily="18" charset="0"/>
              </a:rPr>
              <a:t>, </a:t>
            </a:r>
            <a:r>
              <a:rPr lang="en-US" dirty="0" err="1">
                <a:cs typeface="Times New Roman" pitchFamily="18" charset="0"/>
              </a:rPr>
              <a:t>keadilan</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sopan</a:t>
            </a:r>
            <a:r>
              <a:rPr lang="en-US" dirty="0">
                <a:cs typeface="Times New Roman" pitchFamily="18" charset="0"/>
              </a:rPr>
              <a:t> </a:t>
            </a:r>
            <a:r>
              <a:rPr lang="en-US" dirty="0" err="1">
                <a:cs typeface="Times New Roman" pitchFamily="18" charset="0"/>
              </a:rPr>
              <a:t>santun</a:t>
            </a:r>
            <a:r>
              <a:rPr lang="en-US" dirty="0">
                <a:cs typeface="Times New Roman" pitchFamily="18" charset="0"/>
              </a:rPr>
              <a:t>, </a:t>
            </a:r>
            <a:r>
              <a:rPr lang="en-US" dirty="0" err="1">
                <a:cs typeface="Times New Roman" pitchFamily="18" charset="0"/>
              </a:rPr>
              <a:t>maka</a:t>
            </a:r>
            <a:r>
              <a:rPr lang="en-US" dirty="0">
                <a:cs typeface="Times New Roman" pitchFamily="18" charset="0"/>
              </a:rPr>
              <a:t> </a:t>
            </a:r>
            <a:r>
              <a:rPr lang="en-US" dirty="0" err="1">
                <a:cs typeface="Times New Roman" pitchFamily="18" charset="0"/>
              </a:rPr>
              <a:t>di</a:t>
            </a:r>
            <a:r>
              <a:rPr lang="en-US" dirty="0">
                <a:cs typeface="Times New Roman" pitchFamily="18" charset="0"/>
              </a:rPr>
              <a:t> </a:t>
            </a:r>
            <a:r>
              <a:rPr lang="en-US" dirty="0" err="1">
                <a:cs typeface="Times New Roman" pitchFamily="18" charset="0"/>
              </a:rPr>
              <a:t>lingk</a:t>
            </a:r>
            <a:r>
              <a:rPr lang="en-US" dirty="0">
                <a:cs typeface="Times New Roman" pitchFamily="18" charset="0"/>
              </a:rPr>
              <a:t>. </a:t>
            </a:r>
            <a:r>
              <a:rPr lang="en-US" dirty="0" err="1">
                <a:cs typeface="Times New Roman" pitchFamily="18" charset="0"/>
              </a:rPr>
              <a:t>Masy</a:t>
            </a:r>
            <a:r>
              <a:rPr lang="en-US" dirty="0">
                <a:cs typeface="Times New Roman" pitchFamily="18" charset="0"/>
              </a:rPr>
              <a:t>. pun </a:t>
            </a:r>
            <a:r>
              <a:rPr lang="en-US" dirty="0" err="1">
                <a:cs typeface="Times New Roman" pitchFamily="18" charset="0"/>
              </a:rPr>
              <a:t>juga</a:t>
            </a:r>
            <a:r>
              <a:rPr lang="en-US" dirty="0">
                <a:cs typeface="Times New Roman" pitchFamily="18" charset="0"/>
              </a:rPr>
              <a:t> </a:t>
            </a:r>
            <a:r>
              <a:rPr lang="en-US" dirty="0" err="1">
                <a:cs typeface="Times New Roman" pitchFamily="18" charset="0"/>
              </a:rPr>
              <a:t>tercipta</a:t>
            </a:r>
            <a:r>
              <a:rPr lang="en-US" dirty="0">
                <a:cs typeface="Times New Roman" pitchFamily="18" charset="0"/>
              </a:rPr>
              <a:t> </a:t>
            </a:r>
            <a:r>
              <a:rPr lang="en-US" dirty="0" err="1">
                <a:cs typeface="Times New Roman" pitchFamily="18" charset="0"/>
              </a:rPr>
              <a:t>demikian</a:t>
            </a:r>
            <a:r>
              <a:rPr lang="en-US" dirty="0">
                <a:cs typeface="Times New Roman" pitchFamily="18" charset="0"/>
              </a:rPr>
              <a:t> </a:t>
            </a:r>
            <a:r>
              <a:rPr lang="en-US" dirty="0" err="1">
                <a:cs typeface="Times New Roman" pitchFamily="18" charset="0"/>
              </a:rPr>
              <a:t>dan</a:t>
            </a:r>
            <a:r>
              <a:rPr lang="en-US" dirty="0">
                <a:cs typeface="Times New Roman" pitchFamily="18" charset="0"/>
              </a:rPr>
              <a:t> </a:t>
            </a:r>
            <a:r>
              <a:rPr lang="en-US" dirty="0" err="1">
                <a:cs typeface="Times New Roman" pitchFamily="18" charset="0"/>
              </a:rPr>
              <a:t>atau</a:t>
            </a:r>
            <a:r>
              <a:rPr lang="en-US" dirty="0">
                <a:cs typeface="Times New Roman" pitchFamily="18" charset="0"/>
              </a:rPr>
              <a:t> </a:t>
            </a:r>
            <a:r>
              <a:rPr lang="en-US" dirty="0" err="1">
                <a:cs typeface="Times New Roman" pitchFamily="18" charset="0"/>
              </a:rPr>
              <a:t>sebaliknya</a:t>
            </a:r>
            <a:r>
              <a:rPr lang="en-US"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checkerboard(across)">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endParaRPr lang="id-ID"/>
          </a:p>
        </p:txBody>
      </p:sp>
      <p:sp>
        <p:nvSpPr>
          <p:cNvPr id="39940" name="AutoShape 4"/>
          <p:cNvSpPr>
            <a:spLocks noChangeArrowheads="1"/>
          </p:cNvSpPr>
          <p:nvPr/>
        </p:nvSpPr>
        <p:spPr bwMode="auto">
          <a:xfrm>
            <a:off x="0" y="168275"/>
            <a:ext cx="9178925" cy="6229350"/>
          </a:xfrm>
          <a:prstGeom prst="roundRect">
            <a:avLst>
              <a:gd name="adj" fmla="val 16667"/>
            </a:avLst>
          </a:prstGeom>
          <a:solidFill>
            <a:srgbClr val="FFFFFF"/>
          </a:solidFill>
          <a:ln w="57150">
            <a:solidFill>
              <a:schemeClr val="tx1"/>
            </a:solidFill>
            <a:round/>
            <a:headEnd/>
            <a:tailEnd/>
          </a:ln>
          <a:effectLst/>
        </p:spPr>
        <p:txBody>
          <a:bodyPr>
            <a:spAutoFit/>
          </a:bodyPr>
          <a:lstStyle/>
          <a:p>
            <a:pPr marL="738188" indent="-333375" eaLnBrk="0" hangingPunct="0"/>
            <a:r>
              <a:rPr lang="en-US" sz="2000" dirty="0">
                <a:cs typeface="Times New Roman" pitchFamily="18" charset="0"/>
              </a:rPr>
              <a:t>* </a:t>
            </a:r>
            <a:r>
              <a:rPr lang="en-US" sz="2000" b="1" dirty="0">
                <a:cs typeface="Times New Roman" pitchFamily="18" charset="0"/>
              </a:rPr>
              <a:t>Elizabeth Lukas</a:t>
            </a:r>
            <a:r>
              <a:rPr lang="en-US" sz="2000" dirty="0">
                <a:cs typeface="Times New Roman" pitchFamily="18" charset="0"/>
              </a:rPr>
              <a:t>,  </a:t>
            </a:r>
            <a:r>
              <a:rPr lang="en-US" sz="2000" dirty="0" err="1">
                <a:cs typeface="Times New Roman" pitchFamily="18" charset="0"/>
              </a:rPr>
              <a:t>mencatat</a:t>
            </a:r>
            <a:r>
              <a:rPr lang="en-US" sz="2000" dirty="0">
                <a:cs typeface="Times New Roman" pitchFamily="18" charset="0"/>
              </a:rPr>
              <a:t> </a:t>
            </a:r>
            <a:r>
              <a:rPr lang="en-US" sz="2000" dirty="0" err="1">
                <a:cs typeface="Times New Roman" pitchFamily="18" charset="0"/>
              </a:rPr>
              <a:t>salah</a:t>
            </a:r>
            <a:r>
              <a:rPr lang="en-US" sz="2000" dirty="0">
                <a:cs typeface="Times New Roman" pitchFamily="18" charset="0"/>
              </a:rPr>
              <a:t> </a:t>
            </a:r>
            <a:r>
              <a:rPr lang="en-US" sz="2000" dirty="0" err="1">
                <a:cs typeface="Times New Roman" pitchFamily="18" charset="0"/>
              </a:rPr>
              <a:t>satu</a:t>
            </a:r>
            <a:r>
              <a:rPr lang="en-US" sz="2000" dirty="0">
                <a:cs typeface="Times New Roman" pitchFamily="18" charset="0"/>
              </a:rPr>
              <a:t> </a:t>
            </a:r>
            <a:r>
              <a:rPr lang="en-US" sz="2000" dirty="0" err="1">
                <a:cs typeface="Times New Roman" pitchFamily="18" charset="0"/>
              </a:rPr>
              <a:t>prestasi</a:t>
            </a:r>
            <a:r>
              <a:rPr lang="en-US" sz="2000" dirty="0">
                <a:cs typeface="Times New Roman" pitchFamily="18" charset="0"/>
              </a:rPr>
              <a:t> </a:t>
            </a:r>
            <a:r>
              <a:rPr lang="en-US" sz="2000" dirty="0" err="1">
                <a:cs typeface="Times New Roman" pitchFamily="18" charset="0"/>
              </a:rPr>
              <a:t>penting</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kegagalan</a:t>
            </a:r>
            <a:r>
              <a:rPr lang="en-US" sz="2000" dirty="0">
                <a:cs typeface="Times New Roman" pitchFamily="18" charset="0"/>
              </a:rPr>
              <a:t>  </a:t>
            </a:r>
            <a:r>
              <a:rPr lang="en-US" sz="2000" dirty="0" err="1">
                <a:cs typeface="Times New Roman" pitchFamily="18" charset="0"/>
              </a:rPr>
              <a:t>proses</a:t>
            </a:r>
            <a:r>
              <a:rPr lang="en-US" sz="2000" dirty="0">
                <a:cs typeface="Times New Roman" pitchFamily="18" charset="0"/>
              </a:rPr>
              <a:t> </a:t>
            </a:r>
            <a:r>
              <a:rPr lang="en-US" sz="2000" dirty="0" err="1">
                <a:cs typeface="Times New Roman" pitchFamily="18" charset="0"/>
              </a:rPr>
              <a:t>modernisasi</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dunia</a:t>
            </a:r>
            <a:r>
              <a:rPr lang="en-US" sz="2000" dirty="0">
                <a:cs typeface="Times New Roman" pitchFamily="18" charset="0"/>
              </a:rPr>
              <a:t> </a:t>
            </a:r>
            <a:r>
              <a:rPr lang="en-US" sz="2000" dirty="0" err="1">
                <a:cs typeface="Times New Roman" pitchFamily="18" charset="0"/>
              </a:rPr>
              <a:t>barat</a:t>
            </a:r>
            <a:r>
              <a:rPr lang="en-US" sz="2000" dirty="0">
                <a:cs typeface="Times New Roman" pitchFamily="18" charset="0"/>
              </a:rPr>
              <a:t>. </a:t>
            </a:r>
          </a:p>
          <a:p>
            <a:pPr marL="738188" indent="-333375" eaLnBrk="0" hangingPunct="0"/>
            <a:r>
              <a:rPr lang="en-US" sz="2000" dirty="0">
                <a:cs typeface="Times New Roman" pitchFamily="18" charset="0"/>
              </a:rPr>
              <a:t>1. </a:t>
            </a:r>
            <a:r>
              <a:rPr lang="en-US" sz="2000" dirty="0" err="1">
                <a:cs typeface="Times New Roman" pitchFamily="18" charset="0"/>
              </a:rPr>
              <a:t>Tradisi</a:t>
            </a:r>
            <a:r>
              <a:rPr lang="en-US" sz="2000" dirty="0">
                <a:cs typeface="Times New Roman" pitchFamily="18" charset="0"/>
              </a:rPr>
              <a:t> </a:t>
            </a:r>
            <a:r>
              <a:rPr lang="en-US" sz="2000" dirty="0" err="1">
                <a:cs typeface="Times New Roman" pitchFamily="18" charset="0"/>
              </a:rPr>
              <a:t>orang</a:t>
            </a:r>
            <a:r>
              <a:rPr lang="en-US" sz="2000" dirty="0">
                <a:cs typeface="Times New Roman" pitchFamily="18" charset="0"/>
              </a:rPr>
              <a:t> </a:t>
            </a:r>
            <a:r>
              <a:rPr lang="en-US" sz="2000" dirty="0" err="1">
                <a:cs typeface="Times New Roman" pitchFamily="18" charset="0"/>
              </a:rPr>
              <a:t>tua</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menjodohkan</a:t>
            </a:r>
            <a:r>
              <a:rPr lang="en-US" sz="2000" dirty="0">
                <a:cs typeface="Times New Roman" pitchFamily="18" charset="0"/>
              </a:rPr>
              <a:t> </a:t>
            </a:r>
            <a:r>
              <a:rPr lang="en-US" sz="2000" dirty="0" err="1">
                <a:cs typeface="Times New Roman" pitchFamily="18" charset="0"/>
              </a:rPr>
              <a:t>anaknya</a:t>
            </a:r>
            <a:r>
              <a:rPr lang="en-US" sz="2000" dirty="0">
                <a:cs typeface="Times New Roman" pitchFamily="18" charset="0"/>
              </a:rPr>
              <a:t> </a:t>
            </a:r>
            <a:r>
              <a:rPr lang="en-US" sz="2000" dirty="0" err="1">
                <a:cs typeface="Times New Roman" pitchFamily="18" charset="0"/>
              </a:rPr>
              <a:t>atas</a:t>
            </a:r>
            <a:r>
              <a:rPr lang="en-US" sz="2000" dirty="0">
                <a:cs typeface="Times New Roman" pitchFamily="18" charset="0"/>
              </a:rPr>
              <a:t> </a:t>
            </a:r>
            <a:r>
              <a:rPr lang="en-US" sz="2000" dirty="0" err="1">
                <a:cs typeface="Times New Roman" pitchFamily="18" charset="0"/>
              </a:rPr>
              <a:t>dasar</a:t>
            </a:r>
            <a:r>
              <a:rPr lang="en-US" sz="2000" dirty="0">
                <a:cs typeface="Times New Roman" pitchFamily="18" charset="0"/>
              </a:rPr>
              <a:t> </a:t>
            </a:r>
            <a:r>
              <a:rPr lang="en-US" sz="2000" dirty="0" err="1">
                <a:cs typeface="Times New Roman" pitchFamily="18" charset="0"/>
              </a:rPr>
              <a:t>pertimbangan</a:t>
            </a:r>
            <a:r>
              <a:rPr lang="en-US" sz="2000" dirty="0">
                <a:cs typeface="Times New Roman" pitchFamily="18" charset="0"/>
              </a:rPr>
              <a:t> </a:t>
            </a:r>
            <a:r>
              <a:rPr lang="en-US" sz="2000" dirty="0" err="1">
                <a:cs typeface="Times New Roman" pitchFamily="18" charset="0"/>
              </a:rPr>
              <a:t>sosial-ekonomi</a:t>
            </a:r>
            <a:r>
              <a:rPr lang="en-US" sz="2000" dirty="0">
                <a:cs typeface="Times New Roman" pitchFamily="18" charset="0"/>
              </a:rPr>
              <a:t> </a:t>
            </a:r>
            <a:r>
              <a:rPr lang="en-US" sz="2000" dirty="0" err="1">
                <a:cs typeface="Times New Roman" pitchFamily="18" charset="0"/>
              </a:rPr>
              <a:t>telah</a:t>
            </a:r>
            <a:r>
              <a:rPr lang="en-US" sz="2000" dirty="0">
                <a:cs typeface="Times New Roman" pitchFamily="18" charset="0"/>
              </a:rPr>
              <a:t> </a:t>
            </a:r>
            <a:r>
              <a:rPr lang="en-US" sz="2000" dirty="0" err="1">
                <a:cs typeface="Times New Roman" pitchFamily="18" charset="0"/>
              </a:rPr>
              <a:t>berhasil</a:t>
            </a:r>
            <a:r>
              <a:rPr lang="en-US" sz="2000" dirty="0">
                <a:cs typeface="Times New Roman" pitchFamily="18" charset="0"/>
              </a:rPr>
              <a:t> </a:t>
            </a:r>
            <a:r>
              <a:rPr lang="en-US" sz="2000" dirty="0" err="1">
                <a:cs typeface="Times New Roman" pitchFamily="18" charset="0"/>
              </a:rPr>
              <a:t>dihilangkan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diganti</a:t>
            </a:r>
            <a:r>
              <a:rPr lang="en-US" sz="2000" dirty="0">
                <a:cs typeface="Times New Roman" pitchFamily="18" charset="0"/>
              </a:rPr>
              <a:t> dg </a:t>
            </a:r>
            <a:r>
              <a:rPr lang="en-US" sz="2000" dirty="0" err="1">
                <a:cs typeface="Times New Roman" pitchFamily="18" charset="0"/>
              </a:rPr>
              <a:t>kebebasan</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menentukan</a:t>
            </a:r>
            <a:r>
              <a:rPr lang="en-US" sz="2000" dirty="0">
                <a:cs typeface="Times New Roman" pitchFamily="18" charset="0"/>
              </a:rPr>
              <a:t> </a:t>
            </a:r>
            <a:r>
              <a:rPr lang="en-US" sz="2000" dirty="0" err="1">
                <a:cs typeface="Times New Roman" pitchFamily="18" charset="0"/>
              </a:rPr>
              <a:t>pilihan</a:t>
            </a:r>
            <a:r>
              <a:rPr lang="en-US" sz="2000" dirty="0">
                <a:cs typeface="Times New Roman" pitchFamily="18" charset="0"/>
              </a:rPr>
              <a:t> </a:t>
            </a:r>
            <a:r>
              <a:rPr lang="en-US" sz="2000" dirty="0" err="1">
                <a:cs typeface="Times New Roman" pitchFamily="18" charset="0"/>
              </a:rPr>
              <a:t>atas</a:t>
            </a:r>
            <a:r>
              <a:rPr lang="en-US" sz="2000" dirty="0">
                <a:cs typeface="Times New Roman" pitchFamily="18" charset="0"/>
              </a:rPr>
              <a:t> </a:t>
            </a:r>
            <a:r>
              <a:rPr lang="en-US" sz="2000" dirty="0" err="1">
                <a:cs typeface="Times New Roman" pitchFamily="18" charset="0"/>
              </a:rPr>
              <a:t>dasar</a:t>
            </a:r>
            <a:r>
              <a:rPr lang="en-US" sz="2000" dirty="0">
                <a:cs typeface="Times New Roman" pitchFamily="18" charset="0"/>
              </a:rPr>
              <a:t> </a:t>
            </a:r>
            <a:r>
              <a:rPr lang="en-US" sz="2000" dirty="0" err="1">
                <a:cs typeface="Times New Roman" pitchFamily="18" charset="0"/>
              </a:rPr>
              <a:t>pertimbangan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keinginan</a:t>
            </a:r>
            <a:r>
              <a:rPr lang="en-US" sz="2000" dirty="0">
                <a:cs typeface="Times New Roman" pitchFamily="18" charset="0"/>
              </a:rPr>
              <a:t> </a:t>
            </a:r>
            <a:r>
              <a:rPr lang="en-US" sz="2000" dirty="0" err="1">
                <a:cs typeface="Times New Roman" pitchFamily="18" charset="0"/>
              </a:rPr>
              <a:t>sendiri</a:t>
            </a:r>
            <a:r>
              <a:rPr lang="en-US" sz="2000" dirty="0">
                <a:cs typeface="Times New Roman" pitchFamily="18" charset="0"/>
              </a:rPr>
              <a:t>. </a:t>
            </a:r>
            <a:r>
              <a:rPr lang="en-US" sz="2000" dirty="0" err="1">
                <a:cs typeface="Times New Roman" pitchFamily="18" charset="0"/>
              </a:rPr>
              <a:t>Tetapi</a:t>
            </a:r>
            <a:r>
              <a:rPr lang="en-US" sz="2000" dirty="0">
                <a:cs typeface="Times New Roman" pitchFamily="18" charset="0"/>
              </a:rPr>
              <a:t> data  </a:t>
            </a:r>
            <a:r>
              <a:rPr lang="en-US" sz="2000" dirty="0" err="1">
                <a:cs typeface="Times New Roman" pitchFamily="18" charset="0"/>
              </a:rPr>
              <a:t>statistik</a:t>
            </a:r>
            <a:r>
              <a:rPr lang="en-US" sz="2000" dirty="0">
                <a:cs typeface="Times New Roman" pitchFamily="18" charset="0"/>
              </a:rPr>
              <a:t> </a:t>
            </a:r>
            <a:r>
              <a:rPr lang="en-US" sz="2000" dirty="0" err="1">
                <a:cs typeface="Times New Roman" pitchFamily="18" charset="0"/>
              </a:rPr>
              <a:t>menunjukkan</a:t>
            </a:r>
            <a:r>
              <a:rPr lang="en-US" sz="2000" dirty="0">
                <a:cs typeface="Times New Roman" pitchFamily="18" charset="0"/>
              </a:rPr>
              <a:t> </a:t>
            </a:r>
            <a:r>
              <a:rPr lang="en-US" sz="2000" dirty="0" err="1">
                <a:cs typeface="Times New Roman" pitchFamily="18" charset="0"/>
              </a:rPr>
              <a:t>angka</a:t>
            </a:r>
            <a:r>
              <a:rPr lang="en-US" sz="2000" dirty="0">
                <a:cs typeface="Times New Roman" pitchFamily="18" charset="0"/>
              </a:rPr>
              <a:t> </a:t>
            </a:r>
            <a:r>
              <a:rPr lang="en-US" sz="2000" dirty="0" err="1">
                <a:cs typeface="Times New Roman" pitchFamily="18" charset="0"/>
              </a:rPr>
              <a:t>perceraian</a:t>
            </a:r>
            <a:r>
              <a:rPr lang="en-US" sz="2000" dirty="0">
                <a:cs typeface="Times New Roman" pitchFamily="18" charset="0"/>
              </a:rPr>
              <a:t> </a:t>
            </a:r>
            <a:r>
              <a:rPr lang="en-US" sz="2000" dirty="0" err="1">
                <a:cs typeface="Times New Roman" pitchFamily="18" charset="0"/>
              </a:rPr>
              <a:t>makin</a:t>
            </a:r>
            <a:r>
              <a:rPr lang="en-US" sz="2000" dirty="0">
                <a:cs typeface="Times New Roman" pitchFamily="18" charset="0"/>
              </a:rPr>
              <a:t> lama </a:t>
            </a:r>
            <a:r>
              <a:rPr lang="en-US" sz="2000" dirty="0" err="1">
                <a:cs typeface="Times New Roman" pitchFamily="18" charset="0"/>
              </a:rPr>
              <a:t>makin</a:t>
            </a:r>
            <a:r>
              <a:rPr lang="en-US" sz="2000" dirty="0">
                <a:cs typeface="Times New Roman" pitchFamily="18" charset="0"/>
              </a:rPr>
              <a:t> </a:t>
            </a:r>
            <a:r>
              <a:rPr lang="en-US" sz="2000" dirty="0" err="1">
                <a:cs typeface="Times New Roman" pitchFamily="18" charset="0"/>
              </a:rPr>
              <a:t>tinggi</a:t>
            </a:r>
            <a:r>
              <a:rPr lang="en-US" sz="2000" dirty="0">
                <a:cs typeface="Times New Roman" pitchFamily="18" charset="0"/>
              </a:rPr>
              <a:t>.</a:t>
            </a:r>
          </a:p>
          <a:p>
            <a:pPr marL="738188" indent="-333375" eaLnBrk="0" hangingPunct="0"/>
            <a:r>
              <a:rPr lang="en-US" sz="2000" dirty="0">
                <a:cs typeface="Times New Roman" pitchFamily="18" charset="0"/>
              </a:rPr>
              <a:t>2. </a:t>
            </a:r>
            <a:r>
              <a:rPr lang="en-US" sz="2000" dirty="0" err="1">
                <a:cs typeface="Times New Roman" pitchFamily="18" charset="0"/>
              </a:rPr>
              <a:t>Kaum</a:t>
            </a:r>
            <a:r>
              <a:rPr lang="en-US" sz="2000" dirty="0">
                <a:cs typeface="Times New Roman" pitchFamily="18" charset="0"/>
              </a:rPr>
              <a:t> </a:t>
            </a:r>
            <a:r>
              <a:rPr lang="en-US" sz="2000" dirty="0" err="1">
                <a:cs typeface="Times New Roman" pitchFamily="18" charset="0"/>
              </a:rPr>
              <a:t>wanita</a:t>
            </a:r>
            <a:r>
              <a:rPr lang="en-US" sz="2000" dirty="0">
                <a:cs typeface="Times New Roman" pitchFamily="18" charset="0"/>
              </a:rPr>
              <a:t> </a:t>
            </a:r>
            <a:r>
              <a:rPr lang="en-US" sz="2000" dirty="0" err="1">
                <a:cs typeface="Times New Roman" pitchFamily="18" charset="0"/>
              </a:rPr>
              <a:t>berhasil</a:t>
            </a:r>
            <a:r>
              <a:rPr lang="en-US" sz="2000" dirty="0">
                <a:cs typeface="Times New Roman" pitchFamily="18" charset="0"/>
              </a:rPr>
              <a:t> </a:t>
            </a:r>
            <a:r>
              <a:rPr lang="en-US" sz="2000" dirty="0" err="1">
                <a:cs typeface="Times New Roman" pitchFamily="18" charset="0"/>
              </a:rPr>
              <a:t>mengembangkan</a:t>
            </a:r>
            <a:r>
              <a:rPr lang="en-US" sz="2000" dirty="0">
                <a:cs typeface="Times New Roman" pitchFamily="18" charset="0"/>
              </a:rPr>
              <a:t> </a:t>
            </a:r>
            <a:r>
              <a:rPr lang="en-US" sz="2000" dirty="0" err="1">
                <a:cs typeface="Times New Roman" pitchFamily="18" charset="0"/>
              </a:rPr>
              <a:t>kerir</a:t>
            </a:r>
            <a:r>
              <a:rPr lang="en-US" sz="2000" dirty="0">
                <a:cs typeface="Times New Roman" pitchFamily="18" charset="0"/>
              </a:rPr>
              <a:t> </a:t>
            </a:r>
            <a:r>
              <a:rPr lang="en-US" sz="2000" dirty="0" err="1">
                <a:cs typeface="Times New Roman" pitchFamily="18" charset="0"/>
              </a:rPr>
              <a:t>profesional</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luar</a:t>
            </a:r>
            <a:r>
              <a:rPr lang="en-US" sz="2000" dirty="0">
                <a:cs typeface="Times New Roman" pitchFamily="18" charset="0"/>
              </a:rPr>
              <a:t>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tradisional</a:t>
            </a:r>
            <a:r>
              <a:rPr lang="en-US" sz="2000" dirty="0">
                <a:cs typeface="Times New Roman" pitchFamily="18" charset="0"/>
              </a:rPr>
              <a:t> </a:t>
            </a:r>
            <a:r>
              <a:rPr lang="en-US" sz="2000" dirty="0" err="1">
                <a:cs typeface="Times New Roman" pitchFamily="18" charset="0"/>
              </a:rPr>
              <a:t>mereka</a:t>
            </a:r>
            <a:r>
              <a:rPr lang="en-US" sz="2000" dirty="0">
                <a:cs typeface="Times New Roman" pitchFamily="18" charset="0"/>
              </a:rPr>
              <a:t> </a:t>
            </a:r>
            <a:r>
              <a:rPr lang="en-US" sz="2000" dirty="0" err="1">
                <a:cs typeface="Times New Roman" pitchFamily="18" charset="0"/>
              </a:rPr>
              <a:t>sebagai</a:t>
            </a:r>
            <a:r>
              <a:rPr lang="en-US" sz="2000" dirty="0">
                <a:cs typeface="Times New Roman" pitchFamily="18" charset="0"/>
              </a:rPr>
              <a:t> </a:t>
            </a:r>
            <a:r>
              <a:rPr lang="en-US" sz="2000" dirty="0" err="1">
                <a:cs typeface="Times New Roman" pitchFamily="18" charset="0"/>
              </a:rPr>
              <a:t>istri</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ibu</a:t>
            </a:r>
            <a:r>
              <a:rPr lang="en-US" sz="2000" dirty="0">
                <a:cs typeface="Times New Roman" pitchFamily="18" charset="0"/>
              </a:rPr>
              <a:t> </a:t>
            </a:r>
            <a:r>
              <a:rPr lang="en-US" sz="2000" dirty="0" err="1">
                <a:cs typeface="Times New Roman" pitchFamily="18" charset="0"/>
              </a:rPr>
              <a:t>semata-mata</a:t>
            </a:r>
            <a:r>
              <a:rPr lang="en-US" sz="2000" dirty="0">
                <a:cs typeface="Times New Roman" pitchFamily="18" charset="0"/>
              </a:rPr>
              <a:t>. </a:t>
            </a:r>
            <a:r>
              <a:rPr lang="en-US" sz="2000" dirty="0" err="1">
                <a:cs typeface="Times New Roman" pitchFamily="18" charset="0"/>
              </a:rPr>
              <a:t>Keberhasilan</a:t>
            </a:r>
            <a:r>
              <a:rPr lang="en-US" sz="2000" dirty="0">
                <a:cs typeface="Times New Roman" pitchFamily="18" charset="0"/>
              </a:rPr>
              <a:t> </a:t>
            </a:r>
            <a:r>
              <a:rPr lang="en-US" sz="2000" dirty="0" err="1">
                <a:cs typeface="Times New Roman" pitchFamily="18" charset="0"/>
              </a:rPr>
              <a:t>meraih</a:t>
            </a:r>
            <a:r>
              <a:rPr lang="en-US" sz="2000" dirty="0">
                <a:cs typeface="Times New Roman" pitchFamily="18" charset="0"/>
              </a:rPr>
              <a:t> </a:t>
            </a:r>
            <a:r>
              <a:rPr lang="en-US" sz="2000" dirty="0" err="1">
                <a:cs typeface="Times New Roman" pitchFamily="18" charset="0"/>
              </a:rPr>
              <a:t>karir</a:t>
            </a:r>
            <a:r>
              <a:rPr lang="en-US" sz="2000" dirty="0">
                <a:cs typeface="Times New Roman" pitchFamily="18" charset="0"/>
              </a:rPr>
              <a:t> </a:t>
            </a:r>
            <a:r>
              <a:rPr lang="en-US" sz="2000" dirty="0" err="1">
                <a:cs typeface="Times New Roman" pitchFamily="18" charset="0"/>
              </a:rPr>
              <a:t>setara</a:t>
            </a:r>
            <a:r>
              <a:rPr lang="en-US" sz="2000" dirty="0">
                <a:cs typeface="Times New Roman" pitchFamily="18" charset="0"/>
              </a:rPr>
              <a:t> </a:t>
            </a:r>
            <a:r>
              <a:rPr lang="en-US" sz="2000" dirty="0" err="1">
                <a:cs typeface="Times New Roman" pitchFamily="18" charset="0"/>
              </a:rPr>
              <a:t>kaum</a:t>
            </a:r>
            <a:r>
              <a:rPr lang="en-US" sz="2000" dirty="0">
                <a:cs typeface="Times New Roman" pitchFamily="18" charset="0"/>
              </a:rPr>
              <a:t> </a:t>
            </a:r>
            <a:r>
              <a:rPr lang="en-US" sz="2000" dirty="0" err="1">
                <a:cs typeface="Times New Roman" pitchFamily="18" charset="0"/>
              </a:rPr>
              <a:t>pria</a:t>
            </a:r>
            <a:r>
              <a:rPr lang="en-US" sz="2000" dirty="0">
                <a:cs typeface="Times New Roman" pitchFamily="18" charset="0"/>
              </a:rPr>
              <a:t> </a:t>
            </a:r>
            <a:r>
              <a:rPr lang="en-US" sz="2000" dirty="0" err="1">
                <a:cs typeface="Times New Roman" pitchFamily="18" charset="0"/>
              </a:rPr>
              <a:t>ini</a:t>
            </a:r>
            <a:r>
              <a:rPr lang="en-US" sz="2000" dirty="0">
                <a:cs typeface="Times New Roman" pitchFamily="18" charset="0"/>
              </a:rPr>
              <a:t> </a:t>
            </a:r>
            <a:r>
              <a:rPr lang="en-US" sz="2000" dirty="0" err="1">
                <a:cs typeface="Times New Roman" pitchFamily="18" charset="0"/>
              </a:rPr>
              <a:t>tidak</a:t>
            </a:r>
            <a:r>
              <a:rPr lang="en-US" sz="2000" dirty="0">
                <a:cs typeface="Times New Roman" pitchFamily="18" charset="0"/>
              </a:rPr>
              <a:t> </a:t>
            </a:r>
            <a:r>
              <a:rPr lang="en-US" sz="2000" dirty="0" err="1">
                <a:cs typeface="Times New Roman" pitchFamily="18" charset="0"/>
              </a:rPr>
              <a:t>jarang</a:t>
            </a:r>
            <a:r>
              <a:rPr lang="en-US" sz="2000" dirty="0">
                <a:cs typeface="Times New Roman" pitchFamily="18" charset="0"/>
              </a:rPr>
              <a:t> </a:t>
            </a:r>
            <a:r>
              <a:rPr lang="en-US" sz="2000" dirty="0" err="1">
                <a:cs typeface="Times New Roman" pitchFamily="18" charset="0"/>
              </a:rPr>
              <a:t>diwarnai</a:t>
            </a:r>
            <a:r>
              <a:rPr lang="en-US" sz="2000" dirty="0">
                <a:cs typeface="Times New Roman" pitchFamily="18" charset="0"/>
              </a:rPr>
              <a:t> dg </a:t>
            </a:r>
            <a:r>
              <a:rPr lang="en-US" sz="2000" dirty="0" err="1">
                <a:cs typeface="Times New Roman" pitchFamily="18" charset="0"/>
              </a:rPr>
              <a:t>konflik-peran</a:t>
            </a:r>
            <a:r>
              <a:rPr lang="en-US" sz="2000" dirty="0">
                <a:cs typeface="Times New Roman" pitchFamily="18" charset="0"/>
              </a:rPr>
              <a:t> </a:t>
            </a:r>
            <a:r>
              <a:rPr lang="en-US" sz="2000" dirty="0" err="1">
                <a:cs typeface="Times New Roman" pitchFamily="18" charset="0"/>
              </a:rPr>
              <a:t>antara</a:t>
            </a:r>
            <a:r>
              <a:rPr lang="en-US" sz="2000" dirty="0">
                <a:cs typeface="Times New Roman" pitchFamily="18" charset="0"/>
              </a:rPr>
              <a:t> </a:t>
            </a:r>
            <a:r>
              <a:rPr lang="en-US" sz="2000" dirty="0" err="1">
                <a:cs typeface="Times New Roman" pitchFamily="18" charset="0"/>
              </a:rPr>
              <a:t>tuntutan</a:t>
            </a:r>
            <a:r>
              <a:rPr lang="en-US" sz="2000" dirty="0">
                <a:cs typeface="Times New Roman" pitchFamily="18" charset="0"/>
              </a:rPr>
              <a:t> </a:t>
            </a:r>
            <a:r>
              <a:rPr lang="en-US" sz="2000" dirty="0" err="1">
                <a:cs typeface="Times New Roman" pitchFamily="18" charset="0"/>
              </a:rPr>
              <a:t>profesional</a:t>
            </a:r>
            <a:r>
              <a:rPr lang="en-US" sz="2000" dirty="0">
                <a:cs typeface="Times New Roman" pitchFamily="18" charset="0"/>
              </a:rPr>
              <a:t> dg  </a:t>
            </a:r>
            <a:r>
              <a:rPr lang="en-US" sz="2000" dirty="0" err="1">
                <a:cs typeface="Times New Roman" pitchFamily="18" charset="0"/>
              </a:rPr>
              <a:t>tanggung</a:t>
            </a:r>
            <a:r>
              <a:rPr lang="en-US" sz="2000" dirty="0">
                <a:cs typeface="Times New Roman" pitchFamily="18" charset="0"/>
              </a:rPr>
              <a:t> </a:t>
            </a:r>
            <a:r>
              <a:rPr lang="en-US" sz="2000" dirty="0" err="1">
                <a:cs typeface="Times New Roman" pitchFamily="18" charset="0"/>
              </a:rPr>
              <a:t>jawab</a:t>
            </a:r>
            <a:r>
              <a:rPr lang="en-US" sz="2000" dirty="0">
                <a:cs typeface="Times New Roman" pitchFamily="18" charset="0"/>
              </a:rPr>
              <a:t> </a:t>
            </a:r>
            <a:r>
              <a:rPr lang="en-US" sz="2000" dirty="0" err="1">
                <a:cs typeface="Times New Roman" pitchFamily="18" charset="0"/>
              </a:rPr>
              <a:t>kekeluargaan</a:t>
            </a:r>
            <a:r>
              <a:rPr lang="en-US" sz="2000" dirty="0">
                <a:cs typeface="Times New Roman" pitchFamily="18" charset="0"/>
              </a:rPr>
              <a:t>.</a:t>
            </a:r>
          </a:p>
          <a:p>
            <a:pPr marL="738188" indent="-333375" eaLnBrk="0" hangingPunct="0"/>
            <a:r>
              <a:rPr lang="en-US" sz="2000" dirty="0">
                <a:cs typeface="Times New Roman" pitchFamily="18" charset="0"/>
              </a:rPr>
              <a:t>3.  </a:t>
            </a:r>
            <a:r>
              <a:rPr lang="en-US" sz="2000" dirty="0" err="1">
                <a:cs typeface="Times New Roman" pitchFamily="18" charset="0"/>
              </a:rPr>
              <a:t>Kebebasan</a:t>
            </a:r>
            <a:r>
              <a:rPr lang="en-US" sz="2000" dirty="0">
                <a:cs typeface="Times New Roman" pitchFamily="18" charset="0"/>
              </a:rPr>
              <a:t> </a:t>
            </a:r>
            <a:r>
              <a:rPr lang="en-US" sz="2000" dirty="0" err="1">
                <a:cs typeface="Times New Roman" pitchFamily="18" charset="0"/>
              </a:rPr>
              <a:t>seks</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peluang</a:t>
            </a:r>
            <a:r>
              <a:rPr lang="en-US" sz="2000" dirty="0">
                <a:cs typeface="Times New Roman" pitchFamily="18" charset="0"/>
              </a:rPr>
              <a:t> </a:t>
            </a:r>
            <a:r>
              <a:rPr lang="en-US" sz="2000" dirty="0" err="1">
                <a:cs typeface="Times New Roman" pitchFamily="18" charset="0"/>
              </a:rPr>
              <a:t>luas</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melakukannya</a:t>
            </a:r>
            <a:r>
              <a:rPr lang="en-US" sz="2000" dirty="0">
                <a:cs typeface="Times New Roman" pitchFamily="18" charset="0"/>
              </a:rPr>
              <a:t> </a:t>
            </a:r>
            <a:r>
              <a:rPr lang="en-US" sz="2000" dirty="0" err="1">
                <a:cs typeface="Times New Roman" pitchFamily="18" charset="0"/>
              </a:rPr>
              <a:t>ternyata</a:t>
            </a:r>
            <a:r>
              <a:rPr lang="en-US" sz="2000" dirty="0">
                <a:cs typeface="Times New Roman" pitchFamily="18" charset="0"/>
              </a:rPr>
              <a:t> </a:t>
            </a:r>
            <a:r>
              <a:rPr lang="en-US" sz="2000" dirty="0" err="1">
                <a:cs typeface="Times New Roman" pitchFamily="18" charset="0"/>
              </a:rPr>
              <a:t>menjadikan</a:t>
            </a:r>
            <a:r>
              <a:rPr lang="en-US" sz="2000" dirty="0">
                <a:cs typeface="Times New Roman" pitchFamily="18" charset="0"/>
              </a:rPr>
              <a:t> </a:t>
            </a:r>
            <a:r>
              <a:rPr lang="en-US" sz="2000" dirty="0" err="1">
                <a:cs typeface="Times New Roman" pitchFamily="18" charset="0"/>
              </a:rPr>
              <a:t>fungsi</a:t>
            </a:r>
            <a:r>
              <a:rPr lang="en-US" sz="2000" dirty="0">
                <a:cs typeface="Times New Roman" pitchFamily="18" charset="0"/>
              </a:rPr>
              <a:t> hub. </a:t>
            </a:r>
            <a:r>
              <a:rPr lang="en-US" sz="2000" dirty="0" err="1">
                <a:cs typeface="Times New Roman" pitchFamily="18" charset="0"/>
              </a:rPr>
              <a:t>seks</a:t>
            </a:r>
            <a:r>
              <a:rPr lang="en-US" sz="2000" dirty="0">
                <a:cs typeface="Times New Roman" pitchFamily="18" charset="0"/>
              </a:rPr>
              <a:t> </a:t>
            </a:r>
            <a:r>
              <a:rPr lang="en-US" sz="2000" dirty="0" err="1">
                <a:cs typeface="Times New Roman" pitchFamily="18" charset="0"/>
              </a:rPr>
              <a:t>bukan</a:t>
            </a:r>
            <a:r>
              <a:rPr lang="en-US" sz="2000" dirty="0">
                <a:cs typeface="Times New Roman" pitchFamily="18" charset="0"/>
              </a:rPr>
              <a:t> </a:t>
            </a:r>
            <a:r>
              <a:rPr lang="en-US" sz="2000" dirty="0" err="1">
                <a:cs typeface="Times New Roman" pitchFamily="18" charset="0"/>
              </a:rPr>
              <a:t>sbg</a:t>
            </a:r>
            <a:r>
              <a:rPr lang="en-US" sz="2000" dirty="0">
                <a:cs typeface="Times New Roman" pitchFamily="18" charset="0"/>
              </a:rPr>
              <a:t>  </a:t>
            </a:r>
            <a:r>
              <a:rPr lang="en-US" sz="2000" dirty="0" err="1">
                <a:cs typeface="Times New Roman" pitchFamily="18" charset="0"/>
              </a:rPr>
              <a:t>ungkapan</a:t>
            </a:r>
            <a:r>
              <a:rPr lang="en-US" sz="2000" dirty="0">
                <a:cs typeface="Times New Roman" pitchFamily="18" charset="0"/>
              </a:rPr>
              <a:t> </a:t>
            </a:r>
            <a:r>
              <a:rPr lang="en-US" sz="2000" dirty="0" err="1">
                <a:cs typeface="Times New Roman" pitchFamily="18" charset="0"/>
              </a:rPr>
              <a:t>cinta</a:t>
            </a:r>
            <a:r>
              <a:rPr lang="en-US" sz="2000" dirty="0">
                <a:cs typeface="Times New Roman" pitchFamily="18" charset="0"/>
              </a:rPr>
              <a:t> </a:t>
            </a:r>
            <a:r>
              <a:rPr lang="en-US" sz="2000" dirty="0" err="1">
                <a:cs typeface="Times New Roman" pitchFamily="18" charset="0"/>
              </a:rPr>
              <a:t>kasih</a:t>
            </a:r>
            <a:r>
              <a:rPr lang="en-US" sz="2000" dirty="0">
                <a:cs typeface="Times New Roman" pitchFamily="18" charset="0"/>
              </a:rPr>
              <a:t>, </a:t>
            </a:r>
            <a:r>
              <a:rPr lang="en-US" sz="2000" dirty="0" err="1">
                <a:cs typeface="Times New Roman" pitchFamily="18" charset="0"/>
              </a:rPr>
              <a:t>melainkan</a:t>
            </a:r>
            <a:r>
              <a:rPr lang="en-US" sz="2000" dirty="0">
                <a:cs typeface="Times New Roman" pitchFamily="18" charset="0"/>
              </a:rPr>
              <a:t> </a:t>
            </a:r>
            <a:r>
              <a:rPr lang="en-US" sz="2000" dirty="0" err="1">
                <a:cs typeface="Times New Roman" pitchFamily="18" charset="0"/>
              </a:rPr>
              <a:t>sbg</a:t>
            </a:r>
            <a:r>
              <a:rPr lang="en-US" sz="2000" dirty="0">
                <a:cs typeface="Times New Roman" pitchFamily="18" charset="0"/>
              </a:rPr>
              <a:t>  </a:t>
            </a:r>
            <a:r>
              <a:rPr lang="en-US" sz="2000" dirty="0" err="1">
                <a:cs typeface="Times New Roman" pitchFamily="18" charset="0"/>
              </a:rPr>
              <a:t>tuntutan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keharusan</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berhasil</a:t>
            </a:r>
            <a:r>
              <a:rPr lang="en-US" sz="2000" dirty="0">
                <a:cs typeface="Times New Roman" pitchFamily="18" charset="0"/>
              </a:rPr>
              <a:t> </a:t>
            </a:r>
            <a:r>
              <a:rPr lang="en-US" sz="2000" dirty="0" err="1">
                <a:cs typeface="Times New Roman" pitchFamily="18" charset="0"/>
              </a:rPr>
              <a:t>meraih</a:t>
            </a:r>
            <a:r>
              <a:rPr lang="en-US" sz="2000" dirty="0">
                <a:cs typeface="Times New Roman" pitchFamily="18" charset="0"/>
              </a:rPr>
              <a:t> </a:t>
            </a:r>
            <a:r>
              <a:rPr lang="en-US" sz="2000" dirty="0" err="1">
                <a:cs typeface="Times New Roman" pitchFamily="18" charset="0"/>
              </a:rPr>
              <a:t>puncak</a:t>
            </a:r>
            <a:r>
              <a:rPr lang="en-US" sz="2000" dirty="0">
                <a:cs typeface="Times New Roman" pitchFamily="18" charset="0"/>
              </a:rPr>
              <a:t> </a:t>
            </a:r>
            <a:r>
              <a:rPr lang="en-US" sz="2000" dirty="0" err="1">
                <a:cs typeface="Times New Roman" pitchFamily="18" charset="0"/>
              </a:rPr>
              <a:t>kenikmatan</a:t>
            </a:r>
            <a:r>
              <a:rPr lang="en-US" sz="2000" dirty="0">
                <a:cs typeface="Times New Roman" pitchFamily="18" charset="0"/>
              </a:rPr>
              <a:t>. </a:t>
            </a:r>
            <a:r>
              <a:rPr lang="en-US" sz="2000" dirty="0" err="1">
                <a:cs typeface="Times New Roman" pitchFamily="18" charset="0"/>
              </a:rPr>
              <a:t>Akibatnya</a:t>
            </a:r>
            <a:r>
              <a:rPr lang="en-US" sz="2000" dirty="0">
                <a:cs typeface="Times New Roman" pitchFamily="18" charset="0"/>
              </a:rPr>
              <a:t> </a:t>
            </a:r>
            <a:r>
              <a:rPr lang="en-US" sz="2000" dirty="0" err="1">
                <a:cs typeface="Times New Roman" pitchFamily="18" charset="0"/>
              </a:rPr>
              <a:t>justru</a:t>
            </a:r>
            <a:r>
              <a:rPr lang="en-US" sz="2000" dirty="0">
                <a:cs typeface="Times New Roman" pitchFamily="18" charset="0"/>
              </a:rPr>
              <a:t> </a:t>
            </a:r>
            <a:r>
              <a:rPr lang="en-US" sz="2000" dirty="0" err="1">
                <a:cs typeface="Times New Roman" pitchFamily="18" charset="0"/>
              </a:rPr>
              <a:t>makin</a:t>
            </a:r>
            <a:r>
              <a:rPr lang="en-US" sz="2000" dirty="0">
                <a:cs typeface="Times New Roman" pitchFamily="18" charset="0"/>
              </a:rPr>
              <a:t> </a:t>
            </a:r>
            <a:r>
              <a:rPr lang="en-US" sz="2000" dirty="0" err="1">
                <a:cs typeface="Times New Roman" pitchFamily="18" charset="0"/>
              </a:rPr>
              <a:t>sering</a:t>
            </a:r>
            <a:r>
              <a:rPr lang="en-US" sz="2000" dirty="0">
                <a:cs typeface="Times New Roman" pitchFamily="18" charset="0"/>
              </a:rPr>
              <a:t> </a:t>
            </a:r>
            <a:r>
              <a:rPr lang="en-US" sz="2000" dirty="0" err="1">
                <a:cs typeface="Times New Roman" pitchFamily="18" charset="0"/>
              </a:rPr>
              <a:t>terjadi</a:t>
            </a:r>
            <a:r>
              <a:rPr lang="en-US" sz="2000" dirty="0">
                <a:cs typeface="Times New Roman" pitchFamily="18" charset="0"/>
              </a:rPr>
              <a:t> </a:t>
            </a:r>
            <a:r>
              <a:rPr lang="en-US" sz="2000" dirty="0" err="1">
                <a:cs typeface="Times New Roman" pitchFamily="18" charset="0"/>
              </a:rPr>
              <a:t>gagasan</a:t>
            </a:r>
            <a:r>
              <a:rPr lang="en-US" sz="2000" dirty="0">
                <a:cs typeface="Times New Roman" pitchFamily="18" charset="0"/>
              </a:rPr>
              <a:t>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seksual</a:t>
            </a:r>
            <a:r>
              <a:rPr lang="en-US" sz="2000" dirty="0">
                <a:cs typeface="Times New Roman" pitchFamily="18" charset="0"/>
              </a:rPr>
              <a:t> </a:t>
            </a:r>
            <a:r>
              <a:rPr lang="en-US" sz="2000" dirty="0" err="1">
                <a:cs typeface="Times New Roman" pitchFamily="18" charset="0"/>
              </a:rPr>
              <a:t>pada</a:t>
            </a:r>
            <a:r>
              <a:rPr lang="en-US" sz="2000" dirty="0">
                <a:cs typeface="Times New Roman" pitchFamily="18" charset="0"/>
              </a:rPr>
              <a:t> </a:t>
            </a:r>
            <a:r>
              <a:rPr lang="en-US" sz="2000" dirty="0" err="1">
                <a:cs typeface="Times New Roman" pitchFamily="18" charset="0"/>
              </a:rPr>
              <a:t>pria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wanita</a:t>
            </a:r>
            <a:r>
              <a:rPr lang="en-US" sz="2000" dirty="0">
                <a:cs typeface="Times New Roman" pitchFamily="18" charset="0"/>
              </a:rPr>
              <a:t> </a:t>
            </a:r>
            <a:r>
              <a:rPr lang="en-US" sz="2000" dirty="0" err="1">
                <a:cs typeface="Times New Roman" pitchFamily="18" charset="0"/>
              </a:rPr>
              <a:t>dewasa</a:t>
            </a:r>
            <a:r>
              <a:rPr lang="en-US" sz="2000" dirty="0">
                <a:cs typeface="Times New Roman" pitchFamily="18" charset="0"/>
              </a:rPr>
              <a:t>.</a:t>
            </a:r>
          </a:p>
          <a:p>
            <a:pPr marL="738188" indent="-333375" eaLnBrk="0" hangingPunct="0"/>
            <a:endParaRPr lang="en-US" sz="20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checkerboard(across)">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AutoShape 5"/>
          <p:cNvSpPr>
            <a:spLocks noChangeArrowheads="1"/>
          </p:cNvSpPr>
          <p:nvPr/>
        </p:nvSpPr>
        <p:spPr bwMode="auto">
          <a:xfrm>
            <a:off x="304800" y="1828800"/>
            <a:ext cx="8528050" cy="4540250"/>
          </a:xfrm>
          <a:prstGeom prst="roundRect">
            <a:avLst>
              <a:gd name="adj" fmla="val 16667"/>
            </a:avLst>
          </a:prstGeom>
          <a:solidFill>
            <a:srgbClr val="FFFFFF"/>
          </a:solidFill>
          <a:ln w="57150">
            <a:solidFill>
              <a:schemeClr val="tx1"/>
            </a:solidFill>
            <a:round/>
            <a:headEnd/>
            <a:tailEnd/>
          </a:ln>
          <a:effectLst/>
        </p:spPr>
        <p:txBody>
          <a:bodyPr>
            <a:spAutoFit/>
          </a:bodyPr>
          <a:lstStyle/>
          <a:p>
            <a:pPr marL="738188" indent="-333375" eaLnBrk="0" hangingPunct="0"/>
            <a:r>
              <a:rPr lang="en-US" sz="2000" dirty="0">
                <a:cs typeface="Times New Roman" pitchFamily="18" charset="0"/>
              </a:rPr>
              <a:t>4. </a:t>
            </a:r>
            <a:r>
              <a:rPr lang="en-US" sz="2000" dirty="0" err="1">
                <a:cs typeface="Times New Roman" pitchFamily="18" charset="0"/>
              </a:rPr>
              <a:t>Pola</a:t>
            </a:r>
            <a:r>
              <a:rPr lang="en-US" sz="2000" dirty="0">
                <a:cs typeface="Times New Roman" pitchFamily="18" charset="0"/>
              </a:rPr>
              <a:t> </a:t>
            </a:r>
            <a:r>
              <a:rPr lang="en-US" sz="2000" dirty="0" err="1">
                <a:cs typeface="Times New Roman" pitchFamily="18" charset="0"/>
              </a:rPr>
              <a:t>asuh</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menanamkan</a:t>
            </a:r>
            <a:r>
              <a:rPr lang="en-US" sz="2000" dirty="0">
                <a:cs typeface="Times New Roman" pitchFamily="18" charset="0"/>
              </a:rPr>
              <a:t> </a:t>
            </a:r>
            <a:r>
              <a:rPr lang="en-US" sz="2000" dirty="0" err="1">
                <a:cs typeface="Times New Roman" pitchFamily="18" charset="0"/>
              </a:rPr>
              <a:t>kemandirian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kebebasan</a:t>
            </a:r>
            <a:r>
              <a:rPr lang="en-US" sz="2000" dirty="0">
                <a:cs typeface="Times New Roman" pitchFamily="18" charset="0"/>
              </a:rPr>
              <a:t> </a:t>
            </a:r>
            <a:r>
              <a:rPr lang="en-US" sz="2000" dirty="0" err="1">
                <a:cs typeface="Times New Roman" pitchFamily="18" charset="0"/>
              </a:rPr>
              <a:t>pada</a:t>
            </a:r>
            <a:r>
              <a:rPr lang="en-US" sz="2000" dirty="0">
                <a:cs typeface="Times New Roman" pitchFamily="18" charset="0"/>
              </a:rPr>
              <a:t> </a:t>
            </a:r>
            <a:r>
              <a:rPr lang="en-US" sz="2000" dirty="0" err="1">
                <a:cs typeface="Times New Roman" pitchFamily="18" charset="0"/>
              </a:rPr>
              <a:t>anak-anak</a:t>
            </a:r>
            <a:r>
              <a:rPr lang="en-US" sz="2000" dirty="0">
                <a:cs typeface="Times New Roman" pitchFamily="18" charset="0"/>
              </a:rPr>
              <a:t> </a:t>
            </a:r>
            <a:r>
              <a:rPr lang="en-US" sz="2000" dirty="0" err="1">
                <a:cs typeface="Times New Roman" pitchFamily="18" charset="0"/>
              </a:rPr>
              <a:t>seakan-akan</a:t>
            </a:r>
            <a:r>
              <a:rPr lang="en-US" sz="2000" dirty="0">
                <a:cs typeface="Times New Roman" pitchFamily="18" charset="0"/>
              </a:rPr>
              <a:t> </a:t>
            </a:r>
            <a:r>
              <a:rPr lang="en-US" sz="2000" dirty="0" err="1">
                <a:cs typeface="Times New Roman" pitchFamily="18" charset="0"/>
              </a:rPr>
              <a:t>membuka</a:t>
            </a:r>
            <a:r>
              <a:rPr lang="en-US" sz="2000" dirty="0">
                <a:cs typeface="Times New Roman" pitchFamily="18" charset="0"/>
              </a:rPr>
              <a:t> </a:t>
            </a:r>
            <a:r>
              <a:rPr lang="en-US" sz="2000" dirty="0" err="1">
                <a:cs typeface="Times New Roman" pitchFamily="18" charset="0"/>
              </a:rPr>
              <a:t>luas</a:t>
            </a:r>
            <a:r>
              <a:rPr lang="en-US" sz="2000" dirty="0">
                <a:cs typeface="Times New Roman" pitchFamily="18" charset="0"/>
              </a:rPr>
              <a:t> </a:t>
            </a:r>
            <a:r>
              <a:rPr lang="en-US" sz="2000" dirty="0" err="1">
                <a:cs typeface="Times New Roman" pitchFamily="18" charset="0"/>
              </a:rPr>
              <a:t>ambang</a:t>
            </a:r>
            <a:r>
              <a:rPr lang="en-US" sz="2000" dirty="0">
                <a:cs typeface="Times New Roman" pitchFamily="18" charset="0"/>
              </a:rPr>
              <a:t> </a:t>
            </a:r>
            <a:r>
              <a:rPr lang="en-US" sz="2000" b="1" dirty="0" err="1">
                <a:cs typeface="Times New Roman" pitchFamily="18" charset="0"/>
              </a:rPr>
              <a:t>keserba-bolehan</a:t>
            </a:r>
            <a:r>
              <a:rPr lang="en-US" sz="2000" dirty="0">
                <a:cs typeface="Times New Roman" pitchFamily="18" charset="0"/>
              </a:rPr>
              <a:t>. </a:t>
            </a:r>
            <a:r>
              <a:rPr lang="en-US" sz="2000" dirty="0" err="1">
                <a:cs typeface="Times New Roman" pitchFamily="18" charset="0"/>
              </a:rPr>
              <a:t>Akibatnya</a:t>
            </a:r>
            <a:r>
              <a:rPr lang="en-US" sz="2000" dirty="0">
                <a:cs typeface="Times New Roman" pitchFamily="18" charset="0"/>
              </a:rPr>
              <a:t> </a:t>
            </a:r>
            <a:r>
              <a:rPr lang="en-US" sz="2000" dirty="0" err="1">
                <a:cs typeface="Times New Roman" pitchFamily="18" charset="0"/>
              </a:rPr>
              <a:t>anak-anak</a:t>
            </a:r>
            <a:r>
              <a:rPr lang="en-US" sz="2000" dirty="0">
                <a:cs typeface="Times New Roman" pitchFamily="18" charset="0"/>
              </a:rPr>
              <a:t> </a:t>
            </a:r>
            <a:r>
              <a:rPr lang="en-US" sz="2000" dirty="0" err="1">
                <a:cs typeface="Times New Roman" pitchFamily="18" charset="0"/>
              </a:rPr>
              <a:t>menjadi</a:t>
            </a:r>
            <a:r>
              <a:rPr lang="en-US" sz="2000" dirty="0">
                <a:cs typeface="Times New Roman" pitchFamily="18" charset="0"/>
              </a:rPr>
              <a:t> </a:t>
            </a:r>
            <a:r>
              <a:rPr lang="en-US" sz="2000" dirty="0" err="1">
                <a:cs typeface="Times New Roman" pitchFamily="18" charset="0"/>
              </a:rPr>
              <a:t>terlalu</a:t>
            </a:r>
            <a:r>
              <a:rPr lang="en-US" sz="2000" dirty="0">
                <a:cs typeface="Times New Roman" pitchFamily="18" charset="0"/>
              </a:rPr>
              <a:t> </a:t>
            </a:r>
            <a:r>
              <a:rPr lang="en-US" sz="2000" dirty="0" err="1">
                <a:cs typeface="Times New Roman" pitchFamily="18" charset="0"/>
              </a:rPr>
              <a:t>bebas</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cenderung</a:t>
            </a:r>
            <a:r>
              <a:rPr lang="en-US" sz="2000" dirty="0">
                <a:cs typeface="Times New Roman" pitchFamily="18" charset="0"/>
              </a:rPr>
              <a:t> </a:t>
            </a:r>
            <a:r>
              <a:rPr lang="en-US" sz="2000" dirty="0" err="1">
                <a:cs typeface="Times New Roman" pitchFamily="18" charset="0"/>
              </a:rPr>
              <a:t>lepas</a:t>
            </a:r>
            <a:r>
              <a:rPr lang="en-US" sz="2000" dirty="0">
                <a:cs typeface="Times New Roman" pitchFamily="18" charset="0"/>
              </a:rPr>
              <a:t> </a:t>
            </a:r>
            <a:r>
              <a:rPr lang="en-US" sz="2000" dirty="0" err="1">
                <a:cs typeface="Times New Roman" pitchFamily="18" charset="0"/>
              </a:rPr>
              <a:t>kendali</a:t>
            </a:r>
            <a:r>
              <a:rPr lang="en-US" sz="2000" dirty="0">
                <a:cs typeface="Times New Roman" pitchFamily="18" charset="0"/>
              </a:rPr>
              <a:t>, </a:t>
            </a:r>
            <a:r>
              <a:rPr lang="en-US" sz="2000" dirty="0" err="1">
                <a:cs typeface="Times New Roman" pitchFamily="18" charset="0"/>
              </a:rPr>
              <a:t>sehingga</a:t>
            </a:r>
            <a:r>
              <a:rPr lang="en-US" sz="2000" dirty="0">
                <a:cs typeface="Times New Roman" pitchFamily="18" charset="0"/>
              </a:rPr>
              <a:t> </a:t>
            </a:r>
            <a:r>
              <a:rPr lang="en-US" sz="2000" dirty="0" err="1">
                <a:cs typeface="Times New Roman" pitchFamily="18" charset="0"/>
              </a:rPr>
              <a:t>tidak</a:t>
            </a:r>
            <a:r>
              <a:rPr lang="en-US" sz="2000" dirty="0">
                <a:cs typeface="Times New Roman" pitchFamily="18" charset="0"/>
              </a:rPr>
              <a:t> </a:t>
            </a:r>
            <a:r>
              <a:rPr lang="en-US" sz="2000" dirty="0" err="1">
                <a:cs typeface="Times New Roman" pitchFamily="18" charset="0"/>
              </a:rPr>
              <a:t>jelas</a:t>
            </a:r>
            <a:r>
              <a:rPr lang="en-US" sz="2000" dirty="0">
                <a:cs typeface="Times New Roman" pitchFamily="18" charset="0"/>
              </a:rPr>
              <a:t> </a:t>
            </a:r>
            <a:r>
              <a:rPr lang="en-US" sz="2000" dirty="0" err="1">
                <a:cs typeface="Times New Roman" pitchFamily="18" charset="0"/>
              </a:rPr>
              <a:t>lagi</a:t>
            </a:r>
            <a:r>
              <a:rPr lang="en-US" sz="2000" dirty="0">
                <a:cs typeface="Times New Roman" pitchFamily="18" charset="0"/>
              </a:rPr>
              <a:t> </a:t>
            </a:r>
            <a:r>
              <a:rPr lang="en-US" sz="2000" dirty="0" err="1">
                <a:cs typeface="Times New Roman" pitchFamily="18" charset="0"/>
              </a:rPr>
              <a:t>bagi</a:t>
            </a:r>
            <a:r>
              <a:rPr lang="en-US" sz="2000" dirty="0">
                <a:cs typeface="Times New Roman" pitchFamily="18" charset="0"/>
              </a:rPr>
              <a:t> </a:t>
            </a:r>
            <a:r>
              <a:rPr lang="en-US" sz="2000" dirty="0" err="1">
                <a:cs typeface="Times New Roman" pitchFamily="18" charset="0"/>
              </a:rPr>
              <a:t>mereka</a:t>
            </a:r>
            <a:r>
              <a:rPr lang="en-US" sz="2000" dirty="0">
                <a:cs typeface="Times New Roman" pitchFamily="18" charset="0"/>
              </a:rPr>
              <a:t> </a:t>
            </a:r>
            <a:r>
              <a:rPr lang="en-US" sz="2000" dirty="0" err="1">
                <a:cs typeface="Times New Roman" pitchFamily="18" charset="0"/>
              </a:rPr>
              <a:t>apa</a:t>
            </a:r>
            <a:r>
              <a:rPr lang="en-US" sz="2000" dirty="0">
                <a:cs typeface="Times New Roman" pitchFamily="18" charset="0"/>
              </a:rPr>
              <a:t> yang </a:t>
            </a:r>
            <a:r>
              <a:rPr lang="en-US" sz="2000" dirty="0" err="1">
                <a:cs typeface="Times New Roman" pitchFamily="18" charset="0"/>
              </a:rPr>
              <a:t>seharusnya</a:t>
            </a:r>
            <a:r>
              <a:rPr lang="en-US" sz="2000" dirty="0">
                <a:cs typeface="Times New Roman" pitchFamily="18" charset="0"/>
              </a:rPr>
              <a:t> </a:t>
            </a:r>
            <a:r>
              <a:rPr lang="en-US" sz="2000" dirty="0" err="1">
                <a:cs typeface="Times New Roman" pitchFamily="18" charset="0"/>
              </a:rPr>
              <a:t>mereka</a:t>
            </a:r>
            <a:r>
              <a:rPr lang="en-US" sz="2000" dirty="0">
                <a:cs typeface="Times New Roman" pitchFamily="18" charset="0"/>
              </a:rPr>
              <a:t> </a:t>
            </a:r>
            <a:r>
              <a:rPr lang="en-US" sz="2000" dirty="0" err="1">
                <a:cs typeface="Times New Roman" pitchFamily="18" charset="0"/>
              </a:rPr>
              <a:t>lakukan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apa</a:t>
            </a:r>
            <a:r>
              <a:rPr lang="en-US" sz="2000" dirty="0">
                <a:cs typeface="Times New Roman" pitchFamily="18" charset="0"/>
              </a:rPr>
              <a:t> </a:t>
            </a:r>
            <a:r>
              <a:rPr lang="en-US" sz="2000" dirty="0" err="1">
                <a:cs typeface="Times New Roman" pitchFamily="18" charset="0"/>
              </a:rPr>
              <a:t>sebenarnya</a:t>
            </a:r>
            <a:r>
              <a:rPr lang="en-US" sz="2000" dirty="0">
                <a:cs typeface="Times New Roman" pitchFamily="18" charset="0"/>
              </a:rPr>
              <a:t> yang </a:t>
            </a:r>
            <a:r>
              <a:rPr lang="en-US" sz="2000" dirty="0" err="1">
                <a:cs typeface="Times New Roman" pitchFamily="18" charset="0"/>
              </a:rPr>
              <a:t>mereka</a:t>
            </a:r>
            <a:r>
              <a:rPr lang="en-US" sz="2000" dirty="0">
                <a:cs typeface="Times New Roman" pitchFamily="18" charset="0"/>
              </a:rPr>
              <a:t> </a:t>
            </a:r>
            <a:r>
              <a:rPr lang="en-US" sz="2000" dirty="0" err="1">
                <a:cs typeface="Times New Roman" pitchFamily="18" charset="0"/>
              </a:rPr>
              <a:t>inginkan</a:t>
            </a:r>
            <a:r>
              <a:rPr lang="en-US" sz="2000" dirty="0">
                <a:cs typeface="Times New Roman" pitchFamily="18" charset="0"/>
              </a:rPr>
              <a:t>.</a:t>
            </a:r>
          </a:p>
          <a:p>
            <a:pPr marL="738188" indent="-333375" eaLnBrk="0" hangingPunct="0"/>
            <a:r>
              <a:rPr lang="en-US" sz="2000" dirty="0">
                <a:cs typeface="Times New Roman" pitchFamily="18" charset="0"/>
              </a:rPr>
              <a:t>5. </a:t>
            </a:r>
            <a:r>
              <a:rPr lang="en-US" sz="2000" dirty="0" err="1">
                <a:cs typeface="Times New Roman" pitchFamily="18" charset="0"/>
              </a:rPr>
              <a:t>Pembebasan</a:t>
            </a:r>
            <a:r>
              <a:rPr lang="en-US" sz="2000" dirty="0">
                <a:cs typeface="Times New Roman" pitchFamily="18" charset="0"/>
              </a:rPr>
              <a:t> </a:t>
            </a:r>
            <a:r>
              <a:rPr lang="en-US" sz="2000" dirty="0" err="1">
                <a:cs typeface="Times New Roman" pitchFamily="18" charset="0"/>
              </a:rPr>
              <a:t>diri</a:t>
            </a:r>
            <a:r>
              <a:rPr lang="en-US" sz="2000" dirty="0">
                <a:cs typeface="Times New Roman" pitchFamily="18" charset="0"/>
              </a:rPr>
              <a:t> </a:t>
            </a:r>
            <a:r>
              <a:rPr lang="en-US" sz="2000" dirty="0" err="1">
                <a:cs typeface="Times New Roman" pitchFamily="18" charset="0"/>
              </a:rPr>
              <a:t>dari</a:t>
            </a:r>
            <a:r>
              <a:rPr lang="en-US" sz="2000" dirty="0">
                <a:cs typeface="Times New Roman" pitchFamily="18" charset="0"/>
              </a:rPr>
              <a:t> aturan-2  </a:t>
            </a:r>
            <a:r>
              <a:rPr lang="en-US" sz="2000" dirty="0" err="1">
                <a:cs typeface="Times New Roman" pitchFamily="18" charset="0"/>
              </a:rPr>
              <a:t>estetika</a:t>
            </a:r>
            <a:r>
              <a:rPr lang="en-US" sz="2000" dirty="0">
                <a:cs typeface="Times New Roman" pitchFamily="18" charset="0"/>
              </a:rPr>
              <a:t> </a:t>
            </a:r>
            <a:r>
              <a:rPr lang="en-US" sz="2000" dirty="0" err="1">
                <a:cs typeface="Times New Roman" pitchFamily="18" charset="0"/>
              </a:rPr>
              <a:t>seni</a:t>
            </a:r>
            <a:r>
              <a:rPr lang="en-US" sz="2000" dirty="0">
                <a:cs typeface="Times New Roman" pitchFamily="18" charset="0"/>
              </a:rPr>
              <a:t> </a:t>
            </a:r>
            <a:r>
              <a:rPr lang="en-US" sz="2000" dirty="0" err="1">
                <a:cs typeface="Times New Roman" pitchFamily="18" charset="0"/>
              </a:rPr>
              <a:t>tradisional</a:t>
            </a:r>
            <a:r>
              <a:rPr lang="en-US" sz="2000" dirty="0">
                <a:cs typeface="Times New Roman" pitchFamily="18" charset="0"/>
              </a:rPr>
              <a:t> </a:t>
            </a:r>
            <a:r>
              <a:rPr lang="en-US" sz="2000" dirty="0" err="1">
                <a:cs typeface="Times New Roman" pitchFamily="18" charset="0"/>
              </a:rPr>
              <a:t>mengakibatkan</a:t>
            </a:r>
            <a:r>
              <a:rPr lang="en-US" sz="2000" dirty="0">
                <a:cs typeface="Times New Roman" pitchFamily="18" charset="0"/>
              </a:rPr>
              <a:t> </a:t>
            </a:r>
            <a:r>
              <a:rPr lang="en-US" sz="2000" dirty="0" err="1">
                <a:cs typeface="Times New Roman" pitchFamily="18" charset="0"/>
              </a:rPr>
              <a:t>seni</a:t>
            </a:r>
            <a:r>
              <a:rPr lang="en-US" sz="2000" dirty="0">
                <a:cs typeface="Times New Roman" pitchFamily="18" charset="0"/>
              </a:rPr>
              <a:t> modern </a:t>
            </a:r>
            <a:r>
              <a:rPr lang="en-US" sz="2000" dirty="0" err="1">
                <a:cs typeface="Times New Roman" pitchFamily="18" charset="0"/>
              </a:rPr>
              <a:t>makin</a:t>
            </a:r>
            <a:r>
              <a:rPr lang="en-US" sz="2000" dirty="0">
                <a:cs typeface="Times New Roman" pitchFamily="18" charset="0"/>
              </a:rPr>
              <a:t> </a:t>
            </a:r>
            <a:r>
              <a:rPr lang="en-US" sz="2000" dirty="0" err="1">
                <a:cs typeface="Times New Roman" pitchFamily="18" charset="0"/>
              </a:rPr>
              <a:t>sulit</a:t>
            </a:r>
            <a:r>
              <a:rPr lang="en-US" sz="2000" dirty="0">
                <a:cs typeface="Times New Roman" pitchFamily="18" charset="0"/>
              </a:rPr>
              <a:t> </a:t>
            </a:r>
            <a:r>
              <a:rPr lang="en-US" sz="2000" dirty="0" err="1">
                <a:cs typeface="Times New Roman" pitchFamily="18" charset="0"/>
              </a:rPr>
              <a:t>dipahami</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dihayati</a:t>
            </a:r>
            <a:r>
              <a:rPr lang="en-US" sz="2000" dirty="0">
                <a:cs typeface="Times New Roman" pitchFamily="18" charset="0"/>
              </a:rPr>
              <a:t>, </a:t>
            </a:r>
            <a:r>
              <a:rPr lang="en-US" sz="2000" dirty="0" err="1">
                <a:cs typeface="Times New Roman" pitchFamily="18" charset="0"/>
              </a:rPr>
              <a:t>karena</a:t>
            </a:r>
            <a:r>
              <a:rPr lang="en-US" sz="2000" dirty="0">
                <a:cs typeface="Times New Roman" pitchFamily="18" charset="0"/>
              </a:rPr>
              <a:t> </a:t>
            </a:r>
            <a:r>
              <a:rPr lang="en-US" sz="2000" dirty="0" err="1">
                <a:cs typeface="Times New Roman" pitchFamily="18" charset="0"/>
              </a:rPr>
              <a:t>ungkapan</a:t>
            </a:r>
            <a:r>
              <a:rPr lang="en-US" sz="2000" dirty="0">
                <a:cs typeface="Times New Roman" pitchFamily="18" charset="0"/>
              </a:rPr>
              <a:t> </a:t>
            </a:r>
            <a:r>
              <a:rPr lang="en-US" sz="2000" dirty="0" err="1">
                <a:cs typeface="Times New Roman" pitchFamily="18" charset="0"/>
              </a:rPr>
              <a:t>estetisnya</a:t>
            </a:r>
            <a:r>
              <a:rPr lang="en-US" sz="2000" dirty="0">
                <a:cs typeface="Times New Roman" pitchFamily="18" charset="0"/>
              </a:rPr>
              <a:t> </a:t>
            </a:r>
            <a:r>
              <a:rPr lang="en-US" sz="2000" dirty="0" err="1">
                <a:cs typeface="Times New Roman" pitchFamily="18" charset="0"/>
              </a:rPr>
              <a:t>makin</a:t>
            </a:r>
            <a:r>
              <a:rPr lang="en-US" sz="2000" dirty="0">
                <a:cs typeface="Times New Roman" pitchFamily="18" charset="0"/>
              </a:rPr>
              <a:t> “</a:t>
            </a:r>
            <a:r>
              <a:rPr lang="en-US" sz="2000" dirty="0" err="1">
                <a:cs typeface="Times New Roman" pitchFamily="18" charset="0"/>
              </a:rPr>
              <a:t>tidak</a:t>
            </a:r>
            <a:r>
              <a:rPr lang="en-US" sz="2000" dirty="0">
                <a:cs typeface="Times New Roman" pitchFamily="18" charset="0"/>
              </a:rPr>
              <a:t> </a:t>
            </a:r>
            <a:r>
              <a:rPr lang="en-US" sz="2000" dirty="0" err="1">
                <a:cs typeface="Times New Roman" pitchFamily="18" charset="0"/>
              </a:rPr>
              <a:t>berbentuk</a:t>
            </a:r>
            <a:r>
              <a:rPr lang="en-US" sz="2000" dirty="0">
                <a:cs typeface="Times New Roman" pitchFamily="18" charset="0"/>
              </a:rPr>
              <a:t>”.</a:t>
            </a:r>
          </a:p>
          <a:p>
            <a:pPr marL="738188" indent="-333375" eaLnBrk="0" hangingPunct="0"/>
            <a:r>
              <a:rPr lang="en-US" sz="2000" dirty="0">
                <a:cs typeface="Times New Roman" pitchFamily="18" charset="0"/>
              </a:rPr>
              <a:t>6. </a:t>
            </a:r>
            <a:r>
              <a:rPr lang="en-US" sz="2000" dirty="0" err="1">
                <a:cs typeface="Times New Roman" pitchFamily="18" charset="0"/>
              </a:rPr>
              <a:t>Asas</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tuntunan</a:t>
            </a:r>
            <a:r>
              <a:rPr lang="en-US" sz="2000" dirty="0">
                <a:cs typeface="Times New Roman" pitchFamily="18" charset="0"/>
              </a:rPr>
              <a:t> </a:t>
            </a:r>
            <a:r>
              <a:rPr lang="en-US" sz="2000" dirty="0" err="1">
                <a:cs typeface="Times New Roman" pitchFamily="18" charset="0"/>
              </a:rPr>
              <a:t>keagamaan</a:t>
            </a:r>
            <a:r>
              <a:rPr lang="en-US" sz="2000" dirty="0">
                <a:cs typeface="Times New Roman" pitchFamily="18" charset="0"/>
              </a:rPr>
              <a:t> yang </a:t>
            </a:r>
            <a:r>
              <a:rPr lang="en-US" sz="2000" dirty="0" err="1">
                <a:cs typeface="Times New Roman" pitchFamily="18" charset="0"/>
              </a:rPr>
              <a:t>makin</a:t>
            </a:r>
            <a:r>
              <a:rPr lang="en-US" sz="2000" dirty="0">
                <a:cs typeface="Times New Roman" pitchFamily="18" charset="0"/>
              </a:rPr>
              <a:t> </a:t>
            </a:r>
            <a:r>
              <a:rPr lang="en-US" sz="2000" dirty="0" err="1">
                <a:cs typeface="Times New Roman" pitchFamily="18" charset="0"/>
              </a:rPr>
              <a:t>rasional</a:t>
            </a:r>
            <a:r>
              <a:rPr lang="en-US" sz="2000" dirty="0">
                <a:cs typeface="Times New Roman" pitchFamily="18" charset="0"/>
              </a:rPr>
              <a:t> </a:t>
            </a:r>
            <a:r>
              <a:rPr lang="en-US" sz="2000" dirty="0" err="1">
                <a:cs typeface="Times New Roman" pitchFamily="18" charset="0"/>
              </a:rPr>
              <a:t>sering</a:t>
            </a:r>
            <a:r>
              <a:rPr lang="en-US" sz="2000" dirty="0">
                <a:cs typeface="Times New Roman" pitchFamily="18" charset="0"/>
              </a:rPr>
              <a:t> </a:t>
            </a:r>
            <a:r>
              <a:rPr lang="en-US" sz="2000" dirty="0" err="1">
                <a:cs typeface="Times New Roman" pitchFamily="18" charset="0"/>
              </a:rPr>
              <a:t>berubah-ubah</a:t>
            </a:r>
            <a:r>
              <a:rPr lang="en-US" sz="2000" dirty="0">
                <a:cs typeface="Times New Roman" pitchFamily="18" charset="0"/>
              </a:rPr>
              <a:t> </a:t>
            </a:r>
            <a:r>
              <a:rPr lang="en-US" sz="2000" dirty="0" err="1">
                <a:cs typeface="Times New Roman" pitchFamily="18" charset="0"/>
              </a:rPr>
              <a:t>seiring</a:t>
            </a:r>
            <a:r>
              <a:rPr lang="en-US" sz="2000" dirty="0">
                <a:cs typeface="Times New Roman" pitchFamily="18" charset="0"/>
              </a:rPr>
              <a:t> dg </a:t>
            </a:r>
            <a:r>
              <a:rPr lang="en-US" sz="2000" dirty="0" err="1">
                <a:cs typeface="Times New Roman" pitchFamily="18" charset="0"/>
              </a:rPr>
              <a:t>mendangkal</a:t>
            </a:r>
            <a:r>
              <a:rPr lang="en-US" sz="2000" dirty="0">
                <a:cs typeface="Times New Roman" pitchFamily="18" charset="0"/>
              </a:rPr>
              <a:t> </a:t>
            </a:r>
            <a:r>
              <a:rPr lang="en-US" sz="2000" dirty="0" err="1">
                <a:cs typeface="Times New Roman" pitchFamily="18" charset="0"/>
              </a:rPr>
              <a:t>penghayatannya</a:t>
            </a:r>
            <a:r>
              <a:rPr lang="en-US" sz="2000" dirty="0">
                <a:cs typeface="Times New Roman" pitchFamily="18" charset="0"/>
              </a:rPr>
              <a:t>. Agama </a:t>
            </a:r>
            <a:r>
              <a:rPr lang="en-US" sz="2000" dirty="0" err="1">
                <a:cs typeface="Times New Roman" pitchFamily="18" charset="0"/>
              </a:rPr>
              <a:t>di</a:t>
            </a:r>
            <a:r>
              <a:rPr lang="en-US" sz="2000" dirty="0">
                <a:cs typeface="Times New Roman" pitchFamily="18" charset="0"/>
              </a:rPr>
              <a:t> Barat </a:t>
            </a:r>
            <a:r>
              <a:rPr lang="en-US" sz="2000" dirty="0" err="1">
                <a:cs typeface="Times New Roman" pitchFamily="18" charset="0"/>
              </a:rPr>
              <a:t>seakan-akan</a:t>
            </a:r>
            <a:r>
              <a:rPr lang="en-US" sz="2000" dirty="0">
                <a:cs typeface="Times New Roman" pitchFamily="18" charset="0"/>
              </a:rPr>
              <a:t> </a:t>
            </a:r>
            <a:r>
              <a:rPr lang="en-US" sz="2000" dirty="0" err="1">
                <a:cs typeface="Times New Roman" pitchFamily="18" charset="0"/>
              </a:rPr>
              <a:t>telah</a:t>
            </a:r>
            <a:r>
              <a:rPr lang="en-US" sz="2000" dirty="0">
                <a:cs typeface="Times New Roman" pitchFamily="18" charset="0"/>
              </a:rPr>
              <a:t> </a:t>
            </a:r>
            <a:r>
              <a:rPr lang="en-US" sz="2000" dirty="0" err="1">
                <a:cs typeface="Times New Roman" pitchFamily="18" charset="0"/>
              </a:rPr>
              <a:t>kehilangan</a:t>
            </a:r>
            <a:r>
              <a:rPr lang="en-US" sz="2000" dirty="0">
                <a:cs typeface="Times New Roman" pitchFamily="18" charset="0"/>
              </a:rPr>
              <a:t> </a:t>
            </a:r>
            <a:r>
              <a:rPr lang="en-US" sz="2000" dirty="0" err="1">
                <a:cs typeface="Times New Roman" pitchFamily="18" charset="0"/>
              </a:rPr>
              <a:t>fungsinya</a:t>
            </a:r>
            <a:r>
              <a:rPr lang="en-US" sz="2000" dirty="0">
                <a:cs typeface="Times New Roman" pitchFamily="18" charset="0"/>
              </a:rPr>
              <a:t> </a:t>
            </a:r>
            <a:r>
              <a:rPr lang="en-US" sz="2000" dirty="0" err="1">
                <a:cs typeface="Times New Roman" pitchFamily="18" charset="0"/>
              </a:rPr>
              <a:t>sebagai</a:t>
            </a:r>
            <a:r>
              <a:rPr lang="en-US" sz="2000" dirty="0">
                <a:cs typeface="Times New Roman" pitchFamily="18" charset="0"/>
              </a:rPr>
              <a:t> </a:t>
            </a:r>
            <a:r>
              <a:rPr lang="en-US" sz="2000" dirty="0" err="1">
                <a:cs typeface="Times New Roman" pitchFamily="18" charset="0"/>
              </a:rPr>
              <a:t>pedoman</a:t>
            </a:r>
            <a:r>
              <a:rPr lang="en-US" sz="2000" dirty="0">
                <a:cs typeface="Times New Roman" pitchFamily="18" charset="0"/>
              </a:rPr>
              <a:t> </a:t>
            </a:r>
            <a:r>
              <a:rPr lang="en-US" sz="2000" dirty="0" err="1">
                <a:cs typeface="Times New Roman" pitchFamily="18" charset="0"/>
              </a:rPr>
              <a:t>hidup</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sumber</a:t>
            </a:r>
            <a:r>
              <a:rPr lang="en-US" sz="2000" dirty="0">
                <a:cs typeface="Times New Roman" pitchFamily="18" charset="0"/>
              </a:rPr>
              <a:t> </a:t>
            </a:r>
            <a:r>
              <a:rPr lang="en-US" sz="2000" dirty="0" err="1">
                <a:cs typeface="Times New Roman" pitchFamily="18" charset="0"/>
              </a:rPr>
              <a:t>ketenangan</a:t>
            </a:r>
            <a:r>
              <a:rPr lang="en-US" sz="2000" dirty="0">
                <a:cs typeface="Times New Roman" pitchFamily="18" charset="0"/>
              </a:rPr>
              <a:t> </a:t>
            </a:r>
            <a:r>
              <a:rPr lang="en-US" sz="2000" dirty="0" err="1">
                <a:cs typeface="Times New Roman" pitchFamily="18" charset="0"/>
              </a:rPr>
              <a:t>batin</a:t>
            </a:r>
            <a:r>
              <a:rPr lang="en-US" sz="2000"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checkerboard(across)">
                                      <p:cBhvr>
                                        <p:cTn id="7"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496888" y="304800"/>
            <a:ext cx="8447087" cy="5197475"/>
          </a:xfrm>
          <a:prstGeom prst="roundRect">
            <a:avLst>
              <a:gd name="adj" fmla="val 16667"/>
            </a:avLst>
          </a:prstGeom>
          <a:gradFill rotWithShape="0">
            <a:gsLst>
              <a:gs pos="0">
                <a:srgbClr val="009900"/>
              </a:gs>
              <a:gs pos="100000">
                <a:schemeClr val="tx2"/>
              </a:gs>
            </a:gsLst>
            <a:lin ang="5400000" scaled="1"/>
          </a:gradFill>
          <a:ln w="38100">
            <a:solidFill>
              <a:schemeClr val="bg2"/>
            </a:solidFill>
            <a:round/>
            <a:headEnd/>
            <a:tailEnd/>
          </a:ln>
          <a:effectLst/>
        </p:spPr>
        <p:txBody>
          <a:bodyPr>
            <a:spAutoFit/>
          </a:bodyPr>
          <a:lstStyle/>
          <a:p>
            <a:pPr marL="457200" indent="-457200" algn="just">
              <a:buFontTx/>
              <a:buAutoNum type="arabicPeriod" startAt="4"/>
            </a:pPr>
            <a:r>
              <a:rPr lang="en-US" sz="2000">
                <a:solidFill>
                  <a:schemeClr val="accent1"/>
                </a:solidFill>
                <a:cs typeface="Times New Roman" pitchFamily="18" charset="0"/>
              </a:rPr>
              <a:t>Fungsi pengembangan yakni menumbuhkembangkan dan meningkatkan keimanan dan ketaqwaan anak didik kepada Allah swt. yang telah ditanamkan dalam keluarga. </a:t>
            </a:r>
          </a:p>
          <a:p>
            <a:pPr marL="457200" indent="-457200" algn="just" eaLnBrk="0" hangingPunct="0">
              <a:buFontTx/>
              <a:buAutoNum type="arabicPeriod" startAt="4"/>
            </a:pPr>
            <a:r>
              <a:rPr lang="en-US" sz="2000">
                <a:solidFill>
                  <a:schemeClr val="accent1"/>
                </a:solidFill>
                <a:cs typeface="Times New Roman" pitchFamily="18" charset="0"/>
              </a:rPr>
              <a:t>Fungsi penyaluran yakni menyalurkan anak didik yang memiliki bakat khusus yang ingin mendalami bidang agama, dan agar bakat tersebut dapat berkembang secara optimal serta dapat bermanfaat untuk dirinya sendiri dan bagi orang lain. </a:t>
            </a:r>
          </a:p>
          <a:p>
            <a:pPr marL="457200" indent="-457200" algn="just" eaLnBrk="0" hangingPunct="0">
              <a:buFontTx/>
              <a:buAutoNum type="arabicPeriod" startAt="4"/>
            </a:pPr>
            <a:r>
              <a:rPr lang="en-US" sz="2000">
                <a:solidFill>
                  <a:schemeClr val="accent1"/>
                </a:solidFill>
                <a:cs typeface="Times New Roman" pitchFamily="18" charset="0"/>
              </a:rPr>
              <a:t>Fungsi sumber nilai yakni memberikan pedoman hidup untuk mencapai kebahagiaan hidup di dunia dan akhirat. </a:t>
            </a:r>
          </a:p>
          <a:p>
            <a:pPr marL="457200" indent="-457200" algn="just" eaLnBrk="0" hangingPunct="0">
              <a:buFontTx/>
              <a:buAutoNum type="arabicPeriod" startAt="4"/>
            </a:pPr>
            <a:r>
              <a:rPr lang="en-US" sz="2000">
                <a:solidFill>
                  <a:schemeClr val="accent1"/>
                </a:solidFill>
                <a:cs typeface="Times New Roman" pitchFamily="18" charset="0"/>
              </a:rPr>
              <a:t>Fungsi pengajaran yakni menyampaikan pengetahuan keagamaan secara fungsional. Fungsi ini juga terlihat dari proses belajar mengajar pendi­dikan agama di kelas sebagai salah satu mata pelajaran yang harus dipelajari oleh semua siswa-siswi di sekolah.</a:t>
            </a:r>
          </a:p>
          <a:p>
            <a:pPr marL="457200" indent="-457200" eaLnBrk="0" hangingPunct="0">
              <a:buFontTx/>
              <a:buAutoNum type="arabicPeriod" startAt="4"/>
            </a:pPr>
            <a:endParaRPr lang="en-US" sz="2000">
              <a:solidFill>
                <a:schemeClr val="accent1"/>
              </a:solidFill>
            </a:endParaRPr>
          </a:p>
        </p:txBody>
      </p:sp>
      <p:sp>
        <p:nvSpPr>
          <p:cNvPr id="28676" name="AutoShape 4"/>
          <p:cNvSpPr>
            <a:spLocks noChangeArrowheads="1"/>
          </p:cNvSpPr>
          <p:nvPr/>
        </p:nvSpPr>
        <p:spPr bwMode="auto">
          <a:xfrm>
            <a:off x="147638" y="173038"/>
            <a:ext cx="8869362" cy="5432425"/>
          </a:xfrm>
          <a:prstGeom prst="bevel">
            <a:avLst>
              <a:gd name="adj" fmla="val 12500"/>
            </a:avLst>
          </a:prstGeom>
          <a:solidFill>
            <a:srgbClr val="FFFFFF"/>
          </a:solidFill>
          <a:ln w="57150">
            <a:solidFill>
              <a:schemeClr val="tx1"/>
            </a:solidFill>
            <a:miter lim="800000"/>
            <a:headEnd/>
            <a:tailEnd/>
          </a:ln>
          <a:effectLst/>
        </p:spPr>
        <p:txBody>
          <a:bodyPr>
            <a:spAutoFit/>
          </a:bodyPr>
          <a:lstStyle/>
          <a:p>
            <a:pPr marL="333375" indent="-333375" algn="just"/>
            <a:r>
              <a:rPr lang="en-US" sz="2000" dirty="0">
                <a:cs typeface="Times New Roman" pitchFamily="18" charset="0"/>
              </a:rPr>
              <a:t> </a:t>
            </a:r>
            <a:r>
              <a:rPr lang="en-US" sz="2000" b="1" dirty="0">
                <a:cs typeface="Times New Roman" pitchFamily="18" charset="0"/>
              </a:rPr>
              <a:t>FUNGSI PENDIDIKAN AGAMA DI SEKOLAH</a:t>
            </a:r>
          </a:p>
          <a:p>
            <a:pPr marL="333375" indent="-333375"/>
            <a:r>
              <a:rPr lang="en-US" sz="2000" dirty="0">
                <a:cs typeface="Times New Roman" pitchFamily="18" charset="0"/>
              </a:rPr>
              <a:t>1.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perbaikan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memperbaiki</a:t>
            </a:r>
            <a:r>
              <a:rPr lang="en-US" sz="2000" dirty="0">
                <a:cs typeface="Times New Roman" pitchFamily="18" charset="0"/>
              </a:rPr>
              <a:t> </a:t>
            </a:r>
            <a:r>
              <a:rPr lang="en-US" sz="2000" dirty="0" err="1">
                <a:cs typeface="Times New Roman" pitchFamily="18" charset="0"/>
              </a:rPr>
              <a:t>kesalahan</a:t>
            </a:r>
            <a:r>
              <a:rPr lang="en-US" sz="2000" dirty="0">
                <a:cs typeface="Times New Roman" pitchFamily="18" charset="0"/>
              </a:rPr>
              <a:t>, </a:t>
            </a:r>
            <a:r>
              <a:rPr lang="en-US" sz="2000" dirty="0" err="1">
                <a:cs typeface="Times New Roman" pitchFamily="18" charset="0"/>
              </a:rPr>
              <a:t>kekurangan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kelemahan</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didik</a:t>
            </a:r>
            <a:r>
              <a:rPr lang="en-US" sz="2000" dirty="0">
                <a:cs typeface="Times New Roman" pitchFamily="18" charset="0"/>
              </a:rPr>
              <a:t> </a:t>
            </a:r>
            <a:r>
              <a:rPr lang="en-US" sz="2000" dirty="0" err="1">
                <a:cs typeface="Times New Roman" pitchFamily="18" charset="0"/>
              </a:rPr>
              <a:t>dlm</a:t>
            </a:r>
            <a:r>
              <a:rPr lang="en-US" sz="2000" dirty="0">
                <a:cs typeface="Times New Roman" pitchFamily="18" charset="0"/>
              </a:rPr>
              <a:t> </a:t>
            </a:r>
            <a:r>
              <a:rPr lang="en-US" sz="2000" dirty="0" err="1">
                <a:cs typeface="Times New Roman" pitchFamily="18" charset="0"/>
              </a:rPr>
              <a:t>hal</a:t>
            </a:r>
            <a:r>
              <a:rPr lang="en-US" sz="2000" dirty="0">
                <a:cs typeface="Times New Roman" pitchFamily="18" charset="0"/>
              </a:rPr>
              <a:t> </a:t>
            </a:r>
            <a:r>
              <a:rPr lang="en-US" sz="2000" dirty="0" err="1">
                <a:cs typeface="Times New Roman" pitchFamily="18" charset="0"/>
              </a:rPr>
              <a:t>keyakinan</a:t>
            </a:r>
            <a:r>
              <a:rPr lang="en-US" sz="2000" dirty="0">
                <a:cs typeface="Times New Roman" pitchFamily="18" charset="0"/>
              </a:rPr>
              <a:t>, </a:t>
            </a:r>
            <a:r>
              <a:rPr lang="en-US" sz="2000" dirty="0" err="1">
                <a:cs typeface="Times New Roman" pitchFamily="18" charset="0"/>
              </a:rPr>
              <a:t>pemahaman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pengalaman</a:t>
            </a:r>
            <a:r>
              <a:rPr lang="en-US" sz="2000" dirty="0">
                <a:cs typeface="Times New Roman" pitchFamily="18" charset="0"/>
              </a:rPr>
              <a:t> </a:t>
            </a:r>
            <a:r>
              <a:rPr lang="en-US" sz="2000" dirty="0" err="1">
                <a:cs typeface="Times New Roman" pitchFamily="18" charset="0"/>
              </a:rPr>
              <a:t>ajaran</a:t>
            </a:r>
            <a:r>
              <a:rPr lang="en-US" sz="2000" dirty="0">
                <a:cs typeface="Times New Roman" pitchFamily="18" charset="0"/>
              </a:rPr>
              <a:t> Islam </a:t>
            </a:r>
            <a:r>
              <a:rPr lang="en-US" sz="2000" dirty="0" err="1">
                <a:cs typeface="Times New Roman" pitchFamily="18" charset="0"/>
              </a:rPr>
              <a:t>dlm</a:t>
            </a:r>
            <a:r>
              <a:rPr lang="en-US" sz="2000" dirty="0">
                <a:cs typeface="Times New Roman" pitchFamily="18" charset="0"/>
              </a:rPr>
              <a:t> </a:t>
            </a:r>
            <a:r>
              <a:rPr lang="en-US" sz="2000" dirty="0" err="1">
                <a:cs typeface="Times New Roman" pitchFamily="18" charset="0"/>
              </a:rPr>
              <a:t>kehidupan</a:t>
            </a:r>
            <a:r>
              <a:rPr lang="en-US" sz="2000" dirty="0">
                <a:cs typeface="Times New Roman" pitchFamily="18" charset="0"/>
              </a:rPr>
              <a:t> </a:t>
            </a:r>
            <a:r>
              <a:rPr lang="en-US" sz="2000" dirty="0" err="1">
                <a:cs typeface="Times New Roman" pitchFamily="18" charset="0"/>
              </a:rPr>
              <a:t>sehari-hari</a:t>
            </a:r>
            <a:r>
              <a:rPr lang="en-US" sz="2000" dirty="0">
                <a:cs typeface="Times New Roman" pitchFamily="18" charset="0"/>
              </a:rPr>
              <a:t>.</a:t>
            </a:r>
          </a:p>
          <a:p>
            <a:pPr marL="333375" indent="-333375" eaLnBrk="0" hangingPunct="0"/>
            <a:r>
              <a:rPr lang="en-US" sz="2000" dirty="0">
                <a:cs typeface="Times New Roman" pitchFamily="18" charset="0"/>
              </a:rPr>
              <a:t>2.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pencegahan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mencegah</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menangkal</a:t>
            </a:r>
            <a:r>
              <a:rPr lang="en-US" sz="2000" dirty="0">
                <a:cs typeface="Times New Roman" pitchFamily="18" charset="0"/>
              </a:rPr>
              <a:t> </a:t>
            </a:r>
            <a:r>
              <a:rPr lang="en-US" sz="2000" dirty="0" err="1">
                <a:cs typeface="Times New Roman" pitchFamily="18" charset="0"/>
              </a:rPr>
              <a:t>hal-hal</a:t>
            </a:r>
            <a:r>
              <a:rPr lang="en-US" sz="2000" dirty="0">
                <a:cs typeface="Times New Roman" pitchFamily="18" charset="0"/>
              </a:rPr>
              <a:t> </a:t>
            </a:r>
            <a:r>
              <a:rPr lang="en-US" sz="2000" dirty="0" err="1">
                <a:cs typeface="Times New Roman" pitchFamily="18" charset="0"/>
              </a:rPr>
              <a:t>negatif</a:t>
            </a:r>
            <a:r>
              <a:rPr lang="en-US" sz="2000" dirty="0">
                <a:cs typeface="Times New Roman" pitchFamily="18" charset="0"/>
              </a:rPr>
              <a:t> </a:t>
            </a:r>
            <a:r>
              <a:rPr lang="en-US" sz="2000" dirty="0" err="1">
                <a:cs typeface="Times New Roman" pitchFamily="18" charset="0"/>
              </a:rPr>
              <a:t>dari</a:t>
            </a:r>
            <a:r>
              <a:rPr lang="en-US" sz="2000" dirty="0">
                <a:cs typeface="Times New Roman" pitchFamily="18" charset="0"/>
              </a:rPr>
              <a:t> lingk.nya </a:t>
            </a:r>
            <a:r>
              <a:rPr lang="en-US" sz="2000" dirty="0" err="1">
                <a:cs typeface="Times New Roman" pitchFamily="18" charset="0"/>
              </a:rPr>
              <a:t>atau</a:t>
            </a:r>
            <a:r>
              <a:rPr lang="en-US" sz="2000" dirty="0">
                <a:cs typeface="Times New Roman" pitchFamily="18" charset="0"/>
              </a:rPr>
              <a:t> </a:t>
            </a:r>
            <a:r>
              <a:rPr lang="en-US" sz="2000" dirty="0" err="1">
                <a:cs typeface="Times New Roman" pitchFamily="18" charset="0"/>
              </a:rPr>
              <a:t>dari</a:t>
            </a:r>
            <a:r>
              <a:rPr lang="en-US" sz="2000" dirty="0">
                <a:cs typeface="Times New Roman" pitchFamily="18" charset="0"/>
              </a:rPr>
              <a:t> </a:t>
            </a:r>
            <a:r>
              <a:rPr lang="en-US" sz="2000" dirty="0" err="1">
                <a:cs typeface="Times New Roman" pitchFamily="18" charset="0"/>
              </a:rPr>
              <a:t>budaya</a:t>
            </a:r>
            <a:r>
              <a:rPr lang="en-US" sz="2000" dirty="0">
                <a:cs typeface="Times New Roman" pitchFamily="18" charset="0"/>
              </a:rPr>
              <a:t> </a:t>
            </a:r>
            <a:r>
              <a:rPr lang="en-US" sz="2000" dirty="0" err="1">
                <a:cs typeface="Times New Roman" pitchFamily="18" charset="0"/>
              </a:rPr>
              <a:t>asing</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dpt</a:t>
            </a:r>
            <a:r>
              <a:rPr lang="en-US" sz="2000" dirty="0">
                <a:cs typeface="Times New Roman" pitchFamily="18" charset="0"/>
              </a:rPr>
              <a:t> </a:t>
            </a:r>
            <a:r>
              <a:rPr lang="en-US" sz="2000" dirty="0" err="1">
                <a:cs typeface="Times New Roman" pitchFamily="18" charset="0"/>
              </a:rPr>
              <a:t>membhayakn</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didik</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mengganggu</a:t>
            </a:r>
            <a:r>
              <a:rPr lang="en-US" sz="2000" dirty="0">
                <a:cs typeface="Times New Roman" pitchFamily="18" charset="0"/>
              </a:rPr>
              <a:t> </a:t>
            </a:r>
            <a:r>
              <a:rPr lang="en-US" sz="2000" dirty="0" err="1">
                <a:cs typeface="Times New Roman" pitchFamily="18" charset="0"/>
              </a:rPr>
              <a:t>perkemb</a:t>
            </a:r>
            <a:r>
              <a:rPr lang="en-US" sz="2000" dirty="0">
                <a:cs typeface="Times New Roman" pitchFamily="18" charset="0"/>
              </a:rPr>
              <a:t>. </a:t>
            </a:r>
            <a:r>
              <a:rPr lang="en-US" sz="2000" dirty="0" err="1">
                <a:cs typeface="Times New Roman" pitchFamily="18" charset="0"/>
              </a:rPr>
              <a:t>dirinya</a:t>
            </a:r>
            <a:r>
              <a:rPr lang="en-US" sz="2000" dirty="0">
                <a:cs typeface="Times New Roman" pitchFamily="18" charset="0"/>
              </a:rPr>
              <a:t> </a:t>
            </a:r>
            <a:r>
              <a:rPr lang="en-US" sz="2000" dirty="0" err="1">
                <a:cs typeface="Times New Roman" pitchFamily="18" charset="0"/>
              </a:rPr>
              <a:t>menuju</a:t>
            </a:r>
            <a:r>
              <a:rPr lang="en-US" sz="2000" dirty="0">
                <a:cs typeface="Times New Roman" pitchFamily="18" charset="0"/>
              </a:rPr>
              <a:t> </a:t>
            </a:r>
            <a:r>
              <a:rPr lang="en-US" sz="2000" dirty="0" err="1">
                <a:cs typeface="Times New Roman" pitchFamily="18" charset="0"/>
              </a:rPr>
              <a:t>manusia</a:t>
            </a:r>
            <a:r>
              <a:rPr lang="en-US" sz="2000" dirty="0">
                <a:cs typeface="Times New Roman" pitchFamily="18" charset="0"/>
              </a:rPr>
              <a:t> Indonesia </a:t>
            </a:r>
            <a:r>
              <a:rPr lang="en-US" sz="2000" dirty="0" err="1">
                <a:cs typeface="Times New Roman" pitchFamily="18" charset="0"/>
              </a:rPr>
              <a:t>seutuhnya</a:t>
            </a:r>
            <a:r>
              <a:rPr lang="en-US" sz="2000" dirty="0">
                <a:cs typeface="Times New Roman" pitchFamily="18" charset="0"/>
              </a:rPr>
              <a:t>. </a:t>
            </a:r>
          </a:p>
          <a:p>
            <a:pPr marL="333375" indent="-333375" eaLnBrk="0" hangingPunct="0"/>
            <a:r>
              <a:rPr lang="en-US" sz="2000" dirty="0">
                <a:cs typeface="Times New Roman" pitchFamily="18" charset="0"/>
              </a:rPr>
              <a:t>3.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penyesuaian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membimbing</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didik</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menyesuaikn</a:t>
            </a:r>
            <a:r>
              <a:rPr lang="en-US" sz="2000" dirty="0">
                <a:cs typeface="Times New Roman" pitchFamily="18" charset="0"/>
              </a:rPr>
              <a:t> </a:t>
            </a:r>
            <a:r>
              <a:rPr lang="en-US" sz="2000" dirty="0" err="1">
                <a:cs typeface="Times New Roman" pitchFamily="18" charset="0"/>
              </a:rPr>
              <a:t>diri</a:t>
            </a:r>
            <a:r>
              <a:rPr lang="en-US" sz="2000" dirty="0">
                <a:cs typeface="Times New Roman" pitchFamily="18" charset="0"/>
              </a:rPr>
              <a:t> dg lingk.nya, </a:t>
            </a:r>
            <a:r>
              <a:rPr lang="en-US" sz="2000" dirty="0" err="1">
                <a:cs typeface="Times New Roman" pitchFamily="18" charset="0"/>
              </a:rPr>
              <a:t>baik</a:t>
            </a:r>
            <a:r>
              <a:rPr lang="en-US" sz="2000" dirty="0">
                <a:cs typeface="Times New Roman" pitchFamily="18" charset="0"/>
              </a:rPr>
              <a:t> </a:t>
            </a:r>
            <a:r>
              <a:rPr lang="en-US" sz="2000" dirty="0" err="1">
                <a:cs typeface="Times New Roman" pitchFamily="18" charset="0"/>
              </a:rPr>
              <a:t>lingk</a:t>
            </a:r>
            <a:r>
              <a:rPr lang="en-US" sz="2000" dirty="0">
                <a:cs typeface="Times New Roman" pitchFamily="18" charset="0"/>
              </a:rPr>
              <a:t>. </a:t>
            </a:r>
            <a:r>
              <a:rPr lang="en-US" sz="2000" dirty="0" err="1">
                <a:cs typeface="Times New Roman" pitchFamily="18" charset="0"/>
              </a:rPr>
              <a:t>fisik</a:t>
            </a:r>
            <a:r>
              <a:rPr lang="en-US" sz="2000" dirty="0">
                <a:cs typeface="Times New Roman" pitchFamily="18" charset="0"/>
              </a:rPr>
              <a:t> </a:t>
            </a:r>
            <a:r>
              <a:rPr lang="en-US" sz="2000" dirty="0" err="1">
                <a:cs typeface="Times New Roman" pitchFamily="18" charset="0"/>
              </a:rPr>
              <a:t>maupun</a:t>
            </a:r>
            <a:r>
              <a:rPr lang="en-US" sz="2000" dirty="0">
                <a:cs typeface="Times New Roman" pitchFamily="18" charset="0"/>
              </a:rPr>
              <a:t> </a:t>
            </a:r>
            <a:r>
              <a:rPr lang="en-US" sz="2000" dirty="0" err="1">
                <a:cs typeface="Times New Roman" pitchFamily="18" charset="0"/>
              </a:rPr>
              <a:t>sosialnya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dpt</a:t>
            </a:r>
            <a:r>
              <a:rPr lang="en-US" sz="2000" dirty="0">
                <a:cs typeface="Times New Roman" pitchFamily="18" charset="0"/>
              </a:rPr>
              <a:t> </a:t>
            </a:r>
            <a:r>
              <a:rPr lang="en-US" sz="2000" dirty="0" err="1">
                <a:cs typeface="Times New Roman" pitchFamily="18" charset="0"/>
              </a:rPr>
              <a:t>mengarahkannya</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dapat</a:t>
            </a:r>
            <a:r>
              <a:rPr lang="en-US" sz="2000" dirty="0">
                <a:cs typeface="Times New Roman" pitchFamily="18" charset="0"/>
              </a:rPr>
              <a:t> </a:t>
            </a:r>
            <a:r>
              <a:rPr lang="en-US" sz="2000" dirty="0" err="1">
                <a:cs typeface="Times New Roman" pitchFamily="18" charset="0"/>
              </a:rPr>
              <a:t>mengubah</a:t>
            </a:r>
            <a:r>
              <a:rPr lang="en-US" sz="2000" dirty="0">
                <a:cs typeface="Times New Roman" pitchFamily="18" charset="0"/>
              </a:rPr>
              <a:t> lingk.nya </a:t>
            </a:r>
            <a:r>
              <a:rPr lang="en-US" sz="2000" dirty="0" err="1">
                <a:cs typeface="Times New Roman" pitchFamily="18" charset="0"/>
              </a:rPr>
              <a:t>sesuai</a:t>
            </a:r>
            <a:r>
              <a:rPr lang="en-US" sz="2000" dirty="0">
                <a:cs typeface="Times New Roman" pitchFamily="18" charset="0"/>
              </a:rPr>
              <a:t> </a:t>
            </a:r>
            <a:r>
              <a:rPr lang="en-US" sz="2000" dirty="0" err="1">
                <a:cs typeface="Times New Roman" pitchFamily="18" charset="0"/>
              </a:rPr>
              <a:t>dengan</a:t>
            </a:r>
            <a:r>
              <a:rPr lang="en-US" sz="2000" dirty="0">
                <a:cs typeface="Times New Roman" pitchFamily="18" charset="0"/>
              </a:rPr>
              <a:t> </a:t>
            </a:r>
            <a:r>
              <a:rPr lang="en-US" sz="2000" dirty="0" err="1">
                <a:cs typeface="Times New Roman" pitchFamily="18" charset="0"/>
              </a:rPr>
              <a:t>ajaran</a:t>
            </a:r>
            <a:r>
              <a:rPr lang="en-US" sz="2000" dirty="0">
                <a:cs typeface="Times New Roman" pitchFamily="18" charset="0"/>
              </a:rPr>
              <a:t> Islam. </a:t>
            </a:r>
          </a:p>
          <a:p>
            <a:pPr marL="333375" indent="-333375" eaLnBrk="0" hangingPunct="0">
              <a:buFontTx/>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checkerboard(across)">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AutoShape 6"/>
          <p:cNvSpPr>
            <a:spLocks noChangeArrowheads="1"/>
          </p:cNvSpPr>
          <p:nvPr/>
        </p:nvSpPr>
        <p:spPr bwMode="auto">
          <a:xfrm>
            <a:off x="-417513" y="-258763"/>
            <a:ext cx="9979026" cy="5819776"/>
          </a:xfrm>
          <a:prstGeom prst="bevel">
            <a:avLst>
              <a:gd name="adj" fmla="val 12500"/>
            </a:avLst>
          </a:prstGeom>
          <a:solidFill>
            <a:srgbClr val="FFFFFF"/>
          </a:solidFill>
          <a:ln w="38100">
            <a:solidFill>
              <a:schemeClr val="bg2"/>
            </a:solidFill>
            <a:miter lim="800000"/>
            <a:headEnd/>
            <a:tailEnd/>
          </a:ln>
          <a:effectLst/>
        </p:spPr>
        <p:txBody>
          <a:bodyPr>
            <a:spAutoFit/>
          </a:bodyPr>
          <a:lstStyle/>
          <a:p>
            <a:pPr marL="457200" indent="-457200">
              <a:buFontTx/>
              <a:buAutoNum type="arabicPeriod" startAt="4"/>
            </a:pP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pengembangan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menumbuhkembangkan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meningkatkan</a:t>
            </a:r>
            <a:r>
              <a:rPr lang="en-US" sz="2000" dirty="0">
                <a:cs typeface="Times New Roman" pitchFamily="18" charset="0"/>
              </a:rPr>
              <a:t> </a:t>
            </a:r>
            <a:r>
              <a:rPr lang="en-US" sz="2000" dirty="0" err="1">
                <a:cs typeface="Times New Roman" pitchFamily="18" charset="0"/>
              </a:rPr>
              <a:t>keimanan</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ketaqwaan</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didik</a:t>
            </a:r>
            <a:r>
              <a:rPr lang="en-US" sz="2000" dirty="0">
                <a:cs typeface="Times New Roman" pitchFamily="18" charset="0"/>
              </a:rPr>
              <a:t> </a:t>
            </a:r>
            <a:r>
              <a:rPr lang="en-US" sz="2000" dirty="0" err="1">
                <a:cs typeface="Times New Roman" pitchFamily="18" charset="0"/>
              </a:rPr>
              <a:t>kepada</a:t>
            </a:r>
            <a:r>
              <a:rPr lang="en-US" sz="2000" dirty="0">
                <a:cs typeface="Times New Roman" pitchFamily="18" charset="0"/>
              </a:rPr>
              <a:t> Allah </a:t>
            </a:r>
            <a:r>
              <a:rPr lang="en-US" sz="2000" dirty="0" err="1">
                <a:cs typeface="Times New Roman" pitchFamily="18" charset="0"/>
              </a:rPr>
              <a:t>swt</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telah</a:t>
            </a:r>
            <a:r>
              <a:rPr lang="en-US" sz="2000" dirty="0">
                <a:cs typeface="Times New Roman" pitchFamily="18" charset="0"/>
              </a:rPr>
              <a:t> </a:t>
            </a:r>
            <a:r>
              <a:rPr lang="en-US" sz="2000" dirty="0" err="1">
                <a:cs typeface="Times New Roman" pitchFamily="18" charset="0"/>
              </a:rPr>
              <a:t>ditanamkan</a:t>
            </a:r>
            <a:r>
              <a:rPr lang="en-US" sz="2000" dirty="0">
                <a:cs typeface="Times New Roman" pitchFamily="18" charset="0"/>
              </a:rPr>
              <a:t> </a:t>
            </a:r>
            <a:r>
              <a:rPr lang="en-US" sz="2000" dirty="0" err="1">
                <a:cs typeface="Times New Roman" pitchFamily="18" charset="0"/>
              </a:rPr>
              <a:t>dlm</a:t>
            </a:r>
            <a:r>
              <a:rPr lang="en-US" sz="2000" dirty="0">
                <a:cs typeface="Times New Roman" pitchFamily="18" charset="0"/>
              </a:rPr>
              <a:t> </a:t>
            </a:r>
            <a:r>
              <a:rPr lang="en-US" sz="2000" dirty="0" err="1">
                <a:cs typeface="Times New Roman" pitchFamily="18" charset="0"/>
              </a:rPr>
              <a:t>keluarga</a:t>
            </a:r>
            <a:r>
              <a:rPr lang="en-US" sz="2000" dirty="0">
                <a:cs typeface="Times New Roman" pitchFamily="18" charset="0"/>
              </a:rPr>
              <a:t>. </a:t>
            </a:r>
          </a:p>
          <a:p>
            <a:pPr marL="457200" indent="-457200" eaLnBrk="0" hangingPunct="0">
              <a:buFontTx/>
              <a:buAutoNum type="arabicPeriod" startAt="4"/>
            </a:pP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penyaluran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menyalurkan</a:t>
            </a:r>
            <a:r>
              <a:rPr lang="en-US" sz="2000" dirty="0">
                <a:cs typeface="Times New Roman" pitchFamily="18" charset="0"/>
              </a:rPr>
              <a:t> </a:t>
            </a:r>
            <a:r>
              <a:rPr lang="en-US" sz="2000" dirty="0" err="1">
                <a:cs typeface="Times New Roman" pitchFamily="18" charset="0"/>
              </a:rPr>
              <a:t>anak</a:t>
            </a:r>
            <a:r>
              <a:rPr lang="en-US" sz="2000" dirty="0">
                <a:cs typeface="Times New Roman" pitchFamily="18" charset="0"/>
              </a:rPr>
              <a:t> </a:t>
            </a:r>
            <a:r>
              <a:rPr lang="en-US" sz="2000" dirty="0" err="1">
                <a:cs typeface="Times New Roman" pitchFamily="18" charset="0"/>
              </a:rPr>
              <a:t>didik</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memiliki</a:t>
            </a:r>
            <a:r>
              <a:rPr lang="en-US" sz="2000" dirty="0">
                <a:cs typeface="Times New Roman" pitchFamily="18" charset="0"/>
              </a:rPr>
              <a:t> </a:t>
            </a:r>
            <a:r>
              <a:rPr lang="en-US" sz="2000" dirty="0" err="1">
                <a:cs typeface="Times New Roman" pitchFamily="18" charset="0"/>
              </a:rPr>
              <a:t>bakat</a:t>
            </a:r>
            <a:r>
              <a:rPr lang="en-US" sz="2000" dirty="0">
                <a:cs typeface="Times New Roman" pitchFamily="18" charset="0"/>
              </a:rPr>
              <a:t> </a:t>
            </a:r>
            <a:r>
              <a:rPr lang="en-US" sz="2000" dirty="0" err="1">
                <a:cs typeface="Times New Roman" pitchFamily="18" charset="0"/>
              </a:rPr>
              <a:t>khusus</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ingin</a:t>
            </a:r>
            <a:r>
              <a:rPr lang="en-US" sz="2000" dirty="0">
                <a:cs typeface="Times New Roman" pitchFamily="18" charset="0"/>
              </a:rPr>
              <a:t> </a:t>
            </a:r>
            <a:r>
              <a:rPr lang="en-US" sz="2000" dirty="0" err="1">
                <a:cs typeface="Times New Roman" pitchFamily="18" charset="0"/>
              </a:rPr>
              <a:t>mendlmi</a:t>
            </a:r>
            <a:r>
              <a:rPr lang="en-US" sz="2000" dirty="0">
                <a:cs typeface="Times New Roman" pitchFamily="18" charset="0"/>
              </a:rPr>
              <a:t> bid. agama, </a:t>
            </a:r>
            <a:r>
              <a:rPr lang="en-US" sz="2000" dirty="0" err="1">
                <a:cs typeface="Times New Roman" pitchFamily="18" charset="0"/>
              </a:rPr>
              <a:t>dan</a:t>
            </a:r>
            <a:r>
              <a:rPr lang="en-US" sz="2000" dirty="0">
                <a:cs typeface="Times New Roman" pitchFamily="18" charset="0"/>
              </a:rPr>
              <a:t> agar </a:t>
            </a:r>
            <a:r>
              <a:rPr lang="en-US" sz="2000" dirty="0" err="1">
                <a:cs typeface="Times New Roman" pitchFamily="18" charset="0"/>
              </a:rPr>
              <a:t>bakat</a:t>
            </a:r>
            <a:r>
              <a:rPr lang="en-US" sz="2000" dirty="0">
                <a:cs typeface="Times New Roman" pitchFamily="18" charset="0"/>
              </a:rPr>
              <a:t> </a:t>
            </a:r>
            <a:r>
              <a:rPr lang="en-US" sz="2000" dirty="0" err="1">
                <a:cs typeface="Times New Roman" pitchFamily="18" charset="0"/>
              </a:rPr>
              <a:t>tsb</a:t>
            </a:r>
            <a:r>
              <a:rPr lang="en-US" sz="2000" dirty="0">
                <a:cs typeface="Times New Roman" pitchFamily="18" charset="0"/>
              </a:rPr>
              <a:t>. </a:t>
            </a:r>
            <a:r>
              <a:rPr lang="en-US" sz="2000" dirty="0" err="1">
                <a:cs typeface="Times New Roman" pitchFamily="18" charset="0"/>
              </a:rPr>
              <a:t>dapat</a:t>
            </a:r>
            <a:r>
              <a:rPr lang="en-US" sz="2000" dirty="0">
                <a:cs typeface="Times New Roman" pitchFamily="18" charset="0"/>
              </a:rPr>
              <a:t> </a:t>
            </a:r>
            <a:r>
              <a:rPr lang="en-US" sz="2000" dirty="0" err="1">
                <a:cs typeface="Times New Roman" pitchFamily="18" charset="0"/>
              </a:rPr>
              <a:t>berkembang</a:t>
            </a:r>
            <a:r>
              <a:rPr lang="en-US" sz="2000" dirty="0">
                <a:cs typeface="Times New Roman" pitchFamily="18" charset="0"/>
              </a:rPr>
              <a:t> </a:t>
            </a:r>
            <a:r>
              <a:rPr lang="en-US" sz="2000" dirty="0" err="1">
                <a:cs typeface="Times New Roman" pitchFamily="18" charset="0"/>
              </a:rPr>
              <a:t>scr</a:t>
            </a:r>
            <a:r>
              <a:rPr lang="en-US" sz="2000" dirty="0">
                <a:cs typeface="Times New Roman" pitchFamily="18" charset="0"/>
              </a:rPr>
              <a:t> optimal </a:t>
            </a:r>
            <a:r>
              <a:rPr lang="en-US" sz="2000" dirty="0" err="1">
                <a:cs typeface="Times New Roman" pitchFamily="18" charset="0"/>
              </a:rPr>
              <a:t>serta</a:t>
            </a:r>
            <a:r>
              <a:rPr lang="en-US" sz="2000" dirty="0">
                <a:cs typeface="Times New Roman" pitchFamily="18" charset="0"/>
              </a:rPr>
              <a:t> </a:t>
            </a:r>
            <a:r>
              <a:rPr lang="en-US" sz="2000" dirty="0" err="1">
                <a:cs typeface="Times New Roman" pitchFamily="18" charset="0"/>
              </a:rPr>
              <a:t>dpt</a:t>
            </a:r>
            <a:r>
              <a:rPr lang="en-US" sz="2000" dirty="0">
                <a:cs typeface="Times New Roman" pitchFamily="18" charset="0"/>
              </a:rPr>
              <a:t> </a:t>
            </a:r>
            <a:r>
              <a:rPr lang="en-US" sz="2000" dirty="0" err="1">
                <a:cs typeface="Times New Roman" pitchFamily="18" charset="0"/>
              </a:rPr>
              <a:t>bermanfaat</a:t>
            </a:r>
            <a:r>
              <a:rPr lang="en-US" sz="2000" dirty="0">
                <a:cs typeface="Times New Roman" pitchFamily="18" charset="0"/>
              </a:rPr>
              <a:t> </a:t>
            </a:r>
            <a:r>
              <a:rPr lang="en-US" sz="2000" dirty="0" err="1">
                <a:cs typeface="Times New Roman" pitchFamily="18" charset="0"/>
              </a:rPr>
              <a:t>tuk</a:t>
            </a:r>
            <a:r>
              <a:rPr lang="en-US" sz="2000" dirty="0">
                <a:cs typeface="Times New Roman" pitchFamily="18" charset="0"/>
              </a:rPr>
              <a:t> </a:t>
            </a:r>
            <a:r>
              <a:rPr lang="en-US" sz="2000" dirty="0" err="1">
                <a:cs typeface="Times New Roman" pitchFamily="18" charset="0"/>
              </a:rPr>
              <a:t>dirinya</a:t>
            </a:r>
            <a:r>
              <a:rPr lang="en-US" sz="2000" dirty="0">
                <a:cs typeface="Times New Roman" pitchFamily="18" charset="0"/>
              </a:rPr>
              <a:t> </a:t>
            </a:r>
            <a:r>
              <a:rPr lang="en-US" sz="2000" dirty="0" err="1">
                <a:cs typeface="Times New Roman" pitchFamily="18" charset="0"/>
              </a:rPr>
              <a:t>sendiri</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bagi</a:t>
            </a:r>
            <a:r>
              <a:rPr lang="en-US" sz="2000" dirty="0">
                <a:cs typeface="Times New Roman" pitchFamily="18" charset="0"/>
              </a:rPr>
              <a:t> </a:t>
            </a:r>
            <a:r>
              <a:rPr lang="en-US" sz="2000" dirty="0" err="1">
                <a:cs typeface="Times New Roman" pitchFamily="18" charset="0"/>
              </a:rPr>
              <a:t>orang</a:t>
            </a:r>
            <a:r>
              <a:rPr lang="en-US" sz="2000" dirty="0">
                <a:cs typeface="Times New Roman" pitchFamily="18" charset="0"/>
              </a:rPr>
              <a:t> lain. </a:t>
            </a:r>
          </a:p>
          <a:p>
            <a:pPr marL="457200" indent="-457200" eaLnBrk="0" hangingPunct="0">
              <a:buFontTx/>
              <a:buAutoNum type="arabicPeriod" startAt="4"/>
            </a:pP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sumber</a:t>
            </a:r>
            <a:r>
              <a:rPr lang="en-US" sz="2000" dirty="0">
                <a:cs typeface="Times New Roman" pitchFamily="18" charset="0"/>
              </a:rPr>
              <a:t> </a:t>
            </a:r>
            <a:r>
              <a:rPr lang="en-US" sz="2000" dirty="0" err="1">
                <a:cs typeface="Times New Roman" pitchFamily="18" charset="0"/>
              </a:rPr>
              <a:t>nilai</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memberikan</a:t>
            </a:r>
            <a:r>
              <a:rPr lang="en-US" sz="2000" dirty="0">
                <a:cs typeface="Times New Roman" pitchFamily="18" charset="0"/>
              </a:rPr>
              <a:t> </a:t>
            </a:r>
            <a:r>
              <a:rPr lang="en-US" sz="2000" dirty="0" err="1">
                <a:cs typeface="Times New Roman" pitchFamily="18" charset="0"/>
              </a:rPr>
              <a:t>pedoman</a:t>
            </a:r>
            <a:r>
              <a:rPr lang="en-US" sz="2000" dirty="0">
                <a:cs typeface="Times New Roman" pitchFamily="18" charset="0"/>
              </a:rPr>
              <a:t> </a:t>
            </a:r>
            <a:r>
              <a:rPr lang="en-US" sz="2000" dirty="0" err="1">
                <a:cs typeface="Times New Roman" pitchFamily="18" charset="0"/>
              </a:rPr>
              <a:t>hidup</a:t>
            </a:r>
            <a:r>
              <a:rPr lang="en-US" sz="2000" dirty="0">
                <a:cs typeface="Times New Roman" pitchFamily="18" charset="0"/>
              </a:rPr>
              <a:t> </a:t>
            </a:r>
            <a:r>
              <a:rPr lang="en-US" sz="2000" dirty="0" err="1">
                <a:cs typeface="Times New Roman" pitchFamily="18" charset="0"/>
              </a:rPr>
              <a:t>tuk</a:t>
            </a:r>
            <a:r>
              <a:rPr lang="en-US" sz="2000" dirty="0">
                <a:cs typeface="Times New Roman" pitchFamily="18" charset="0"/>
              </a:rPr>
              <a:t> </a:t>
            </a:r>
            <a:r>
              <a:rPr lang="en-US" sz="2000" dirty="0" err="1">
                <a:cs typeface="Times New Roman" pitchFamily="18" charset="0"/>
              </a:rPr>
              <a:t>capai</a:t>
            </a:r>
            <a:r>
              <a:rPr lang="en-US" sz="2000" dirty="0">
                <a:cs typeface="Times New Roman" pitchFamily="18" charset="0"/>
              </a:rPr>
              <a:t> </a:t>
            </a:r>
            <a:r>
              <a:rPr lang="en-US" sz="2000" dirty="0" err="1">
                <a:cs typeface="Times New Roman" pitchFamily="18" charset="0"/>
              </a:rPr>
              <a:t>kebahagiaan</a:t>
            </a:r>
            <a:r>
              <a:rPr lang="en-US" sz="2000" dirty="0">
                <a:cs typeface="Times New Roman" pitchFamily="18" charset="0"/>
              </a:rPr>
              <a:t> </a:t>
            </a:r>
            <a:r>
              <a:rPr lang="en-US" sz="2000" dirty="0" err="1">
                <a:cs typeface="Times New Roman" pitchFamily="18" charset="0"/>
              </a:rPr>
              <a:t>hidup</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dunia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akhirat</a:t>
            </a:r>
            <a:r>
              <a:rPr lang="en-US" sz="2000" dirty="0">
                <a:cs typeface="Times New Roman" pitchFamily="18" charset="0"/>
              </a:rPr>
              <a:t>. </a:t>
            </a:r>
          </a:p>
          <a:p>
            <a:pPr marL="457200" indent="-457200" eaLnBrk="0" hangingPunct="0">
              <a:buFontTx/>
              <a:buAutoNum type="arabicPeriod" startAt="4"/>
            </a:pP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pengajaran</a:t>
            </a:r>
            <a:r>
              <a:rPr lang="en-US" sz="2000" dirty="0">
                <a:cs typeface="Times New Roman" pitchFamily="18" charset="0"/>
              </a:rPr>
              <a:t> </a:t>
            </a:r>
            <a:r>
              <a:rPr lang="en-US" sz="2000" dirty="0" err="1">
                <a:cs typeface="Times New Roman" pitchFamily="18" charset="0"/>
              </a:rPr>
              <a:t>yakni</a:t>
            </a:r>
            <a:r>
              <a:rPr lang="en-US" sz="2000" dirty="0">
                <a:cs typeface="Times New Roman" pitchFamily="18" charset="0"/>
              </a:rPr>
              <a:t> </a:t>
            </a:r>
            <a:r>
              <a:rPr lang="en-US" sz="2000" dirty="0" err="1">
                <a:cs typeface="Times New Roman" pitchFamily="18" charset="0"/>
              </a:rPr>
              <a:t>menyampaikan</a:t>
            </a:r>
            <a:r>
              <a:rPr lang="en-US" sz="2000" dirty="0">
                <a:cs typeface="Times New Roman" pitchFamily="18" charset="0"/>
              </a:rPr>
              <a:t> </a:t>
            </a:r>
            <a:r>
              <a:rPr lang="en-US" sz="2000" dirty="0" err="1">
                <a:cs typeface="Times New Roman" pitchFamily="18" charset="0"/>
              </a:rPr>
              <a:t>penget</a:t>
            </a:r>
            <a:r>
              <a:rPr lang="en-US" sz="2000" dirty="0">
                <a:cs typeface="Times New Roman" pitchFamily="18" charset="0"/>
              </a:rPr>
              <a:t>. </a:t>
            </a:r>
            <a:r>
              <a:rPr lang="en-US" sz="2000" dirty="0" err="1">
                <a:cs typeface="Times New Roman" pitchFamily="18" charset="0"/>
              </a:rPr>
              <a:t>keagamaan</a:t>
            </a:r>
            <a:r>
              <a:rPr lang="en-US" sz="2000" dirty="0">
                <a:cs typeface="Times New Roman" pitchFamily="18" charset="0"/>
              </a:rPr>
              <a:t> </a:t>
            </a:r>
            <a:r>
              <a:rPr lang="en-US" sz="2000" dirty="0" err="1">
                <a:cs typeface="Times New Roman" pitchFamily="18" charset="0"/>
              </a:rPr>
              <a:t>scr</a:t>
            </a:r>
            <a:r>
              <a:rPr lang="en-US" sz="2000" dirty="0">
                <a:cs typeface="Times New Roman" pitchFamily="18" charset="0"/>
              </a:rPr>
              <a:t> </a:t>
            </a:r>
            <a:r>
              <a:rPr lang="en-US" sz="2000" dirty="0" err="1">
                <a:cs typeface="Times New Roman" pitchFamily="18" charset="0"/>
              </a:rPr>
              <a:t>fungsional</a:t>
            </a:r>
            <a:r>
              <a:rPr lang="en-US" sz="2000" dirty="0">
                <a:cs typeface="Times New Roman" pitchFamily="18" charset="0"/>
              </a:rPr>
              <a:t>. </a:t>
            </a:r>
            <a:r>
              <a:rPr lang="en-US" sz="2000" dirty="0" err="1">
                <a:cs typeface="Times New Roman" pitchFamily="18" charset="0"/>
              </a:rPr>
              <a:t>Fungsi</a:t>
            </a:r>
            <a:r>
              <a:rPr lang="en-US" sz="2000" dirty="0">
                <a:cs typeface="Times New Roman" pitchFamily="18" charset="0"/>
              </a:rPr>
              <a:t> </a:t>
            </a:r>
            <a:r>
              <a:rPr lang="en-US" sz="2000" dirty="0" err="1">
                <a:cs typeface="Times New Roman" pitchFamily="18" charset="0"/>
              </a:rPr>
              <a:t>ini</a:t>
            </a:r>
            <a:r>
              <a:rPr lang="en-US" sz="2000" dirty="0">
                <a:cs typeface="Times New Roman" pitchFamily="18" charset="0"/>
              </a:rPr>
              <a:t> </a:t>
            </a:r>
            <a:r>
              <a:rPr lang="en-US" sz="2000" dirty="0" err="1">
                <a:cs typeface="Times New Roman" pitchFamily="18" charset="0"/>
              </a:rPr>
              <a:t>juga</a:t>
            </a:r>
            <a:r>
              <a:rPr lang="en-US" sz="2000" dirty="0">
                <a:cs typeface="Times New Roman" pitchFamily="18" charset="0"/>
              </a:rPr>
              <a:t> </a:t>
            </a:r>
            <a:r>
              <a:rPr lang="en-US" sz="2000" dirty="0" err="1">
                <a:cs typeface="Times New Roman" pitchFamily="18" charset="0"/>
              </a:rPr>
              <a:t>terlihat</a:t>
            </a:r>
            <a:r>
              <a:rPr lang="en-US" sz="2000" dirty="0">
                <a:cs typeface="Times New Roman" pitchFamily="18" charset="0"/>
              </a:rPr>
              <a:t> </a:t>
            </a:r>
            <a:r>
              <a:rPr lang="en-US" sz="2000" dirty="0" err="1">
                <a:cs typeface="Times New Roman" pitchFamily="18" charset="0"/>
              </a:rPr>
              <a:t>dari</a:t>
            </a:r>
            <a:r>
              <a:rPr lang="en-US" sz="2000" dirty="0">
                <a:cs typeface="Times New Roman" pitchFamily="18" charset="0"/>
              </a:rPr>
              <a:t> PBM PAI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kelas</a:t>
            </a:r>
            <a:r>
              <a:rPr lang="en-US" sz="2000" dirty="0">
                <a:cs typeface="Times New Roman" pitchFamily="18" charset="0"/>
              </a:rPr>
              <a:t> </a:t>
            </a:r>
            <a:r>
              <a:rPr lang="en-US" sz="2000" dirty="0" err="1">
                <a:cs typeface="Times New Roman" pitchFamily="18" charset="0"/>
              </a:rPr>
              <a:t>sbgai</a:t>
            </a:r>
            <a:r>
              <a:rPr lang="en-US" sz="2000" dirty="0">
                <a:cs typeface="Times New Roman" pitchFamily="18" charset="0"/>
              </a:rPr>
              <a:t> </a:t>
            </a:r>
            <a:r>
              <a:rPr lang="en-US" sz="2000" dirty="0" err="1">
                <a:cs typeface="Times New Roman" pitchFamily="18" charset="0"/>
              </a:rPr>
              <a:t>salah</a:t>
            </a:r>
            <a:r>
              <a:rPr lang="en-US" sz="2000" dirty="0">
                <a:cs typeface="Times New Roman" pitchFamily="18" charset="0"/>
              </a:rPr>
              <a:t> </a:t>
            </a:r>
            <a:r>
              <a:rPr lang="en-US" sz="2000" dirty="0" err="1">
                <a:cs typeface="Times New Roman" pitchFamily="18" charset="0"/>
              </a:rPr>
              <a:t>satu</a:t>
            </a:r>
            <a:r>
              <a:rPr lang="en-US" sz="2000" dirty="0">
                <a:cs typeface="Times New Roman" pitchFamily="18" charset="0"/>
              </a:rPr>
              <a:t> </a:t>
            </a:r>
            <a:r>
              <a:rPr lang="en-US" sz="2000" dirty="0" err="1">
                <a:cs typeface="Times New Roman" pitchFamily="18" charset="0"/>
              </a:rPr>
              <a:t>mata</a:t>
            </a:r>
            <a:r>
              <a:rPr lang="en-US" sz="2000" dirty="0">
                <a:cs typeface="Times New Roman" pitchFamily="18" charset="0"/>
              </a:rPr>
              <a:t> </a:t>
            </a:r>
            <a:r>
              <a:rPr lang="en-US" sz="2000" dirty="0" err="1">
                <a:cs typeface="Times New Roman" pitchFamily="18" charset="0"/>
              </a:rPr>
              <a:t>pelajaran</a:t>
            </a:r>
            <a:r>
              <a:rPr lang="en-US" sz="2000" dirty="0">
                <a:cs typeface="Times New Roman" pitchFamily="18" charset="0"/>
              </a:rPr>
              <a:t> yang </a:t>
            </a:r>
            <a:r>
              <a:rPr lang="en-US" sz="2000" dirty="0" err="1">
                <a:cs typeface="Times New Roman" pitchFamily="18" charset="0"/>
              </a:rPr>
              <a:t>harus</a:t>
            </a:r>
            <a:r>
              <a:rPr lang="en-US" sz="2000" dirty="0">
                <a:cs typeface="Times New Roman" pitchFamily="18" charset="0"/>
              </a:rPr>
              <a:t> </a:t>
            </a:r>
            <a:r>
              <a:rPr lang="en-US" sz="2000" dirty="0" err="1">
                <a:cs typeface="Times New Roman" pitchFamily="18" charset="0"/>
              </a:rPr>
              <a:t>dipelajari</a:t>
            </a:r>
            <a:r>
              <a:rPr lang="en-US" sz="2000" dirty="0">
                <a:cs typeface="Times New Roman" pitchFamily="18" charset="0"/>
              </a:rPr>
              <a:t> </a:t>
            </a:r>
            <a:r>
              <a:rPr lang="en-US" sz="2000" dirty="0" err="1">
                <a:cs typeface="Times New Roman" pitchFamily="18" charset="0"/>
              </a:rPr>
              <a:t>oleh</a:t>
            </a:r>
            <a:r>
              <a:rPr lang="en-US" sz="2000" dirty="0">
                <a:cs typeface="Times New Roman" pitchFamily="18" charset="0"/>
              </a:rPr>
              <a:t> </a:t>
            </a:r>
            <a:r>
              <a:rPr lang="en-US" sz="2000" dirty="0" err="1">
                <a:cs typeface="Times New Roman" pitchFamily="18" charset="0"/>
              </a:rPr>
              <a:t>semua</a:t>
            </a:r>
            <a:r>
              <a:rPr lang="en-US" sz="2000" dirty="0">
                <a:cs typeface="Times New Roman" pitchFamily="18" charset="0"/>
              </a:rPr>
              <a:t> </a:t>
            </a:r>
            <a:r>
              <a:rPr lang="en-US" sz="2000" dirty="0" err="1">
                <a:cs typeface="Times New Roman" pitchFamily="18" charset="0"/>
              </a:rPr>
              <a:t>siswa-siswi</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sekolah</a:t>
            </a:r>
            <a:r>
              <a:rPr lang="en-US" sz="2000" dirty="0">
                <a:cs typeface="Times New Roman" pitchFamily="18" charset="0"/>
              </a:rPr>
              <a:t>.</a:t>
            </a:r>
          </a:p>
          <a:p>
            <a:pPr marL="457200" indent="-457200" eaLnBrk="0" hangingPunct="0">
              <a:buFontTx/>
              <a:buAutoNum type="arabicPeriod" startAt="4"/>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id-ID"/>
          </a:p>
        </p:txBody>
      </p:sp>
      <p:sp>
        <p:nvSpPr>
          <p:cNvPr id="34819" name="Rectangle 3"/>
          <p:cNvSpPr>
            <a:spLocks noGrp="1" noChangeArrowheads="1"/>
          </p:cNvSpPr>
          <p:nvPr>
            <p:ph type="body" idx="1"/>
          </p:nvPr>
        </p:nvSpPr>
        <p:spPr/>
        <p:txBody>
          <a:bodyPr/>
          <a:lstStyle/>
          <a:p>
            <a:endParaRPr lang="id-ID"/>
          </a:p>
        </p:txBody>
      </p:sp>
      <p:sp>
        <p:nvSpPr>
          <p:cNvPr id="34820" name="AutoShape 4"/>
          <p:cNvSpPr>
            <a:spLocks noChangeArrowheads="1"/>
          </p:cNvSpPr>
          <p:nvPr/>
        </p:nvSpPr>
        <p:spPr bwMode="auto">
          <a:xfrm>
            <a:off x="609600" y="0"/>
            <a:ext cx="7912100" cy="6905625"/>
          </a:xfrm>
          <a:prstGeom prst="roundRect">
            <a:avLst>
              <a:gd name="adj" fmla="val 16667"/>
            </a:avLst>
          </a:prstGeom>
          <a:solidFill>
            <a:srgbClr val="FFFFFF"/>
          </a:solidFill>
          <a:ln w="57150">
            <a:solidFill>
              <a:schemeClr val="tx1"/>
            </a:solidFill>
            <a:round/>
            <a:headEnd/>
            <a:tailEnd/>
          </a:ln>
          <a:effectLst/>
        </p:spPr>
        <p:txBody>
          <a:bodyPr>
            <a:spAutoFit/>
          </a:bodyPr>
          <a:lstStyle/>
          <a:p>
            <a:pPr marL="452438" indent="-452438" algn="just"/>
            <a:r>
              <a:rPr lang="en-US" sz="2000" b="1" dirty="0">
                <a:latin typeface="Book Antiqua" pitchFamily="18" charset="0"/>
                <a:cs typeface="Times New Roman" pitchFamily="18" charset="0"/>
              </a:rPr>
              <a:t>HASIL PENEL.  PENCIPTAAN SUASANA RELIGIUS</a:t>
            </a:r>
          </a:p>
          <a:p>
            <a:pPr marL="452438" indent="-452438" algn="just"/>
            <a:r>
              <a:rPr lang="en-US" sz="2000" dirty="0">
                <a:latin typeface="Times New Roman" pitchFamily="18" charset="0"/>
                <a:cs typeface="Times New Roman" pitchFamily="18" charset="0"/>
              </a:rPr>
              <a:t>*</a:t>
            </a:r>
            <a:r>
              <a:rPr lang="en-US" sz="2000" b="1" dirty="0" err="1">
                <a:latin typeface="Times New Roman" pitchFamily="18" charset="0"/>
                <a:cs typeface="Times New Roman" pitchFamily="18" charset="0"/>
              </a:rPr>
              <a:t>Temauan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Penelitian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Nur</a:t>
            </a:r>
            <a:r>
              <a:rPr lang="en-US" sz="2000" b="1" dirty="0">
                <a:latin typeface="Times New Roman" pitchFamily="18" charset="0"/>
                <a:cs typeface="Times New Roman" pitchFamily="18" charset="0"/>
              </a:rPr>
              <a:t> Ali, </a:t>
            </a:r>
            <a:r>
              <a:rPr lang="en-US" sz="2000" b="1" dirty="0" err="1">
                <a:latin typeface="Times New Roman" pitchFamily="18" charset="0"/>
                <a:cs typeface="Times New Roman" pitchFamily="18" charset="0"/>
              </a:rPr>
              <a:t>dkk</a:t>
            </a:r>
            <a:r>
              <a:rPr lang="en-US" sz="2000" b="1" dirty="0">
                <a:latin typeface="Times New Roman" pitchFamily="18" charset="0"/>
                <a:cs typeface="Times New Roman" pitchFamily="18" charset="0"/>
              </a:rPr>
              <a:t>. (1998)  </a:t>
            </a:r>
            <a:r>
              <a:rPr lang="en-US" sz="2000" b="1" dirty="0" err="1">
                <a:latin typeface="Times New Roman" pitchFamily="18" charset="0"/>
                <a:cs typeface="Times New Roman" pitchFamily="18" charset="0"/>
              </a:rPr>
              <a:t>diantaranya</a:t>
            </a:r>
            <a:r>
              <a:rPr lang="en-US" sz="2000" b="1" dirty="0">
                <a:latin typeface="Times New Roman" pitchFamily="18" charset="0"/>
                <a:cs typeface="Times New Roman" pitchFamily="18" charset="0"/>
              </a:rPr>
              <a:t>;</a:t>
            </a:r>
          </a:p>
          <a:p>
            <a:pPr marL="452438" indent="-452438" eaLnBrk="0" hangingPunct="0"/>
            <a:r>
              <a:rPr lang="en-US" sz="2000" dirty="0">
                <a:latin typeface="Book Antiqua" pitchFamily="18" charset="0"/>
                <a:cs typeface="Times New Roman" pitchFamily="18" charset="0"/>
              </a:rPr>
              <a:t>  1. </a:t>
            </a:r>
            <a:r>
              <a:rPr lang="en-US" sz="2000" dirty="0" err="1">
                <a:latin typeface="Book Antiqua" pitchFamily="18" charset="0"/>
                <a:cs typeface="Times New Roman" pitchFamily="18" charset="0"/>
              </a:rPr>
              <a:t>Pelaks</a:t>
            </a:r>
            <a:r>
              <a:rPr lang="en-US" sz="2000" dirty="0">
                <a:latin typeface="Book Antiqua" pitchFamily="18" charset="0"/>
                <a:cs typeface="Times New Roman" pitchFamily="18" charset="0"/>
              </a:rPr>
              <a:t>. Keg. </a:t>
            </a:r>
            <a:r>
              <a:rPr lang="en-US" sz="2000" dirty="0" err="1">
                <a:latin typeface="Book Antiqua" pitchFamily="18" charset="0"/>
                <a:cs typeface="Times New Roman" pitchFamily="18" charset="0"/>
              </a:rPr>
              <a:t>keagamaan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a:t>
            </a:r>
            <a:r>
              <a:rPr lang="en-US" sz="2000" dirty="0">
                <a:latin typeface="Book Antiqua" pitchFamily="18" charset="0"/>
                <a:cs typeface="Times New Roman" pitchFamily="18" charset="0"/>
              </a:rPr>
              <a:t> SMU </a:t>
            </a:r>
            <a:r>
              <a:rPr lang="en-US" sz="2000" dirty="0" err="1">
                <a:latin typeface="Book Antiqua" pitchFamily="18" charset="0"/>
                <a:cs typeface="Times New Roman" pitchFamily="18" charset="0"/>
              </a:rPr>
              <a:t>Tugu</a:t>
            </a:r>
            <a:r>
              <a:rPr lang="en-US" sz="2000" dirty="0">
                <a:latin typeface="Book Antiqua" pitchFamily="18" charset="0"/>
                <a:cs typeface="Times New Roman" pitchFamily="18" charset="0"/>
              </a:rPr>
              <a:t> Malang </a:t>
            </a:r>
            <a:r>
              <a:rPr lang="en-US" sz="2000" dirty="0" err="1">
                <a:latin typeface="Book Antiqua" pitchFamily="18" charset="0"/>
                <a:cs typeface="Times New Roman" pitchFamily="18" charset="0"/>
              </a:rPr>
              <a:t>bersifat</a:t>
            </a:r>
            <a:r>
              <a:rPr lang="en-US" sz="2000" dirty="0">
                <a:latin typeface="Book Antiqua" pitchFamily="18" charset="0"/>
                <a:cs typeface="Times New Roman" pitchFamily="18" charset="0"/>
              </a:rPr>
              <a:t> “Top-dawn”, </a:t>
            </a:r>
            <a:r>
              <a:rPr lang="en-US" sz="2000" dirty="0" err="1">
                <a:latin typeface="Book Antiqua" pitchFamily="18" charset="0"/>
                <a:cs typeface="Times New Roman" pitchFamily="18" charset="0"/>
              </a:rPr>
              <a:t>kemudian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pada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masa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kepemimpinan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selanjutnya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bersifat</a:t>
            </a:r>
            <a:r>
              <a:rPr lang="en-US" sz="2000" dirty="0">
                <a:latin typeface="Book Antiqua" pitchFamily="18" charset="0"/>
                <a:cs typeface="Times New Roman" pitchFamily="18" charset="0"/>
              </a:rPr>
              <a:t> “Bottom up”. </a:t>
            </a:r>
          </a:p>
          <a:p>
            <a:pPr marL="452438" indent="-452438" eaLnBrk="0" hangingPunct="0"/>
            <a:r>
              <a:rPr lang="en-US" sz="2000" dirty="0">
                <a:latin typeface="Book Antiqua" pitchFamily="18" charset="0"/>
                <a:cs typeface="Times New Roman" pitchFamily="18" charset="0"/>
              </a:rPr>
              <a:t>   2. Para </a:t>
            </a:r>
            <a:r>
              <a:rPr lang="en-US" sz="2000" dirty="0" err="1">
                <a:latin typeface="Book Antiqua" pitchFamily="18" charset="0"/>
                <a:cs typeface="Times New Roman" pitchFamily="18" charset="0"/>
              </a:rPr>
              <a:t>pimpinan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guru agama </a:t>
            </a:r>
            <a:r>
              <a:rPr lang="en-US" sz="2000" dirty="0" err="1">
                <a:latin typeface="Book Antiqua" pitchFamily="18" charset="0"/>
                <a:cs typeface="Times New Roman" pitchFamily="18" charset="0"/>
              </a:rPr>
              <a:t>menciptakan</a:t>
            </a:r>
            <a:r>
              <a:rPr lang="en-US" sz="2000" dirty="0">
                <a:latin typeface="Book Antiqua" pitchFamily="18" charset="0"/>
                <a:cs typeface="Times New Roman" pitchFamily="18" charset="0"/>
              </a:rPr>
              <a:t> keg. </a:t>
            </a:r>
            <a:r>
              <a:rPr lang="en-US" sz="2000" dirty="0" err="1">
                <a:latin typeface="Book Antiqua" pitchFamily="18" charset="0"/>
                <a:cs typeface="Times New Roman" pitchFamily="18" charset="0"/>
              </a:rPr>
              <a:t>keagamaan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a:t>
            </a:r>
            <a:r>
              <a:rPr lang="en-US" sz="2000" dirty="0">
                <a:latin typeface="Book Antiqua" pitchFamily="18" charset="0"/>
                <a:cs typeface="Times New Roman" pitchFamily="18" charset="0"/>
              </a:rPr>
              <a:t> SMU </a:t>
            </a:r>
            <a:r>
              <a:rPr lang="en-US" sz="2000" dirty="0" err="1">
                <a:latin typeface="Book Antiqua" pitchFamily="18" charset="0"/>
                <a:cs typeface="Times New Roman" pitchFamily="18" charset="0"/>
              </a:rPr>
              <a:t>Tugu</a:t>
            </a:r>
            <a:r>
              <a:rPr lang="en-US" sz="2000" dirty="0">
                <a:latin typeface="Book Antiqua" pitchFamily="18" charset="0"/>
                <a:cs typeface="Times New Roman" pitchFamily="18" charset="0"/>
              </a:rPr>
              <a:t> Malang </a:t>
            </a:r>
            <a:r>
              <a:rPr lang="en-US" sz="2000" dirty="0" err="1">
                <a:latin typeface="Book Antiqua" pitchFamily="18" charset="0"/>
                <a:cs typeface="Times New Roman" pitchFamily="18" charset="0"/>
              </a:rPr>
              <a:t>berawal</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dari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suatu</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peristiwa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cerita</a:t>
            </a:r>
            <a:r>
              <a:rPr lang="en-US" sz="2000" dirty="0">
                <a:latin typeface="Book Antiqua" pitchFamily="18" charset="0"/>
                <a:cs typeface="Times New Roman" pitchFamily="18" charset="0"/>
              </a:rPr>
              <a:t> yang </a:t>
            </a:r>
            <a:r>
              <a:rPr lang="en-US" sz="2000" dirty="0" err="1">
                <a:latin typeface="Book Antiqua" pitchFamily="18" charset="0"/>
                <a:cs typeface="Times New Roman" pitchFamily="18" charset="0"/>
              </a:rPr>
              <a:t>unik</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adanya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kebutuhan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ketenangan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batin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persaudaraan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persatuan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serta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silaturrahmi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antara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mereka</a:t>
            </a:r>
            <a:r>
              <a:rPr lang="en-US" sz="2000" dirty="0">
                <a:latin typeface="Book Antiqua" pitchFamily="18" charset="0"/>
                <a:cs typeface="Times New Roman" pitchFamily="18" charset="0"/>
              </a:rPr>
              <a:t>. </a:t>
            </a:r>
            <a:endParaRPr lang="en-US" sz="2000" dirty="0">
              <a:latin typeface="Times New Roman" pitchFamily="18" charset="0"/>
              <a:cs typeface="Times New Roman" pitchFamily="18" charset="0"/>
            </a:endParaRPr>
          </a:p>
          <a:p>
            <a:pPr marL="452438" indent="-452438" eaLnBrk="0" hangingPunct="0"/>
            <a:r>
              <a:rPr lang="en-US" sz="2000" dirty="0">
                <a:latin typeface="Times New Roman" pitchFamily="18" charset="0"/>
                <a:cs typeface="Times New Roman" pitchFamily="18" charset="0"/>
              </a:rPr>
              <a:t>   </a:t>
            </a:r>
            <a:r>
              <a:rPr lang="en-US" sz="2000" dirty="0">
                <a:latin typeface="Book Antiqua" pitchFamily="18" charset="0"/>
                <a:cs typeface="Times New Roman" pitchFamily="18" charset="0"/>
              </a:rPr>
              <a:t>3. </a:t>
            </a:r>
            <a:r>
              <a:rPr lang="en-US" sz="2000" dirty="0" err="1">
                <a:latin typeface="Book Antiqua" pitchFamily="18" charset="0"/>
                <a:cs typeface="Times New Roman" pitchFamily="18" charset="0"/>
              </a:rPr>
              <a:t>Keterlibatan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civitas</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akademika</a:t>
            </a:r>
            <a:r>
              <a:rPr lang="en-US" sz="2000" dirty="0">
                <a:latin typeface="Book Antiqua" pitchFamily="18" charset="0"/>
                <a:cs typeface="Times New Roman" pitchFamily="18" charset="0"/>
              </a:rPr>
              <a:t> SMU </a:t>
            </a:r>
            <a:r>
              <a:rPr lang="en-US" sz="2000" dirty="0" err="1">
                <a:latin typeface="Book Antiqua" pitchFamily="18" charset="0"/>
                <a:cs typeface="Times New Roman" pitchFamily="18" charset="0"/>
              </a:rPr>
              <a:t>Tugu</a:t>
            </a:r>
            <a:r>
              <a:rPr lang="en-US" sz="2000" dirty="0">
                <a:latin typeface="Book Antiqua" pitchFamily="18" charset="0"/>
                <a:cs typeface="Times New Roman" pitchFamily="18" charset="0"/>
              </a:rPr>
              <a:t> Malang </a:t>
            </a:r>
            <a:r>
              <a:rPr lang="en-US" sz="2000" dirty="0" err="1">
                <a:latin typeface="Book Antiqua" pitchFamily="18" charset="0"/>
                <a:cs typeface="Times New Roman" pitchFamily="18" charset="0"/>
              </a:rPr>
              <a:t>scr</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langsung</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aktif</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dlm</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setiap</a:t>
            </a:r>
            <a:r>
              <a:rPr lang="en-US" sz="2000" dirty="0">
                <a:latin typeface="Book Antiqua" pitchFamily="18" charset="0"/>
                <a:cs typeface="Times New Roman" pitchFamily="18" charset="0"/>
              </a:rPr>
              <a:t> keg. </a:t>
            </a:r>
            <a:r>
              <a:rPr lang="en-US" sz="2000" dirty="0" err="1">
                <a:latin typeface="Book Antiqua" pitchFamily="18" charset="0"/>
                <a:cs typeface="Times New Roman" pitchFamily="18" charset="0"/>
              </a:rPr>
              <a:t>keagamaan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mampu</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mengkontrol</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secara</a:t>
            </a:r>
            <a:r>
              <a:rPr lang="en-US" sz="2000" dirty="0">
                <a:latin typeface="Book Antiqua" pitchFamily="18" charset="0"/>
                <a:cs typeface="Times New Roman" pitchFamily="18" charset="0"/>
              </a:rPr>
              <a:t> moral </a:t>
            </a:r>
            <a:r>
              <a:rPr lang="en-US" sz="2000" dirty="0" err="1">
                <a:latin typeface="Book Antiqua" pitchFamily="18" charset="0"/>
                <a:cs typeface="Times New Roman" pitchFamily="18" charset="0"/>
              </a:rPr>
              <a:t>terhdp</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diri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mereka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masing-masing</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serta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berusaha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menjadikan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diri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mereka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untuk</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menjadi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contoh</a:t>
            </a:r>
            <a:r>
              <a:rPr lang="en-US" sz="2000" dirty="0">
                <a:latin typeface="Book Antiqua" pitchFamily="18" charset="0"/>
                <a:cs typeface="Times New Roman" pitchFamily="18" charset="0"/>
              </a:rPr>
              <a:t> yang </a:t>
            </a:r>
            <a:r>
              <a:rPr lang="en-US" sz="2000" dirty="0" err="1">
                <a:latin typeface="Book Antiqua" pitchFamily="18" charset="0"/>
                <a:cs typeface="Times New Roman" pitchFamily="18" charset="0"/>
              </a:rPr>
              <a:t>baik</a:t>
            </a:r>
            <a:r>
              <a:rPr lang="en-US" sz="2000" dirty="0">
                <a:latin typeface="Book Antiqua" pitchFamily="18" charset="0"/>
                <a:cs typeface="Times New Roman" pitchFamily="18" charset="0"/>
              </a:rPr>
              <a:t>.</a:t>
            </a:r>
          </a:p>
          <a:p>
            <a:pPr marL="452438" indent="-452438" eaLnBrk="0" hangingPunct="0"/>
            <a:r>
              <a:rPr lang="en-US" sz="2000" dirty="0">
                <a:latin typeface="Book Antiqua" pitchFamily="18" charset="0"/>
                <a:cs typeface="Times New Roman" pitchFamily="18" charset="0"/>
              </a:rPr>
              <a:t>   4. Keg.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praktek</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keagamaan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yg</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dilaks</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scr</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terprogram</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rutin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sekolah</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dpt</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ciptakan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pembiasaan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berbuat</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baik</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benar</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menurut</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ajaran</a:t>
            </a:r>
            <a:r>
              <a:rPr lang="en-US" sz="2000" dirty="0">
                <a:latin typeface="Book Antiqua" pitchFamily="18" charset="0"/>
                <a:cs typeface="Times New Roman" pitchFamily="18" charset="0"/>
              </a:rPr>
              <a:t> agama yang </a:t>
            </a:r>
            <a:r>
              <a:rPr lang="en-US" sz="2000" dirty="0" err="1">
                <a:latin typeface="Book Antiqua" pitchFamily="18" charset="0"/>
                <a:cs typeface="Times New Roman" pitchFamily="18" charset="0"/>
              </a:rPr>
              <a:t>diyakininya</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dikalangan</a:t>
            </a:r>
            <a:r>
              <a:rPr lang="en-US" sz="2000" dirty="0">
                <a:latin typeface="Book Antiqua" pitchFamily="18" charset="0"/>
                <a:cs typeface="Times New Roman" pitchFamily="18" charset="0"/>
              </a:rPr>
              <a:t> </a:t>
            </a:r>
            <a:r>
              <a:rPr lang="en-US" sz="2000" dirty="0" err="1">
                <a:latin typeface="Book Antiqua" pitchFamily="18" charset="0"/>
                <a:cs typeface="Times New Roman" pitchFamily="18" charset="0"/>
              </a:rPr>
              <a:t>mereka</a:t>
            </a:r>
            <a:r>
              <a:rPr lang="en-US" sz="2000" dirty="0">
                <a:latin typeface="Book Antiqua" pitchFamily="18" charset="0"/>
                <a:cs typeface="Times New Roman" pitchFamily="18" charset="0"/>
              </a:rPr>
              <a:t>.</a:t>
            </a:r>
            <a:r>
              <a:rPr lang="en-US" sz="2000" dirty="0">
                <a:latin typeface="Times New Roman" pitchFamily="18" charset="0"/>
              </a:rPr>
              <a:t> </a:t>
            </a:r>
          </a:p>
          <a:p>
            <a:pPr marL="452438" indent="-452438" eaLnBrk="0" hangingPunct="0">
              <a:buFontTx/>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checkerboard(across)">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AutoShape 4"/>
          <p:cNvSpPr>
            <a:spLocks noChangeArrowheads="1"/>
          </p:cNvSpPr>
          <p:nvPr/>
        </p:nvSpPr>
        <p:spPr bwMode="auto">
          <a:xfrm>
            <a:off x="-403225" y="84138"/>
            <a:ext cx="9975850" cy="6257389"/>
          </a:xfrm>
          <a:prstGeom prst="bevel">
            <a:avLst>
              <a:gd name="adj" fmla="val 12500"/>
            </a:avLst>
          </a:prstGeom>
          <a:solidFill>
            <a:srgbClr val="FFFFFF"/>
          </a:solidFill>
          <a:ln w="9525">
            <a:noFill/>
            <a:miter lim="800000"/>
            <a:headEnd/>
            <a:tailEnd/>
          </a:ln>
          <a:effectLst/>
        </p:spPr>
        <p:txBody>
          <a:bodyPr>
            <a:spAutoFit/>
          </a:bodyPr>
          <a:lstStyle/>
          <a:p>
            <a:pPr marL="619125" indent="-619125"/>
            <a:r>
              <a:rPr lang="en-US" sz="2000" b="1" dirty="0">
                <a:latin typeface="Book Antiqua" pitchFamily="18" charset="0"/>
                <a:cs typeface="Times New Roman" pitchFamily="18" charset="0"/>
              </a:rPr>
              <a:t>     5. </a:t>
            </a:r>
            <a:r>
              <a:rPr lang="en-US" sz="2000" b="1" dirty="0" err="1">
                <a:cs typeface="Times New Roman" pitchFamily="18" charset="0"/>
              </a:rPr>
              <a:t>kajian</a:t>
            </a:r>
            <a:r>
              <a:rPr lang="en-US" sz="2000" b="1" dirty="0">
                <a:cs typeface="Times New Roman" pitchFamily="18" charset="0"/>
              </a:rPr>
              <a:t> </a:t>
            </a:r>
            <a:r>
              <a:rPr lang="en-US" sz="2000" b="1" dirty="0" err="1">
                <a:cs typeface="Times New Roman" pitchFamily="18" charset="0"/>
              </a:rPr>
              <a:t>keagamaan</a:t>
            </a:r>
            <a:r>
              <a:rPr lang="en-US" sz="2000" b="1" dirty="0">
                <a:cs typeface="Times New Roman" pitchFamily="18" charset="0"/>
              </a:rPr>
              <a:t> </a:t>
            </a:r>
            <a:r>
              <a:rPr lang="en-US" sz="2000" b="1" dirty="0" err="1">
                <a:cs typeface="Times New Roman" pitchFamily="18" charset="0"/>
              </a:rPr>
              <a:t>dilaks</a:t>
            </a:r>
            <a:r>
              <a:rPr lang="en-US" sz="2000" b="1" dirty="0">
                <a:cs typeface="Times New Roman" pitchFamily="18" charset="0"/>
              </a:rPr>
              <a:t>. </a:t>
            </a:r>
            <a:r>
              <a:rPr lang="en-US" sz="2000" b="1" dirty="0" err="1">
                <a:cs typeface="Times New Roman" pitchFamily="18" charset="0"/>
              </a:rPr>
              <a:t>scara</a:t>
            </a:r>
            <a:r>
              <a:rPr lang="en-US" sz="2000" b="1" dirty="0">
                <a:cs typeface="Times New Roman" pitchFamily="18" charset="0"/>
              </a:rPr>
              <a:t> </a:t>
            </a:r>
            <a:r>
              <a:rPr lang="en-US" sz="2000" b="1" dirty="0" err="1">
                <a:cs typeface="Times New Roman" pitchFamily="18" charset="0"/>
              </a:rPr>
              <a:t>baik</a:t>
            </a:r>
            <a:r>
              <a:rPr lang="en-US" sz="2000" b="1" dirty="0">
                <a:cs typeface="Times New Roman" pitchFamily="18" charset="0"/>
              </a:rPr>
              <a:t> </a:t>
            </a:r>
            <a:r>
              <a:rPr lang="en-US" sz="2000" b="1" dirty="0" err="1">
                <a:cs typeface="Times New Roman" pitchFamily="18" charset="0"/>
              </a:rPr>
              <a:t>melalui</a:t>
            </a:r>
            <a:r>
              <a:rPr lang="en-US" sz="2000" b="1" dirty="0">
                <a:cs typeface="Times New Roman" pitchFamily="18" charset="0"/>
              </a:rPr>
              <a:t> </a:t>
            </a:r>
            <a:r>
              <a:rPr lang="en-US" sz="2000" b="1" dirty="0" err="1">
                <a:cs typeface="Times New Roman" pitchFamily="18" charset="0"/>
              </a:rPr>
              <a:t>kerjasama</a:t>
            </a:r>
            <a:r>
              <a:rPr lang="en-US" sz="2000" b="1" dirty="0">
                <a:cs typeface="Times New Roman" pitchFamily="18" charset="0"/>
              </a:rPr>
              <a:t> </a:t>
            </a:r>
            <a:r>
              <a:rPr lang="en-US" sz="2000" b="1" dirty="0" err="1">
                <a:cs typeface="Times New Roman" pitchFamily="18" charset="0"/>
              </a:rPr>
              <a:t>dan</a:t>
            </a:r>
            <a:r>
              <a:rPr lang="en-US" sz="2000" b="1" dirty="0">
                <a:cs typeface="Times New Roman" pitchFamily="18" charset="0"/>
              </a:rPr>
              <a:t> </a:t>
            </a:r>
            <a:r>
              <a:rPr lang="en-US" sz="2000" b="1" dirty="0" err="1">
                <a:cs typeface="Times New Roman" pitchFamily="18" charset="0"/>
              </a:rPr>
              <a:t>keterlibatan</a:t>
            </a:r>
            <a:r>
              <a:rPr lang="en-US" sz="2000" b="1" dirty="0">
                <a:cs typeface="Times New Roman" pitchFamily="18" charset="0"/>
              </a:rPr>
              <a:t> </a:t>
            </a:r>
            <a:r>
              <a:rPr lang="en-US" sz="2000" b="1" dirty="0" err="1">
                <a:cs typeface="Times New Roman" pitchFamily="18" charset="0"/>
              </a:rPr>
              <a:t>scr</a:t>
            </a:r>
            <a:r>
              <a:rPr lang="en-US" sz="2000" b="1" dirty="0">
                <a:cs typeface="Times New Roman" pitchFamily="18" charset="0"/>
              </a:rPr>
              <a:t> </a:t>
            </a:r>
            <a:r>
              <a:rPr lang="en-US" sz="2000" b="1" dirty="0" err="1">
                <a:cs typeface="Times New Roman" pitchFamily="18" charset="0"/>
              </a:rPr>
              <a:t>langsung</a:t>
            </a:r>
            <a:r>
              <a:rPr lang="en-US" sz="2000" b="1" dirty="0">
                <a:cs typeface="Times New Roman" pitchFamily="18" charset="0"/>
              </a:rPr>
              <a:t> </a:t>
            </a:r>
            <a:r>
              <a:rPr lang="en-US" sz="2000" b="1" dirty="0" err="1">
                <a:cs typeface="Times New Roman" pitchFamily="18" charset="0"/>
              </a:rPr>
              <a:t>antara</a:t>
            </a:r>
            <a:r>
              <a:rPr lang="en-US" sz="2000" b="1" dirty="0">
                <a:cs typeface="Times New Roman" pitchFamily="18" charset="0"/>
              </a:rPr>
              <a:t> guru agama dg guru bid. </a:t>
            </a:r>
            <a:r>
              <a:rPr lang="en-US" sz="2000" b="1" dirty="0" err="1">
                <a:cs typeface="Times New Roman" pitchFamily="18" charset="0"/>
              </a:rPr>
              <a:t>studi</a:t>
            </a:r>
            <a:r>
              <a:rPr lang="en-US" sz="2000" b="1" dirty="0">
                <a:cs typeface="Times New Roman" pitchFamily="18" charset="0"/>
              </a:rPr>
              <a:t> </a:t>
            </a:r>
            <a:r>
              <a:rPr lang="en-US" sz="2000" b="1" dirty="0" err="1">
                <a:cs typeface="Times New Roman" pitchFamily="18" charset="0"/>
              </a:rPr>
              <a:t>umum</a:t>
            </a:r>
            <a:r>
              <a:rPr lang="en-US" sz="2000" b="1" dirty="0">
                <a:cs typeface="Times New Roman" pitchFamily="18" charset="0"/>
              </a:rPr>
              <a:t> </a:t>
            </a:r>
            <a:r>
              <a:rPr lang="en-US" sz="2000" b="1" dirty="0" err="1">
                <a:cs typeface="Times New Roman" pitchFamily="18" charset="0"/>
              </a:rPr>
              <a:t>melalui</a:t>
            </a:r>
            <a:r>
              <a:rPr lang="en-US" sz="2000" b="1" dirty="0">
                <a:cs typeface="Times New Roman" pitchFamily="18" charset="0"/>
              </a:rPr>
              <a:t> </a:t>
            </a:r>
            <a:r>
              <a:rPr lang="en-US" sz="2000" b="1" dirty="0" err="1">
                <a:cs typeface="Times New Roman" pitchFamily="18" charset="0"/>
              </a:rPr>
              <a:t>menjadi</a:t>
            </a:r>
            <a:r>
              <a:rPr lang="en-US" sz="2000" b="1" dirty="0">
                <a:cs typeface="Times New Roman" pitchFamily="18" charset="0"/>
              </a:rPr>
              <a:t> tutor </a:t>
            </a:r>
            <a:r>
              <a:rPr lang="en-US" sz="2000" b="1" dirty="0" err="1">
                <a:cs typeface="Times New Roman" pitchFamily="18" charset="0"/>
              </a:rPr>
              <a:t>dan</a:t>
            </a:r>
            <a:r>
              <a:rPr lang="en-US" sz="2000" b="1" dirty="0">
                <a:cs typeface="Times New Roman" pitchFamily="18" charset="0"/>
              </a:rPr>
              <a:t> </a:t>
            </a:r>
            <a:r>
              <a:rPr lang="en-US" sz="2000" b="1" dirty="0" err="1">
                <a:cs typeface="Times New Roman" pitchFamily="18" charset="0"/>
              </a:rPr>
              <a:t>pembina</a:t>
            </a:r>
            <a:r>
              <a:rPr lang="en-US" sz="2000" b="1" dirty="0">
                <a:cs typeface="Times New Roman" pitchFamily="18" charset="0"/>
              </a:rPr>
              <a:t> </a:t>
            </a:r>
            <a:r>
              <a:rPr lang="en-US" sz="2000" b="1" dirty="0" err="1">
                <a:cs typeface="Times New Roman" pitchFamily="18" charset="0"/>
              </a:rPr>
              <a:t>pada</a:t>
            </a:r>
            <a:r>
              <a:rPr lang="en-US" sz="2000" b="1" dirty="0">
                <a:cs typeface="Times New Roman" pitchFamily="18" charset="0"/>
              </a:rPr>
              <a:t> keg.2 </a:t>
            </a:r>
            <a:r>
              <a:rPr lang="en-US" sz="2000" b="1" dirty="0" err="1">
                <a:cs typeface="Times New Roman" pitchFamily="18" charset="0"/>
              </a:rPr>
              <a:t>keagamaan</a:t>
            </a:r>
            <a:r>
              <a:rPr lang="en-US" sz="2000" b="1" dirty="0">
                <a:cs typeface="Times New Roman" pitchFamily="18" charset="0"/>
              </a:rPr>
              <a:t>. </a:t>
            </a:r>
            <a:r>
              <a:rPr lang="en-US" sz="2000" b="1" dirty="0" err="1">
                <a:cs typeface="Times New Roman" pitchFamily="18" charset="0"/>
              </a:rPr>
              <a:t>Kajian</a:t>
            </a:r>
            <a:r>
              <a:rPr lang="en-US" sz="2000" b="1" dirty="0">
                <a:cs typeface="Times New Roman" pitchFamily="18" charset="0"/>
              </a:rPr>
              <a:t> </a:t>
            </a:r>
            <a:r>
              <a:rPr lang="en-US" sz="2000" b="1" dirty="0" err="1">
                <a:cs typeface="Times New Roman" pitchFamily="18" charset="0"/>
              </a:rPr>
              <a:t>keagamaan</a:t>
            </a:r>
            <a:r>
              <a:rPr lang="en-US" sz="2000" b="1" dirty="0">
                <a:cs typeface="Times New Roman" pitchFamily="18" charset="0"/>
              </a:rPr>
              <a:t> yang </a:t>
            </a:r>
            <a:r>
              <a:rPr lang="en-US" sz="2000" b="1" dirty="0" err="1">
                <a:cs typeface="Times New Roman" pitchFamily="18" charset="0"/>
              </a:rPr>
              <a:t>dilaks</a:t>
            </a:r>
            <a:r>
              <a:rPr lang="en-US" sz="2000" b="1" dirty="0">
                <a:cs typeface="Times New Roman" pitchFamily="18" charset="0"/>
              </a:rPr>
              <a:t>. </a:t>
            </a:r>
            <a:r>
              <a:rPr lang="en-US" sz="2000" b="1" dirty="0" err="1">
                <a:cs typeface="Times New Roman" pitchFamily="18" charset="0"/>
              </a:rPr>
              <a:t>pada</a:t>
            </a:r>
            <a:r>
              <a:rPr lang="en-US" sz="2000" b="1" dirty="0">
                <a:cs typeface="Times New Roman" pitchFamily="18" charset="0"/>
              </a:rPr>
              <a:t> jam </a:t>
            </a:r>
            <a:r>
              <a:rPr lang="en-US" sz="2000" b="1" dirty="0" err="1">
                <a:cs typeface="Times New Roman" pitchFamily="18" charset="0"/>
              </a:rPr>
              <a:t>di</a:t>
            </a:r>
            <a:r>
              <a:rPr lang="en-US" sz="2000" b="1" dirty="0">
                <a:cs typeface="Times New Roman" pitchFamily="18" charset="0"/>
              </a:rPr>
              <a:t> </a:t>
            </a:r>
            <a:r>
              <a:rPr lang="en-US" sz="2000" b="1" dirty="0" err="1">
                <a:cs typeface="Times New Roman" pitchFamily="18" charset="0"/>
              </a:rPr>
              <a:t>luar</a:t>
            </a:r>
            <a:r>
              <a:rPr lang="en-US" sz="2000" b="1" dirty="0">
                <a:cs typeface="Times New Roman" pitchFamily="18" charset="0"/>
              </a:rPr>
              <a:t> jam </a:t>
            </a:r>
            <a:r>
              <a:rPr lang="en-US" sz="2000" b="1" dirty="0" err="1">
                <a:cs typeface="Times New Roman" pitchFamily="18" charset="0"/>
              </a:rPr>
              <a:t>pelajaran</a:t>
            </a:r>
            <a:r>
              <a:rPr lang="en-US" sz="2000" b="1" dirty="0">
                <a:cs typeface="Times New Roman" pitchFamily="18" charset="0"/>
              </a:rPr>
              <a:t> </a:t>
            </a:r>
            <a:r>
              <a:rPr lang="en-US" sz="2000" b="1" dirty="0" err="1">
                <a:cs typeface="Times New Roman" pitchFamily="18" charset="0"/>
              </a:rPr>
              <a:t>sekolah</a:t>
            </a:r>
            <a:r>
              <a:rPr lang="en-US" sz="2000" b="1" dirty="0">
                <a:cs typeface="Times New Roman" pitchFamily="18" charset="0"/>
              </a:rPr>
              <a:t>. </a:t>
            </a:r>
          </a:p>
          <a:p>
            <a:pPr marL="619125" indent="-619125"/>
            <a:r>
              <a:rPr lang="en-US" sz="2000" b="1" dirty="0">
                <a:cs typeface="Times New Roman" pitchFamily="18" charset="0"/>
              </a:rPr>
              <a:t>      6. </a:t>
            </a:r>
            <a:r>
              <a:rPr lang="en-US" sz="2000" b="1" dirty="0" err="1">
                <a:cs typeface="Times New Roman" pitchFamily="18" charset="0"/>
              </a:rPr>
              <a:t>Penciptaan</a:t>
            </a:r>
            <a:r>
              <a:rPr lang="en-US" sz="2000" b="1" dirty="0">
                <a:cs typeface="Times New Roman" pitchFamily="18" charset="0"/>
              </a:rPr>
              <a:t> </a:t>
            </a:r>
            <a:r>
              <a:rPr lang="en-US" sz="2000" b="1" dirty="0" err="1">
                <a:cs typeface="Times New Roman" pitchFamily="18" charset="0"/>
              </a:rPr>
              <a:t>suasana</a:t>
            </a:r>
            <a:r>
              <a:rPr lang="en-US" sz="2000" b="1" dirty="0">
                <a:cs typeface="Times New Roman" pitchFamily="18" charset="0"/>
              </a:rPr>
              <a:t> </a:t>
            </a:r>
            <a:r>
              <a:rPr lang="en-US" sz="2000" b="1" dirty="0" err="1">
                <a:cs typeface="Times New Roman" pitchFamily="18" charset="0"/>
              </a:rPr>
              <a:t>religius</a:t>
            </a:r>
            <a:r>
              <a:rPr lang="en-US" sz="2000" b="1" dirty="0">
                <a:cs typeface="Times New Roman" pitchFamily="18" charset="0"/>
              </a:rPr>
              <a:t> </a:t>
            </a:r>
            <a:r>
              <a:rPr lang="en-US" sz="2000" b="1" dirty="0" err="1">
                <a:cs typeface="Times New Roman" pitchFamily="18" charset="0"/>
              </a:rPr>
              <a:t>di</a:t>
            </a:r>
            <a:r>
              <a:rPr lang="en-US" sz="2000" b="1" dirty="0">
                <a:cs typeface="Times New Roman" pitchFamily="18" charset="0"/>
              </a:rPr>
              <a:t> SMU </a:t>
            </a:r>
            <a:r>
              <a:rPr lang="en-US" sz="2000" b="1" dirty="0" err="1">
                <a:cs typeface="Times New Roman" pitchFamily="18" charset="0"/>
              </a:rPr>
              <a:t>Tugu</a:t>
            </a:r>
            <a:r>
              <a:rPr lang="en-US" sz="2000" b="1" dirty="0">
                <a:cs typeface="Times New Roman" pitchFamily="18" charset="0"/>
              </a:rPr>
              <a:t> Malang </a:t>
            </a:r>
            <a:r>
              <a:rPr lang="en-US" sz="2000" b="1" dirty="0" err="1">
                <a:cs typeface="Times New Roman" pitchFamily="18" charset="0"/>
              </a:rPr>
              <a:t>dilakukan</a:t>
            </a:r>
            <a:r>
              <a:rPr lang="en-US" sz="2000" b="1" dirty="0">
                <a:cs typeface="Times New Roman" pitchFamily="18" charset="0"/>
              </a:rPr>
              <a:t> </a:t>
            </a:r>
            <a:r>
              <a:rPr lang="en-US" sz="2000" b="1" dirty="0" err="1">
                <a:cs typeface="Times New Roman" pitchFamily="18" charset="0"/>
              </a:rPr>
              <a:t>melalui</a:t>
            </a:r>
            <a:r>
              <a:rPr lang="en-US" sz="2000" b="1" dirty="0">
                <a:cs typeface="Times New Roman" pitchFamily="18" charset="0"/>
              </a:rPr>
              <a:t> </a:t>
            </a:r>
            <a:r>
              <a:rPr lang="en-US" sz="2000" b="1" dirty="0" err="1">
                <a:cs typeface="Times New Roman" pitchFamily="18" charset="0"/>
              </a:rPr>
              <a:t>berbagai</a:t>
            </a:r>
            <a:r>
              <a:rPr lang="en-US" sz="2000" b="1" dirty="0">
                <a:cs typeface="Times New Roman" pitchFamily="18" charset="0"/>
              </a:rPr>
              <a:t> </a:t>
            </a:r>
            <a:r>
              <a:rPr lang="en-US" sz="2000" b="1" dirty="0" err="1">
                <a:cs typeface="Times New Roman" pitchFamily="18" charset="0"/>
              </a:rPr>
              <a:t>jenis</a:t>
            </a:r>
            <a:r>
              <a:rPr lang="en-US" sz="2000" b="1" dirty="0">
                <a:cs typeface="Times New Roman" pitchFamily="18" charset="0"/>
              </a:rPr>
              <a:t> keg.  </a:t>
            </a:r>
            <a:r>
              <a:rPr lang="en-US" sz="2000" b="1" dirty="0" err="1">
                <a:cs typeface="Times New Roman" pitchFamily="18" charset="0"/>
              </a:rPr>
              <a:t>keagamaan</a:t>
            </a:r>
            <a:r>
              <a:rPr lang="en-US" sz="2000" b="1" dirty="0">
                <a:cs typeface="Times New Roman" pitchFamily="18" charset="0"/>
              </a:rPr>
              <a:t> yang </a:t>
            </a:r>
            <a:r>
              <a:rPr lang="en-US" sz="2000" b="1" dirty="0" err="1">
                <a:cs typeface="Times New Roman" pitchFamily="18" charset="0"/>
              </a:rPr>
              <a:t>dilaks</a:t>
            </a:r>
            <a:r>
              <a:rPr lang="en-US" sz="2000" b="1" dirty="0">
                <a:cs typeface="Times New Roman" pitchFamily="18" charset="0"/>
              </a:rPr>
              <a:t>. </a:t>
            </a:r>
            <a:r>
              <a:rPr lang="en-US" sz="2000" b="1" dirty="0" err="1">
                <a:cs typeface="Times New Roman" pitchFamily="18" charset="0"/>
              </a:rPr>
              <a:t>scr</a:t>
            </a:r>
            <a:r>
              <a:rPr lang="en-US" sz="2000" b="1" dirty="0">
                <a:cs typeface="Times New Roman" pitchFamily="18" charset="0"/>
              </a:rPr>
              <a:t> </a:t>
            </a:r>
            <a:r>
              <a:rPr lang="en-US" sz="2000" b="1" dirty="0" err="1">
                <a:cs typeface="Times New Roman" pitchFamily="18" charset="0"/>
              </a:rPr>
              <a:t>terprogram</a:t>
            </a:r>
            <a:r>
              <a:rPr lang="en-US" sz="2000" b="1" dirty="0">
                <a:cs typeface="Times New Roman" pitchFamily="18" charset="0"/>
              </a:rPr>
              <a:t> </a:t>
            </a:r>
            <a:r>
              <a:rPr lang="en-US" sz="2000" b="1" dirty="0" err="1">
                <a:cs typeface="Times New Roman" pitchFamily="18" charset="0"/>
              </a:rPr>
              <a:t>baik</a:t>
            </a:r>
            <a:r>
              <a:rPr lang="en-US" sz="2000" b="1" dirty="0">
                <a:cs typeface="Times New Roman" pitchFamily="18" charset="0"/>
              </a:rPr>
              <a:t> </a:t>
            </a:r>
            <a:r>
              <a:rPr lang="en-US" sz="2000" b="1" dirty="0" err="1">
                <a:cs typeface="Times New Roman" pitchFamily="18" charset="0"/>
              </a:rPr>
              <a:t>yg</a:t>
            </a:r>
            <a:r>
              <a:rPr lang="en-US" sz="2000" b="1" dirty="0">
                <a:cs typeface="Times New Roman" pitchFamily="18" charset="0"/>
              </a:rPr>
              <a:t> </a:t>
            </a:r>
            <a:r>
              <a:rPr lang="en-US" sz="2000" b="1" dirty="0" err="1">
                <a:cs typeface="Times New Roman" pitchFamily="18" charset="0"/>
              </a:rPr>
              <a:t>bernafaskan</a:t>
            </a:r>
            <a:r>
              <a:rPr lang="en-US" sz="2000" b="1" dirty="0">
                <a:cs typeface="Times New Roman" pitchFamily="18" charset="0"/>
              </a:rPr>
              <a:t> Islam </a:t>
            </a:r>
            <a:r>
              <a:rPr lang="en-US" sz="2000" b="1" dirty="0" err="1">
                <a:cs typeface="Times New Roman" pitchFamily="18" charset="0"/>
              </a:rPr>
              <a:t>maupun</a:t>
            </a:r>
            <a:r>
              <a:rPr lang="en-US" sz="2000" b="1" dirty="0">
                <a:cs typeface="Times New Roman" pitchFamily="18" charset="0"/>
              </a:rPr>
              <a:t> non-Islam.</a:t>
            </a:r>
          </a:p>
          <a:p>
            <a:pPr marL="619125" indent="-619125"/>
            <a:r>
              <a:rPr lang="en-US" sz="2000" b="1" dirty="0">
                <a:cs typeface="Times New Roman" pitchFamily="18" charset="0"/>
              </a:rPr>
              <a:t>      7. </a:t>
            </a:r>
            <a:r>
              <a:rPr lang="en-US" sz="2000" b="1" dirty="0" err="1">
                <a:cs typeface="Times New Roman" pitchFamily="18" charset="0"/>
              </a:rPr>
              <a:t>Pimpinan</a:t>
            </a:r>
            <a:r>
              <a:rPr lang="en-US" sz="2000" b="1" dirty="0">
                <a:cs typeface="Times New Roman" pitchFamily="18" charset="0"/>
              </a:rPr>
              <a:t> </a:t>
            </a:r>
            <a:r>
              <a:rPr lang="en-US" sz="2000" b="1" dirty="0" err="1">
                <a:cs typeface="Times New Roman" pitchFamily="18" charset="0"/>
              </a:rPr>
              <a:t>sekolah</a:t>
            </a:r>
            <a:r>
              <a:rPr lang="en-US" sz="2000" b="1" dirty="0">
                <a:cs typeface="Times New Roman" pitchFamily="18" charset="0"/>
              </a:rPr>
              <a:t> </a:t>
            </a:r>
            <a:r>
              <a:rPr lang="en-US" sz="2000" b="1" dirty="0" err="1">
                <a:cs typeface="Times New Roman" pitchFamily="18" charset="0"/>
              </a:rPr>
              <a:t>menciptakan</a:t>
            </a:r>
            <a:r>
              <a:rPr lang="en-US" sz="2000" b="1" dirty="0">
                <a:cs typeface="Times New Roman" pitchFamily="18" charset="0"/>
              </a:rPr>
              <a:t> </a:t>
            </a:r>
            <a:r>
              <a:rPr lang="en-US" sz="2000" b="1" dirty="0" err="1">
                <a:cs typeface="Times New Roman" pitchFamily="18" charset="0"/>
              </a:rPr>
              <a:t>suasana</a:t>
            </a:r>
            <a:r>
              <a:rPr lang="en-US" sz="2000" b="1" dirty="0">
                <a:cs typeface="Times New Roman" pitchFamily="18" charset="0"/>
              </a:rPr>
              <a:t> </a:t>
            </a:r>
            <a:r>
              <a:rPr lang="en-US" sz="2000" b="1" dirty="0" err="1">
                <a:cs typeface="Times New Roman" pitchFamily="18" charset="0"/>
              </a:rPr>
              <a:t>religius</a:t>
            </a:r>
            <a:r>
              <a:rPr lang="en-US" sz="2000" b="1" dirty="0">
                <a:cs typeface="Times New Roman" pitchFamily="18" charset="0"/>
              </a:rPr>
              <a:t> </a:t>
            </a:r>
            <a:r>
              <a:rPr lang="en-US" sz="2000" b="1" dirty="0" err="1">
                <a:cs typeface="Times New Roman" pitchFamily="18" charset="0"/>
              </a:rPr>
              <a:t>di</a:t>
            </a:r>
            <a:r>
              <a:rPr lang="en-US" sz="2000" b="1" dirty="0">
                <a:cs typeface="Times New Roman" pitchFamily="18" charset="0"/>
              </a:rPr>
              <a:t> </a:t>
            </a:r>
            <a:r>
              <a:rPr lang="en-US" sz="2000" b="1" dirty="0" err="1">
                <a:cs typeface="Times New Roman" pitchFamily="18" charset="0"/>
              </a:rPr>
              <a:t>sekolah</a:t>
            </a:r>
            <a:r>
              <a:rPr lang="en-US" sz="2000" b="1" dirty="0">
                <a:cs typeface="Times New Roman" pitchFamily="18" charset="0"/>
              </a:rPr>
              <a:t> </a:t>
            </a:r>
            <a:r>
              <a:rPr lang="en-US" sz="2000" b="1" dirty="0" err="1">
                <a:cs typeface="Times New Roman" pitchFamily="18" charset="0"/>
              </a:rPr>
              <a:t>dan</a:t>
            </a:r>
            <a:r>
              <a:rPr lang="en-US" sz="2000" b="1" dirty="0">
                <a:cs typeface="Times New Roman" pitchFamily="18" charset="0"/>
              </a:rPr>
              <a:t> </a:t>
            </a:r>
            <a:r>
              <a:rPr lang="en-US" sz="2000" b="1" dirty="0" err="1">
                <a:cs typeface="Times New Roman" pitchFamily="18" charset="0"/>
              </a:rPr>
              <a:t>di</a:t>
            </a:r>
            <a:r>
              <a:rPr lang="en-US" sz="2000" b="1" dirty="0">
                <a:cs typeface="Times New Roman" pitchFamily="18" charset="0"/>
              </a:rPr>
              <a:t> </a:t>
            </a:r>
            <a:r>
              <a:rPr lang="en-US" sz="2000" b="1" dirty="0" err="1">
                <a:cs typeface="Times New Roman" pitchFamily="18" charset="0"/>
              </a:rPr>
              <a:t>luar</a:t>
            </a:r>
            <a:r>
              <a:rPr lang="en-US" sz="2000" b="1" dirty="0">
                <a:cs typeface="Times New Roman" pitchFamily="18" charset="0"/>
              </a:rPr>
              <a:t> </a:t>
            </a:r>
            <a:r>
              <a:rPr lang="en-US" sz="2000" b="1" dirty="0" err="1">
                <a:cs typeface="Times New Roman" pitchFamily="18" charset="0"/>
              </a:rPr>
              <a:t>sekolah</a:t>
            </a:r>
            <a:r>
              <a:rPr lang="en-US" sz="2000" b="1" dirty="0">
                <a:cs typeface="Times New Roman" pitchFamily="18" charset="0"/>
              </a:rPr>
              <a:t> dg </a:t>
            </a:r>
            <a:r>
              <a:rPr lang="en-US" sz="2000" b="1" dirty="0" err="1">
                <a:cs typeface="Times New Roman" pitchFamily="18" charset="0"/>
              </a:rPr>
              <a:t>menggunakan</a:t>
            </a:r>
            <a:r>
              <a:rPr lang="en-US" sz="2000" b="1" dirty="0">
                <a:cs typeface="Times New Roman" pitchFamily="18" charset="0"/>
              </a:rPr>
              <a:t> </a:t>
            </a:r>
            <a:r>
              <a:rPr lang="en-US" sz="2000" b="1" dirty="0" err="1">
                <a:cs typeface="Times New Roman" pitchFamily="18" charset="0"/>
              </a:rPr>
              <a:t>pendekatan</a:t>
            </a:r>
            <a:r>
              <a:rPr lang="en-US" sz="2000" b="1" dirty="0">
                <a:cs typeface="Times New Roman" pitchFamily="18" charset="0"/>
              </a:rPr>
              <a:t> personal </a:t>
            </a:r>
            <a:r>
              <a:rPr lang="en-US" sz="2000" b="1" dirty="0" err="1">
                <a:cs typeface="Times New Roman" pitchFamily="18" charset="0"/>
              </a:rPr>
              <a:t>baik</a:t>
            </a:r>
            <a:r>
              <a:rPr lang="en-US" sz="2000" b="1" dirty="0">
                <a:cs typeface="Times New Roman" pitchFamily="18" charset="0"/>
              </a:rPr>
              <a:t> </a:t>
            </a:r>
            <a:r>
              <a:rPr lang="en-US" sz="2000" b="1" dirty="0" err="1">
                <a:cs typeface="Times New Roman" pitchFamily="18" charset="0"/>
              </a:rPr>
              <a:t>kpd</a:t>
            </a:r>
            <a:r>
              <a:rPr lang="en-US" sz="2000" b="1" dirty="0">
                <a:cs typeface="Times New Roman" pitchFamily="18" charset="0"/>
              </a:rPr>
              <a:t> </a:t>
            </a:r>
            <a:r>
              <a:rPr lang="en-US" sz="2000" b="1" dirty="0" err="1">
                <a:cs typeface="Times New Roman" pitchFamily="18" charset="0"/>
              </a:rPr>
              <a:t>siswa</a:t>
            </a:r>
            <a:r>
              <a:rPr lang="en-US" sz="2000" b="1" dirty="0">
                <a:cs typeface="Times New Roman" pitchFamily="18" charset="0"/>
              </a:rPr>
              <a:t> </a:t>
            </a:r>
            <a:r>
              <a:rPr lang="en-US" sz="2000" b="1" dirty="0" err="1">
                <a:cs typeface="Times New Roman" pitchFamily="18" charset="0"/>
              </a:rPr>
              <a:t>maupun</a:t>
            </a:r>
            <a:r>
              <a:rPr lang="en-US" sz="2000" b="1" dirty="0">
                <a:cs typeface="Times New Roman" pitchFamily="18" charset="0"/>
              </a:rPr>
              <a:t> </a:t>
            </a:r>
            <a:r>
              <a:rPr lang="en-US" sz="2000" b="1" dirty="0" err="1">
                <a:cs typeface="Times New Roman" pitchFamily="18" charset="0"/>
              </a:rPr>
              <a:t>kpd</a:t>
            </a:r>
            <a:r>
              <a:rPr lang="en-US" sz="2000" b="1" dirty="0">
                <a:cs typeface="Times New Roman" pitchFamily="18" charset="0"/>
              </a:rPr>
              <a:t> </a:t>
            </a:r>
            <a:r>
              <a:rPr lang="en-US" sz="2000" b="1" dirty="0" err="1">
                <a:cs typeface="Times New Roman" pitchFamily="18" charset="0"/>
              </a:rPr>
              <a:t>keluarga</a:t>
            </a:r>
            <a:r>
              <a:rPr lang="en-US" sz="2000" b="1" dirty="0">
                <a:cs typeface="Times New Roman" pitchFamily="18" charset="0"/>
              </a:rPr>
              <a:t> </a:t>
            </a:r>
            <a:r>
              <a:rPr lang="en-US" sz="2000" b="1" dirty="0" err="1">
                <a:cs typeface="Times New Roman" pitchFamily="18" charset="0"/>
              </a:rPr>
              <a:t>siswa</a:t>
            </a:r>
            <a:r>
              <a:rPr lang="en-US" sz="2000" b="1" dirty="0">
                <a:cs typeface="Times New Roman" pitchFamily="18" charset="0"/>
              </a:rPr>
              <a:t>.  “M</a:t>
            </a:r>
            <a:r>
              <a:rPr lang="en-US" sz="2000" b="1" i="1" dirty="0">
                <a:cs typeface="Times New Roman" pitchFamily="18" charset="0"/>
              </a:rPr>
              <a:t>edia </a:t>
            </a:r>
            <a:r>
              <a:rPr lang="en-US" sz="2000" b="1" i="1" dirty="0" err="1">
                <a:cs typeface="Times New Roman" pitchFamily="18" charset="0"/>
              </a:rPr>
              <a:t>dan</a:t>
            </a:r>
            <a:r>
              <a:rPr lang="en-US" sz="2000" b="1" i="1" dirty="0">
                <a:cs typeface="Times New Roman" pitchFamily="18" charset="0"/>
              </a:rPr>
              <a:t> </a:t>
            </a:r>
            <a:r>
              <a:rPr lang="en-US" sz="2000" b="1" i="1" dirty="0" err="1">
                <a:cs typeface="Times New Roman" pitchFamily="18" charset="0"/>
              </a:rPr>
              <a:t>Metode</a:t>
            </a:r>
            <a:r>
              <a:rPr lang="en-US" sz="2000" b="1" dirty="0">
                <a:cs typeface="Times New Roman" pitchFamily="18" charset="0"/>
              </a:rPr>
              <a:t>” </a:t>
            </a:r>
            <a:r>
              <a:rPr lang="en-US" sz="2000" b="1" dirty="0" err="1">
                <a:cs typeface="Times New Roman" pitchFamily="18" charset="0"/>
              </a:rPr>
              <a:t>yg</a:t>
            </a:r>
            <a:r>
              <a:rPr lang="en-US" sz="2000" b="1" dirty="0">
                <a:cs typeface="Times New Roman" pitchFamily="18" charset="0"/>
              </a:rPr>
              <a:t> </a:t>
            </a:r>
            <a:r>
              <a:rPr lang="en-US" sz="2000" b="1" dirty="0" err="1">
                <a:cs typeface="Times New Roman" pitchFamily="18" charset="0"/>
              </a:rPr>
              <a:t>digunakan</a:t>
            </a:r>
            <a:r>
              <a:rPr lang="en-US" sz="2000" b="1" dirty="0">
                <a:cs typeface="Times New Roman" pitchFamily="18" charset="0"/>
              </a:rPr>
              <a:t> </a:t>
            </a:r>
            <a:r>
              <a:rPr lang="en-US" sz="2000" b="1" dirty="0" err="1">
                <a:cs typeface="Times New Roman" pitchFamily="18" charset="0"/>
              </a:rPr>
              <a:t>antara</a:t>
            </a:r>
            <a:r>
              <a:rPr lang="en-US" sz="2000" b="1" dirty="0">
                <a:cs typeface="Times New Roman" pitchFamily="18" charset="0"/>
              </a:rPr>
              <a:t> lain </a:t>
            </a:r>
            <a:r>
              <a:rPr lang="en-US" sz="2000" b="1" dirty="0" err="1">
                <a:cs typeface="Times New Roman" pitchFamily="18" charset="0"/>
              </a:rPr>
              <a:t>melalui</a:t>
            </a:r>
            <a:r>
              <a:rPr lang="en-US" sz="2000" b="1" dirty="0">
                <a:cs typeface="Times New Roman" pitchFamily="18" charset="0"/>
              </a:rPr>
              <a:t> </a:t>
            </a:r>
            <a:r>
              <a:rPr lang="en-US" sz="2000" b="1" dirty="0" err="1">
                <a:cs typeface="Times New Roman" pitchFamily="18" charset="0"/>
              </a:rPr>
              <a:t>mengirimkan</a:t>
            </a:r>
            <a:r>
              <a:rPr lang="en-US" sz="2000" b="1" dirty="0">
                <a:cs typeface="Times New Roman" pitchFamily="18" charset="0"/>
              </a:rPr>
              <a:t> </a:t>
            </a:r>
            <a:r>
              <a:rPr lang="en-US" sz="2000" b="1" dirty="0" err="1">
                <a:cs typeface="Times New Roman" pitchFamily="18" charset="0"/>
              </a:rPr>
              <a:t>kartu</a:t>
            </a:r>
            <a:r>
              <a:rPr lang="en-US" sz="2000" b="1" dirty="0">
                <a:cs typeface="Times New Roman" pitchFamily="18" charset="0"/>
              </a:rPr>
              <a:t> </a:t>
            </a:r>
            <a:r>
              <a:rPr lang="en-US" sz="2000" b="1" dirty="0" err="1">
                <a:cs typeface="Times New Roman" pitchFamily="18" charset="0"/>
              </a:rPr>
              <a:t>ulang</a:t>
            </a:r>
            <a:r>
              <a:rPr lang="en-US" sz="2000" b="1" dirty="0">
                <a:cs typeface="Times New Roman" pitchFamily="18" charset="0"/>
              </a:rPr>
              <a:t> </a:t>
            </a:r>
            <a:r>
              <a:rPr lang="en-US" sz="2000" b="1" dirty="0" err="1">
                <a:cs typeface="Times New Roman" pitchFamily="18" charset="0"/>
              </a:rPr>
              <a:t>tahun</a:t>
            </a:r>
            <a:r>
              <a:rPr lang="en-US" sz="2000" b="1" dirty="0">
                <a:cs typeface="Times New Roman" pitchFamily="18" charset="0"/>
              </a:rPr>
              <a:t> </a:t>
            </a:r>
            <a:r>
              <a:rPr lang="en-US" sz="2000" b="1" dirty="0" err="1">
                <a:cs typeface="Times New Roman" pitchFamily="18" charset="0"/>
              </a:rPr>
              <a:t>kpd</a:t>
            </a:r>
            <a:r>
              <a:rPr lang="en-US" sz="2000" b="1" dirty="0">
                <a:cs typeface="Times New Roman" pitchFamily="18" charset="0"/>
              </a:rPr>
              <a:t> </a:t>
            </a:r>
            <a:r>
              <a:rPr lang="en-US" sz="2000" b="1" dirty="0" err="1">
                <a:cs typeface="Times New Roman" pitchFamily="18" charset="0"/>
              </a:rPr>
              <a:t>siswa-siswi</a:t>
            </a:r>
            <a:r>
              <a:rPr lang="en-US" sz="2000" b="1" dirty="0">
                <a:cs typeface="Times New Roman" pitchFamily="18" charset="0"/>
              </a:rPr>
              <a:t> </a:t>
            </a:r>
            <a:r>
              <a:rPr lang="en-US" sz="2000" b="1" dirty="0" err="1">
                <a:cs typeface="Times New Roman" pitchFamily="18" charset="0"/>
              </a:rPr>
              <a:t>yg</a:t>
            </a:r>
            <a:r>
              <a:rPr lang="en-US" sz="2000" b="1" dirty="0">
                <a:cs typeface="Times New Roman" pitchFamily="18" charset="0"/>
              </a:rPr>
              <a:t> </a:t>
            </a:r>
            <a:r>
              <a:rPr lang="en-US" sz="2000" b="1" dirty="0" err="1">
                <a:cs typeface="Times New Roman" pitchFamily="18" charset="0"/>
              </a:rPr>
              <a:t>di</a:t>
            </a:r>
            <a:r>
              <a:rPr lang="en-US" sz="2000" b="1" dirty="0">
                <a:cs typeface="Times New Roman" pitchFamily="18" charset="0"/>
              </a:rPr>
              <a:t> </a:t>
            </a:r>
            <a:r>
              <a:rPr lang="en-US" sz="2000" b="1" dirty="0" err="1">
                <a:cs typeface="Times New Roman" pitchFamily="18" charset="0"/>
              </a:rPr>
              <a:t>dalamnya</a:t>
            </a:r>
            <a:r>
              <a:rPr lang="en-US" sz="2000" b="1" dirty="0">
                <a:cs typeface="Times New Roman" pitchFamily="18" charset="0"/>
              </a:rPr>
              <a:t> </a:t>
            </a:r>
            <a:r>
              <a:rPr lang="en-US" sz="2000" b="1" dirty="0" err="1">
                <a:cs typeface="Times New Roman" pitchFamily="18" charset="0"/>
              </a:rPr>
              <a:t>diberi</a:t>
            </a:r>
            <a:r>
              <a:rPr lang="en-US" sz="2000" b="1" dirty="0">
                <a:cs typeface="Times New Roman" pitchFamily="18" charset="0"/>
              </a:rPr>
              <a:t> </a:t>
            </a:r>
            <a:r>
              <a:rPr lang="en-US" sz="2000" b="1" dirty="0" err="1">
                <a:cs typeface="Times New Roman" pitchFamily="18" charset="0"/>
              </a:rPr>
              <a:t>tulisan</a:t>
            </a:r>
            <a:r>
              <a:rPr lang="en-US" sz="2000" b="1" dirty="0">
                <a:cs typeface="Times New Roman" pitchFamily="18" charset="0"/>
              </a:rPr>
              <a:t> </a:t>
            </a:r>
            <a:r>
              <a:rPr lang="en-US" sz="2000" b="1" dirty="0" err="1">
                <a:cs typeface="Times New Roman" pitchFamily="18" charset="0"/>
              </a:rPr>
              <a:t>nasehat</a:t>
            </a:r>
            <a:r>
              <a:rPr lang="en-US" sz="2000" b="1" dirty="0">
                <a:cs typeface="Times New Roman" pitchFamily="18" charset="0"/>
              </a:rPr>
              <a:t> </a:t>
            </a:r>
            <a:r>
              <a:rPr lang="en-US" sz="2000" b="1" dirty="0" err="1">
                <a:cs typeface="Times New Roman" pitchFamily="18" charset="0"/>
              </a:rPr>
              <a:t>dan</a:t>
            </a:r>
            <a:r>
              <a:rPr lang="en-US" sz="2000" b="1" dirty="0">
                <a:cs typeface="Times New Roman" pitchFamily="18" charset="0"/>
              </a:rPr>
              <a:t> </a:t>
            </a:r>
            <a:r>
              <a:rPr lang="en-US" sz="2000" b="1" dirty="0" err="1">
                <a:cs typeface="Times New Roman" pitchFamily="18" charset="0"/>
              </a:rPr>
              <a:t>do’a-do’a</a:t>
            </a:r>
            <a:r>
              <a:rPr lang="en-US" sz="2000" b="1" dirty="0">
                <a:cs typeface="Times New Roman" pitchFamily="18" charset="0"/>
              </a:rPr>
              <a:t> </a:t>
            </a:r>
            <a:r>
              <a:rPr lang="en-US" sz="2000" b="1" dirty="0" err="1">
                <a:cs typeface="Times New Roman" pitchFamily="18" charset="0"/>
              </a:rPr>
              <a:t>dan</a:t>
            </a:r>
            <a:r>
              <a:rPr lang="en-US" sz="2000" b="1" dirty="0">
                <a:cs typeface="Times New Roman" pitchFamily="18" charset="0"/>
              </a:rPr>
              <a:t> </a:t>
            </a:r>
            <a:r>
              <a:rPr lang="en-US" sz="2000" b="1" dirty="0" err="1">
                <a:cs typeface="Times New Roman" pitchFamily="18" charset="0"/>
              </a:rPr>
              <a:t>observasi</a:t>
            </a:r>
            <a:r>
              <a:rPr lang="en-US" sz="2000" b="1" dirty="0">
                <a:cs typeface="Times New Roman" pitchFamily="18" charset="0"/>
              </a:rPr>
              <a:t> </a:t>
            </a:r>
            <a:r>
              <a:rPr lang="en-US" sz="2000" b="1" dirty="0" err="1">
                <a:cs typeface="Times New Roman" pitchFamily="18" charset="0"/>
              </a:rPr>
              <a:t>ke</a:t>
            </a:r>
            <a:r>
              <a:rPr lang="en-US" sz="2000" b="1" dirty="0">
                <a:cs typeface="Times New Roman" pitchFamily="18" charset="0"/>
              </a:rPr>
              <a:t> </a:t>
            </a:r>
            <a:r>
              <a:rPr lang="en-US" sz="2000" b="1" dirty="0" err="1">
                <a:cs typeface="Times New Roman" pitchFamily="18" charset="0"/>
              </a:rPr>
              <a:t>lapangan</a:t>
            </a:r>
            <a:r>
              <a:rPr lang="en-US" sz="2000" b="1" dirty="0">
                <a:cs typeface="Times New Roman" pitchFamily="18" charset="0"/>
              </a:rPr>
              <a:t>.</a:t>
            </a:r>
          </a:p>
          <a:p>
            <a:pPr marL="619125" indent="-619125"/>
            <a:r>
              <a:rPr lang="en-US" sz="2000" b="1" dirty="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0" y="122238"/>
            <a:ext cx="9369425" cy="5686663"/>
          </a:xfrm>
          <a:prstGeom prst="roundRect">
            <a:avLst>
              <a:gd name="adj" fmla="val 16667"/>
            </a:avLst>
          </a:prstGeom>
          <a:solidFill>
            <a:srgbClr val="FFFFFF"/>
          </a:solidFill>
          <a:ln w="9525">
            <a:noFill/>
            <a:round/>
            <a:headEnd/>
            <a:tailEnd/>
          </a:ln>
          <a:effectLst/>
        </p:spPr>
        <p:txBody>
          <a:bodyPr>
            <a:spAutoFit/>
          </a:bodyPr>
          <a:lstStyle/>
          <a:p>
            <a:pPr marL="285750" indent="-285750">
              <a:lnSpc>
                <a:spcPct val="90000"/>
              </a:lnSpc>
              <a:spcBef>
                <a:spcPct val="50000"/>
              </a:spcBef>
              <a:buFontTx/>
              <a:buChar char="•"/>
            </a:pPr>
            <a:r>
              <a:rPr lang="en-US" sz="2000" b="1" dirty="0">
                <a:cs typeface="Times New Roman" pitchFamily="18" charset="0"/>
              </a:rPr>
              <a:t>MODEL PENCIPTAAN SUASANA RELIGIUS</a:t>
            </a:r>
          </a:p>
          <a:p>
            <a:pPr marL="285750" indent="-285750">
              <a:lnSpc>
                <a:spcPct val="90000"/>
              </a:lnSpc>
              <a:spcBef>
                <a:spcPct val="50000"/>
              </a:spcBef>
              <a:buFontTx/>
              <a:buChar char="•"/>
            </a:pPr>
            <a:r>
              <a:rPr lang="en-US" sz="2000" dirty="0" err="1">
                <a:cs typeface="Times New Roman" pitchFamily="18" charset="0"/>
              </a:rPr>
              <a:t>Temuan</a:t>
            </a:r>
            <a:r>
              <a:rPr lang="en-US" sz="2000" dirty="0">
                <a:cs typeface="Times New Roman" pitchFamily="18" charset="0"/>
              </a:rPr>
              <a:t> </a:t>
            </a:r>
            <a:r>
              <a:rPr lang="en-US" sz="2000" dirty="0" err="1">
                <a:cs typeface="Times New Roman" pitchFamily="18" charset="0"/>
              </a:rPr>
              <a:t>penelitian</a:t>
            </a:r>
            <a:r>
              <a:rPr lang="en-US" sz="2000" dirty="0">
                <a:cs typeface="Times New Roman" pitchFamily="18" charset="0"/>
              </a:rPr>
              <a:t> </a:t>
            </a:r>
            <a:r>
              <a:rPr lang="en-US" sz="2000" dirty="0" err="1">
                <a:cs typeface="Times New Roman" pitchFamily="18" charset="0"/>
              </a:rPr>
              <a:t>Nur</a:t>
            </a:r>
            <a:r>
              <a:rPr lang="en-US" sz="2000" dirty="0">
                <a:cs typeface="Times New Roman" pitchFamily="18" charset="0"/>
              </a:rPr>
              <a:t> Ali (1996), </a:t>
            </a:r>
          </a:p>
          <a:p>
            <a:pPr marL="285750" indent="-285750">
              <a:lnSpc>
                <a:spcPct val="90000"/>
              </a:lnSpc>
              <a:spcBef>
                <a:spcPct val="50000"/>
              </a:spcBef>
              <a:buFontTx/>
              <a:buChar char="•"/>
            </a:pPr>
            <a:r>
              <a:rPr lang="en-US" sz="2000" dirty="0">
                <a:cs typeface="Times New Roman" pitchFamily="18" charset="0"/>
              </a:rPr>
              <a:t>Model </a:t>
            </a:r>
            <a:r>
              <a:rPr lang="en-US" sz="2000" dirty="0" err="1">
                <a:cs typeface="Times New Roman" pitchFamily="18" charset="0"/>
              </a:rPr>
              <a:t>penciptataan</a:t>
            </a:r>
            <a:r>
              <a:rPr lang="en-US" sz="2000" dirty="0">
                <a:cs typeface="Times New Roman" pitchFamily="18" charset="0"/>
              </a:rPr>
              <a:t> </a:t>
            </a:r>
            <a:r>
              <a:rPr lang="en-US" sz="2000" dirty="0" err="1">
                <a:cs typeface="Times New Roman" pitchFamily="18" charset="0"/>
              </a:rPr>
              <a:t>suasana</a:t>
            </a:r>
            <a:r>
              <a:rPr lang="en-US" sz="2000" dirty="0">
                <a:cs typeface="Times New Roman" pitchFamily="18" charset="0"/>
              </a:rPr>
              <a:t> </a:t>
            </a:r>
            <a:r>
              <a:rPr lang="en-US" sz="2000" dirty="0" err="1">
                <a:cs typeface="Times New Roman" pitchFamily="18" charset="0"/>
              </a:rPr>
              <a:t>religius</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kalangan</a:t>
            </a:r>
            <a:r>
              <a:rPr lang="en-US" sz="2000" dirty="0">
                <a:cs typeface="Times New Roman" pitchFamily="18" charset="0"/>
              </a:rPr>
              <a:t> pest. </a:t>
            </a:r>
            <a:r>
              <a:rPr lang="en-US" sz="2000" dirty="0" err="1">
                <a:cs typeface="Times New Roman" pitchFamily="18" charset="0"/>
              </a:rPr>
              <a:t>adalah</a:t>
            </a:r>
            <a:r>
              <a:rPr lang="en-US" sz="2000" dirty="0">
                <a:cs typeface="Times New Roman" pitchFamily="18" charset="0"/>
              </a:rPr>
              <a:t> dg </a:t>
            </a:r>
            <a:r>
              <a:rPr lang="en-US" sz="2000" dirty="0" err="1">
                <a:cs typeface="Times New Roman" pitchFamily="18" charset="0"/>
              </a:rPr>
              <a:t>cara</a:t>
            </a:r>
            <a:r>
              <a:rPr lang="en-US" sz="2000" dirty="0">
                <a:cs typeface="Times New Roman" pitchFamily="18" charset="0"/>
              </a:rPr>
              <a:t> </a:t>
            </a:r>
            <a:r>
              <a:rPr lang="en-US" sz="2000" dirty="0" err="1">
                <a:cs typeface="Times New Roman" pitchFamily="18" charset="0"/>
              </a:rPr>
              <a:t>memulai</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mengakhiri</a:t>
            </a:r>
            <a:r>
              <a:rPr lang="en-US" sz="2000" dirty="0">
                <a:cs typeface="Times New Roman" pitchFamily="18" charset="0"/>
              </a:rPr>
              <a:t> </a:t>
            </a:r>
            <a:r>
              <a:rPr lang="en-US" sz="2000" dirty="0" err="1">
                <a:cs typeface="Times New Roman" pitchFamily="18" charset="0"/>
              </a:rPr>
              <a:t>suatu</a:t>
            </a:r>
            <a:r>
              <a:rPr lang="en-US" sz="2000" dirty="0">
                <a:cs typeface="Times New Roman" pitchFamily="18" charset="0"/>
              </a:rPr>
              <a:t> keg. </a:t>
            </a:r>
            <a:r>
              <a:rPr lang="en-US" sz="2000" dirty="0" err="1">
                <a:cs typeface="Times New Roman" pitchFamily="18" charset="0"/>
              </a:rPr>
              <a:t>Pembel</a:t>
            </a:r>
            <a:r>
              <a:rPr lang="en-US" sz="2000" dirty="0">
                <a:cs typeface="Times New Roman" pitchFamily="18" charset="0"/>
              </a:rPr>
              <a:t>. </a:t>
            </a:r>
            <a:r>
              <a:rPr lang="en-US" sz="2000" dirty="0" err="1">
                <a:cs typeface="Times New Roman" pitchFamily="18" charset="0"/>
              </a:rPr>
              <a:t>serta</a:t>
            </a:r>
            <a:r>
              <a:rPr lang="en-US" sz="2000" dirty="0">
                <a:cs typeface="Times New Roman" pitchFamily="18" charset="0"/>
              </a:rPr>
              <a:t> </a:t>
            </a:r>
            <a:r>
              <a:rPr lang="en-US" sz="2000" dirty="0" err="1">
                <a:cs typeface="Times New Roman" pitchFamily="18" charset="0"/>
              </a:rPr>
              <a:t>pertemuan</a:t>
            </a:r>
            <a:r>
              <a:rPr lang="en-US" sz="2000" dirty="0">
                <a:cs typeface="Times New Roman" pitchFamily="18" charset="0"/>
              </a:rPr>
              <a:t> </a:t>
            </a:r>
            <a:r>
              <a:rPr lang="en-US" sz="2000" dirty="0" err="1">
                <a:cs typeface="Times New Roman" pitchFamily="18" charset="0"/>
              </a:rPr>
              <a:t>lainnya</a:t>
            </a:r>
            <a:r>
              <a:rPr lang="en-US" sz="2000" dirty="0">
                <a:cs typeface="Times New Roman" pitchFamily="18" charset="0"/>
              </a:rPr>
              <a:t> </a:t>
            </a:r>
            <a:r>
              <a:rPr lang="en-US" sz="2000" dirty="0" err="1">
                <a:cs typeface="Times New Roman" pitchFamily="18" charset="0"/>
              </a:rPr>
              <a:t>senantiasa</a:t>
            </a:r>
            <a:r>
              <a:rPr lang="en-US" sz="2000" dirty="0">
                <a:cs typeface="Times New Roman" pitchFamily="18" charset="0"/>
              </a:rPr>
              <a:t> </a:t>
            </a:r>
            <a:r>
              <a:rPr lang="en-US" sz="2000" dirty="0" err="1">
                <a:cs typeface="Times New Roman" pitchFamily="18" charset="0"/>
              </a:rPr>
              <a:t>dimulai</a:t>
            </a:r>
            <a:r>
              <a:rPr lang="en-US" sz="2000" dirty="0">
                <a:cs typeface="Times New Roman" pitchFamily="18" charset="0"/>
              </a:rPr>
              <a:t> </a:t>
            </a:r>
            <a:r>
              <a:rPr lang="en-US" sz="2000" dirty="0" err="1">
                <a:cs typeface="Times New Roman" pitchFamily="18" charset="0"/>
              </a:rPr>
              <a:t>dengan</a:t>
            </a:r>
            <a:r>
              <a:rPr lang="en-US" sz="2000" dirty="0">
                <a:cs typeface="Times New Roman" pitchFamily="18" charset="0"/>
              </a:rPr>
              <a:t> </a:t>
            </a:r>
            <a:r>
              <a:rPr lang="en-US" sz="2000" dirty="0" err="1">
                <a:cs typeface="Times New Roman" pitchFamily="18" charset="0"/>
              </a:rPr>
              <a:t>menciptakan</a:t>
            </a:r>
            <a:r>
              <a:rPr lang="en-US" sz="2000" dirty="0">
                <a:cs typeface="Times New Roman" pitchFamily="18" charset="0"/>
              </a:rPr>
              <a:t> </a:t>
            </a:r>
            <a:r>
              <a:rPr lang="en-US" sz="2000" dirty="0" err="1">
                <a:cs typeface="Times New Roman" pitchFamily="18" charset="0"/>
              </a:rPr>
              <a:t>suasan</a:t>
            </a:r>
            <a:r>
              <a:rPr lang="en-US" sz="2000" dirty="0">
                <a:cs typeface="Times New Roman" pitchFamily="18" charset="0"/>
              </a:rPr>
              <a:t> </a:t>
            </a:r>
            <a:r>
              <a:rPr lang="en-US" sz="2000" dirty="0" err="1">
                <a:cs typeface="Times New Roman" pitchFamily="18" charset="0"/>
              </a:rPr>
              <a:t>akral</a:t>
            </a:r>
            <a:r>
              <a:rPr lang="en-US" sz="2000" dirty="0">
                <a:cs typeface="Times New Roman" pitchFamily="18" charset="0"/>
              </a:rPr>
              <a:t> </a:t>
            </a:r>
            <a:r>
              <a:rPr lang="en-US" sz="2000" dirty="0" err="1">
                <a:cs typeface="Times New Roman" pitchFamily="18" charset="0"/>
              </a:rPr>
              <a:t>melalui</a:t>
            </a:r>
            <a:r>
              <a:rPr lang="en-US" sz="2000" dirty="0">
                <a:cs typeface="Times New Roman" pitchFamily="18" charset="0"/>
              </a:rPr>
              <a:t> </a:t>
            </a:r>
            <a:r>
              <a:rPr lang="en-US" sz="2000" dirty="0" err="1">
                <a:cs typeface="Times New Roman" pitchFamily="18" charset="0"/>
              </a:rPr>
              <a:t>membaca</a:t>
            </a:r>
            <a:r>
              <a:rPr lang="en-US" sz="2000" dirty="0">
                <a:cs typeface="Times New Roman" pitchFamily="18" charset="0"/>
              </a:rPr>
              <a:t> </a:t>
            </a:r>
            <a:r>
              <a:rPr lang="en-US" sz="2000" dirty="0" err="1">
                <a:cs typeface="Times New Roman" pitchFamily="18" charset="0"/>
              </a:rPr>
              <a:t>do’a-do’a</a:t>
            </a:r>
            <a:r>
              <a:rPr lang="en-US" sz="2000" dirty="0">
                <a:cs typeface="Times New Roman" pitchFamily="18" charset="0"/>
              </a:rPr>
              <a:t>. </a:t>
            </a:r>
          </a:p>
          <a:p>
            <a:pPr marL="285750" indent="-285750">
              <a:lnSpc>
                <a:spcPct val="90000"/>
              </a:lnSpc>
              <a:spcBef>
                <a:spcPct val="50000"/>
              </a:spcBef>
              <a:buFontTx/>
              <a:buChar char="•"/>
            </a:pPr>
            <a:r>
              <a:rPr lang="en-US" sz="2000" dirty="0" err="1">
                <a:cs typeface="Times New Roman" pitchFamily="18" charset="0"/>
              </a:rPr>
              <a:t>Mastuhu</a:t>
            </a:r>
            <a:r>
              <a:rPr lang="en-US" sz="2000" dirty="0">
                <a:cs typeface="Times New Roman" pitchFamily="18" charset="0"/>
              </a:rPr>
              <a:t> (1987), </a:t>
            </a:r>
            <a:r>
              <a:rPr lang="en-US" sz="2000" dirty="0" err="1">
                <a:cs typeface="Times New Roman" pitchFamily="18" charset="0"/>
              </a:rPr>
              <a:t>dlm</a:t>
            </a:r>
            <a:r>
              <a:rPr lang="en-US" sz="2000" dirty="0">
                <a:cs typeface="Times New Roman" pitchFamily="18" charset="0"/>
              </a:rPr>
              <a:t> </a:t>
            </a:r>
            <a:r>
              <a:rPr lang="en-US" sz="2000" dirty="0" err="1">
                <a:cs typeface="Times New Roman" pitchFamily="18" charset="0"/>
              </a:rPr>
              <a:t>pandangan</a:t>
            </a:r>
            <a:r>
              <a:rPr lang="en-US" sz="2000" dirty="0">
                <a:cs typeface="Times New Roman" pitchFamily="18" charset="0"/>
              </a:rPr>
              <a:t> pest. </a:t>
            </a:r>
            <a:r>
              <a:rPr lang="en-US" sz="2000" dirty="0" err="1">
                <a:cs typeface="Times New Roman" pitchFamily="18" charset="0"/>
              </a:rPr>
              <a:t>sikap</a:t>
            </a:r>
            <a:r>
              <a:rPr lang="en-US" sz="2000" dirty="0">
                <a:cs typeface="Times New Roman" pitchFamily="18" charset="0"/>
              </a:rPr>
              <a:t> </a:t>
            </a:r>
            <a:r>
              <a:rPr lang="en-US" sz="2000" dirty="0" err="1">
                <a:cs typeface="Times New Roman" pitchFamily="18" charset="0"/>
              </a:rPr>
              <a:t>dasar</a:t>
            </a:r>
            <a:r>
              <a:rPr lang="en-US" sz="2000" dirty="0">
                <a:cs typeface="Times New Roman" pitchFamily="18" charset="0"/>
              </a:rPr>
              <a:t> </a:t>
            </a:r>
            <a:r>
              <a:rPr lang="en-US" sz="2000" dirty="0" err="1">
                <a:cs typeface="Times New Roman" pitchFamily="18" charset="0"/>
              </a:rPr>
              <a:t>terhdp</a:t>
            </a:r>
            <a:r>
              <a:rPr lang="en-US" sz="2000" dirty="0">
                <a:cs typeface="Times New Roman" pitchFamily="18" charset="0"/>
              </a:rPr>
              <a:t> </a:t>
            </a:r>
            <a:r>
              <a:rPr lang="en-US" sz="2000" dirty="0" err="1">
                <a:cs typeface="Times New Roman" pitchFamily="18" charset="0"/>
              </a:rPr>
              <a:t>ilmu</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a:t>
            </a:r>
            <a:r>
              <a:rPr lang="en-US" sz="2000" dirty="0" err="1">
                <a:cs typeface="Times New Roman" pitchFamily="18" charset="0"/>
              </a:rPr>
              <a:t>antaranya</a:t>
            </a:r>
            <a:r>
              <a:rPr lang="en-US" sz="2000" dirty="0">
                <a:cs typeface="Times New Roman" pitchFamily="18" charset="0"/>
              </a:rPr>
              <a:t> </a:t>
            </a:r>
            <a:r>
              <a:rPr lang="en-US" sz="2000" dirty="0" err="1">
                <a:cs typeface="Times New Roman" pitchFamily="18" charset="0"/>
              </a:rPr>
              <a:t>adalah</a:t>
            </a:r>
            <a:r>
              <a:rPr lang="en-US" sz="2000" dirty="0">
                <a:cs typeface="Times New Roman" pitchFamily="18" charset="0"/>
              </a:rPr>
              <a:t> </a:t>
            </a:r>
            <a:r>
              <a:rPr lang="en-US" sz="2000" dirty="0" err="1">
                <a:cs typeface="Times New Roman" pitchFamily="18" charset="0"/>
              </a:rPr>
              <a:t>bahwa</a:t>
            </a:r>
            <a:r>
              <a:rPr lang="en-US" sz="2000" dirty="0">
                <a:cs typeface="Times New Roman" pitchFamily="18" charset="0"/>
              </a:rPr>
              <a:t> </a:t>
            </a:r>
            <a:r>
              <a:rPr lang="en-US" sz="2000" dirty="0" err="1">
                <a:cs typeface="Times New Roman" pitchFamily="18" charset="0"/>
              </a:rPr>
              <a:t>diperoleh</a:t>
            </a:r>
            <a:r>
              <a:rPr lang="en-US" sz="2000" dirty="0">
                <a:cs typeface="Times New Roman" pitchFamily="18" charset="0"/>
              </a:rPr>
              <a:t> </a:t>
            </a:r>
            <a:r>
              <a:rPr lang="en-US" sz="2000" dirty="0" err="1">
                <a:cs typeface="Times New Roman" pitchFamily="18" charset="0"/>
              </a:rPr>
              <a:t>tidaknya</a:t>
            </a:r>
            <a:r>
              <a:rPr lang="en-US" sz="2000" dirty="0">
                <a:cs typeface="Times New Roman" pitchFamily="18" charset="0"/>
              </a:rPr>
              <a:t> </a:t>
            </a:r>
            <a:r>
              <a:rPr lang="en-US" sz="2000" dirty="0" err="1">
                <a:cs typeface="Times New Roman" pitchFamily="18" charset="0"/>
              </a:rPr>
              <a:t>ilmu</a:t>
            </a:r>
            <a:r>
              <a:rPr lang="en-US" sz="2000" dirty="0">
                <a:cs typeface="Times New Roman" pitchFamily="18" charset="0"/>
              </a:rPr>
              <a:t> </a:t>
            </a:r>
            <a:r>
              <a:rPr lang="en-US" sz="2000" dirty="0" err="1">
                <a:cs typeface="Times New Roman" pitchFamily="18" charset="0"/>
              </a:rPr>
              <a:t>tidak</a:t>
            </a:r>
            <a:r>
              <a:rPr lang="en-US" sz="2000" dirty="0">
                <a:cs typeface="Times New Roman" pitchFamily="18" charset="0"/>
              </a:rPr>
              <a:t> </a:t>
            </a:r>
            <a:r>
              <a:rPr lang="en-US" sz="2000" dirty="0" err="1">
                <a:cs typeface="Times New Roman" pitchFamily="18" charset="0"/>
              </a:rPr>
              <a:t>hanya</a:t>
            </a:r>
            <a:r>
              <a:rPr lang="en-US" sz="2000" dirty="0">
                <a:cs typeface="Times New Roman" pitchFamily="18" charset="0"/>
              </a:rPr>
              <a:t> </a:t>
            </a:r>
            <a:r>
              <a:rPr lang="en-US" sz="2000" dirty="0" err="1">
                <a:cs typeface="Times New Roman" pitchFamily="18" charset="0"/>
              </a:rPr>
              <a:t>semata-mata</a:t>
            </a:r>
            <a:r>
              <a:rPr lang="en-US" sz="2000" dirty="0">
                <a:cs typeface="Times New Roman" pitchFamily="18" charset="0"/>
              </a:rPr>
              <a:t> </a:t>
            </a:r>
            <a:r>
              <a:rPr lang="en-US" sz="2000" dirty="0" err="1">
                <a:cs typeface="Times New Roman" pitchFamily="18" charset="0"/>
              </a:rPr>
              <a:t>ketajaman</a:t>
            </a:r>
            <a:r>
              <a:rPr lang="en-US" sz="2000" dirty="0">
                <a:cs typeface="Times New Roman" pitchFamily="18" charset="0"/>
              </a:rPr>
              <a:t> </a:t>
            </a:r>
            <a:r>
              <a:rPr lang="en-US" sz="2000" dirty="0" err="1">
                <a:cs typeface="Times New Roman" pitchFamily="18" charset="0"/>
              </a:rPr>
              <a:t>akal</a:t>
            </a:r>
            <a:r>
              <a:rPr lang="en-US" sz="2000" dirty="0">
                <a:cs typeface="Times New Roman" pitchFamily="18" charset="0"/>
              </a:rPr>
              <a:t>, </a:t>
            </a:r>
            <a:r>
              <a:rPr lang="en-US" sz="2000" dirty="0" err="1">
                <a:cs typeface="Times New Roman" pitchFamily="18" charset="0"/>
              </a:rPr>
              <a:t>ketepatan</a:t>
            </a:r>
            <a:r>
              <a:rPr lang="en-US" sz="2000" dirty="0">
                <a:cs typeface="Times New Roman" pitchFamily="18" charset="0"/>
              </a:rPr>
              <a:t> </a:t>
            </a:r>
            <a:r>
              <a:rPr lang="en-US" sz="2000" dirty="0" err="1">
                <a:cs typeface="Times New Roman" pitchFamily="18" charset="0"/>
              </a:rPr>
              <a:t>metodologi</a:t>
            </a:r>
            <a:r>
              <a:rPr lang="en-US" sz="2000" dirty="0">
                <a:cs typeface="Times New Roman" pitchFamily="18" charset="0"/>
              </a:rPr>
              <a:t> </a:t>
            </a:r>
            <a:r>
              <a:rPr lang="en-US" sz="2000" dirty="0" err="1">
                <a:cs typeface="Times New Roman" pitchFamily="18" charset="0"/>
              </a:rPr>
              <a:t>mencarinya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kesungguhan</a:t>
            </a:r>
            <a:r>
              <a:rPr lang="en-US" sz="2000" dirty="0">
                <a:cs typeface="Times New Roman" pitchFamily="18" charset="0"/>
              </a:rPr>
              <a:t> </a:t>
            </a:r>
            <a:r>
              <a:rPr lang="en-US" sz="2000" dirty="0" err="1">
                <a:cs typeface="Times New Roman" pitchFamily="18" charset="0"/>
              </a:rPr>
              <a:t>hati</a:t>
            </a:r>
            <a:r>
              <a:rPr lang="en-US" sz="2000" dirty="0">
                <a:cs typeface="Times New Roman" pitchFamily="18" charset="0"/>
              </a:rPr>
              <a:t> </a:t>
            </a:r>
            <a:r>
              <a:rPr lang="en-US" sz="2000" dirty="0" err="1">
                <a:cs typeface="Times New Roman" pitchFamily="18" charset="0"/>
              </a:rPr>
              <a:t>untuk</a:t>
            </a:r>
            <a:r>
              <a:rPr lang="en-US" sz="2000" dirty="0">
                <a:cs typeface="Times New Roman" pitchFamily="18" charset="0"/>
              </a:rPr>
              <a:t> </a:t>
            </a:r>
            <a:r>
              <a:rPr lang="en-US" sz="2000" dirty="0" err="1">
                <a:cs typeface="Times New Roman" pitchFamily="18" charset="0"/>
              </a:rPr>
              <a:t>berusaha</a:t>
            </a:r>
            <a:r>
              <a:rPr lang="en-US" sz="2000" dirty="0">
                <a:cs typeface="Times New Roman" pitchFamily="18" charset="0"/>
              </a:rPr>
              <a:t> </a:t>
            </a:r>
            <a:r>
              <a:rPr lang="en-US" sz="2000" dirty="0" err="1">
                <a:cs typeface="Times New Roman" pitchFamily="18" charset="0"/>
              </a:rPr>
              <a:t>tetapi</a:t>
            </a:r>
            <a:r>
              <a:rPr lang="en-US" sz="2000" dirty="0">
                <a:cs typeface="Times New Roman" pitchFamily="18" charset="0"/>
              </a:rPr>
              <a:t> </a:t>
            </a:r>
            <a:r>
              <a:rPr lang="en-US" sz="2000" dirty="0" err="1">
                <a:cs typeface="Times New Roman" pitchFamily="18" charset="0"/>
              </a:rPr>
              <a:t>juga</a:t>
            </a:r>
            <a:r>
              <a:rPr lang="en-US" sz="2000" dirty="0">
                <a:cs typeface="Times New Roman" pitchFamily="18" charset="0"/>
              </a:rPr>
              <a:t> </a:t>
            </a:r>
            <a:r>
              <a:rPr lang="en-US" sz="2000" dirty="0" err="1">
                <a:cs typeface="Times New Roman" pitchFamily="18" charset="0"/>
              </a:rPr>
              <a:t>sangat</a:t>
            </a:r>
            <a:r>
              <a:rPr lang="en-US" sz="2000" dirty="0">
                <a:cs typeface="Times New Roman" pitchFamily="18" charset="0"/>
              </a:rPr>
              <a:t> </a:t>
            </a:r>
            <a:r>
              <a:rPr lang="en-US" sz="2000" dirty="0" err="1">
                <a:cs typeface="Times New Roman" pitchFamily="18" charset="0"/>
              </a:rPr>
              <a:t>tergantung</a:t>
            </a:r>
            <a:r>
              <a:rPr lang="en-US" sz="2000" dirty="0">
                <a:cs typeface="Times New Roman" pitchFamily="18" charset="0"/>
              </a:rPr>
              <a:t> </a:t>
            </a:r>
            <a:r>
              <a:rPr lang="en-US" sz="2000" dirty="0" err="1">
                <a:cs typeface="Times New Roman" pitchFamily="18" charset="0"/>
              </a:rPr>
              <a:t>pada</a:t>
            </a:r>
            <a:r>
              <a:rPr lang="en-US" sz="2000" dirty="0">
                <a:cs typeface="Times New Roman" pitchFamily="18" charset="0"/>
              </a:rPr>
              <a:t> </a:t>
            </a:r>
            <a:r>
              <a:rPr lang="en-US" sz="2000" dirty="0" err="1">
                <a:cs typeface="Times New Roman" pitchFamily="18" charset="0"/>
              </a:rPr>
              <a:t>kesucian</a:t>
            </a:r>
            <a:r>
              <a:rPr lang="en-US" sz="2000" dirty="0">
                <a:cs typeface="Times New Roman" pitchFamily="18" charset="0"/>
              </a:rPr>
              <a:t> </a:t>
            </a:r>
            <a:r>
              <a:rPr lang="en-US" sz="2000" dirty="0" err="1">
                <a:cs typeface="Times New Roman" pitchFamily="18" charset="0"/>
              </a:rPr>
              <a:t>hati</a:t>
            </a:r>
            <a:r>
              <a:rPr lang="en-US" sz="2000" dirty="0">
                <a:cs typeface="Times New Roman" pitchFamily="18" charset="0"/>
              </a:rPr>
              <a:t>, </a:t>
            </a:r>
            <a:r>
              <a:rPr lang="en-US" sz="2000" dirty="0" err="1">
                <a:cs typeface="Times New Roman" pitchFamily="18" charset="0"/>
              </a:rPr>
              <a:t>do’a</a:t>
            </a:r>
            <a:r>
              <a:rPr lang="en-US" sz="2000" dirty="0">
                <a:cs typeface="Times New Roman" pitchFamily="18" charset="0"/>
              </a:rPr>
              <a:t> </a:t>
            </a:r>
            <a:r>
              <a:rPr lang="en-US" sz="2000" dirty="0" err="1">
                <a:cs typeface="Times New Roman" pitchFamily="18" charset="0"/>
              </a:rPr>
              <a:t>restu</a:t>
            </a:r>
            <a:r>
              <a:rPr lang="en-US" sz="2000" dirty="0">
                <a:cs typeface="Times New Roman" pitchFamily="18" charset="0"/>
              </a:rPr>
              <a:t> </a:t>
            </a:r>
            <a:r>
              <a:rPr lang="en-US" sz="2000" dirty="0" err="1">
                <a:cs typeface="Times New Roman" pitchFamily="18" charset="0"/>
              </a:rPr>
              <a:t>kyai-ustadz</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upaya</a:t>
            </a:r>
            <a:r>
              <a:rPr lang="en-US" sz="2000" dirty="0">
                <a:cs typeface="Times New Roman" pitchFamily="18" charset="0"/>
              </a:rPr>
              <a:t> ritual </a:t>
            </a:r>
            <a:r>
              <a:rPr lang="en-US" sz="2000" dirty="0" err="1">
                <a:cs typeface="Times New Roman" pitchFamily="18" charset="0"/>
              </a:rPr>
              <a:t>lainnya</a:t>
            </a:r>
            <a:r>
              <a:rPr lang="en-US" sz="2000" dirty="0">
                <a:cs typeface="Times New Roman" pitchFamily="18" charset="0"/>
              </a:rPr>
              <a:t>, </a:t>
            </a:r>
            <a:r>
              <a:rPr lang="en-US" sz="2000" dirty="0" err="1">
                <a:cs typeface="Times New Roman" pitchFamily="18" charset="0"/>
              </a:rPr>
              <a:t>seperti</a:t>
            </a:r>
            <a:r>
              <a:rPr lang="en-US" sz="2000" dirty="0">
                <a:cs typeface="Times New Roman" pitchFamily="18" charset="0"/>
              </a:rPr>
              <a:t>  </a:t>
            </a:r>
            <a:r>
              <a:rPr lang="en-US" sz="2000" dirty="0" err="1">
                <a:cs typeface="Times New Roman" pitchFamily="18" charset="0"/>
              </a:rPr>
              <a:t>puasa</a:t>
            </a:r>
            <a:r>
              <a:rPr lang="en-US" sz="2000" dirty="0">
                <a:cs typeface="Times New Roman" pitchFamily="18" charset="0"/>
              </a:rPr>
              <a:t> </a:t>
            </a:r>
            <a:r>
              <a:rPr lang="en-US" sz="2000" dirty="0" err="1">
                <a:cs typeface="Times New Roman" pitchFamily="18" charset="0"/>
              </a:rPr>
              <a:t>sunat</a:t>
            </a:r>
            <a:r>
              <a:rPr lang="en-US" sz="2000" dirty="0">
                <a:cs typeface="Times New Roman" pitchFamily="18" charset="0"/>
              </a:rPr>
              <a:t>, </a:t>
            </a:r>
            <a:r>
              <a:rPr lang="en-US" sz="2000" dirty="0" err="1">
                <a:cs typeface="Times New Roman" pitchFamily="18" charset="0"/>
              </a:rPr>
              <a:t>shalat</a:t>
            </a:r>
            <a:r>
              <a:rPr lang="en-US" sz="2000" dirty="0">
                <a:cs typeface="Times New Roman" pitchFamily="18" charset="0"/>
              </a:rPr>
              <a:t> </a:t>
            </a:r>
            <a:r>
              <a:rPr lang="en-US" sz="2000" dirty="0" err="1">
                <a:cs typeface="Times New Roman" pitchFamily="18" charset="0"/>
              </a:rPr>
              <a:t>malam</a:t>
            </a:r>
            <a:r>
              <a:rPr lang="en-US" sz="2000" dirty="0">
                <a:cs typeface="Times New Roman" pitchFamily="18" charset="0"/>
              </a:rPr>
              <a:t>, </a:t>
            </a:r>
            <a:r>
              <a:rPr lang="en-US" sz="2000" dirty="0" err="1">
                <a:cs typeface="Times New Roman" pitchFamily="18" charset="0"/>
              </a:rPr>
              <a:t>do’a-do’a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ritual </a:t>
            </a:r>
            <a:r>
              <a:rPr lang="en-US" sz="2000" dirty="0" err="1">
                <a:cs typeface="Times New Roman" pitchFamily="18" charset="0"/>
              </a:rPr>
              <a:t>lainnya</a:t>
            </a:r>
            <a:r>
              <a:rPr lang="en-US" sz="2000" dirty="0">
                <a:cs typeface="Times New Roman" pitchFamily="18" charset="0"/>
              </a:rPr>
              <a:t>. </a:t>
            </a:r>
          </a:p>
          <a:p>
            <a:pPr marL="285750" indent="-285750">
              <a:lnSpc>
                <a:spcPct val="90000"/>
              </a:lnSpc>
              <a:spcBef>
                <a:spcPct val="50000"/>
              </a:spcBef>
              <a:buFontTx/>
              <a:buChar char="•"/>
            </a:pPr>
            <a:r>
              <a:rPr lang="en-US" sz="2000" dirty="0">
                <a:cs typeface="Times New Roman" pitchFamily="18" charset="0"/>
              </a:rPr>
              <a:t>M.V. </a:t>
            </a:r>
            <a:r>
              <a:rPr lang="en-US" sz="2000" dirty="0" err="1">
                <a:cs typeface="Times New Roman" pitchFamily="18" charset="0"/>
              </a:rPr>
              <a:t>Bruinessen</a:t>
            </a:r>
            <a:r>
              <a:rPr lang="en-US" sz="2000" dirty="0">
                <a:cs typeface="Times New Roman" pitchFamily="18" charset="0"/>
              </a:rPr>
              <a:t> (1994), </a:t>
            </a:r>
            <a:r>
              <a:rPr lang="en-US" sz="2000" dirty="0" err="1">
                <a:cs typeface="Times New Roman" pitchFamily="18" charset="0"/>
              </a:rPr>
              <a:t>sistem</a:t>
            </a:r>
            <a:r>
              <a:rPr lang="en-US" sz="2000" dirty="0">
                <a:cs typeface="Times New Roman" pitchFamily="18" charset="0"/>
              </a:rPr>
              <a:t> </a:t>
            </a:r>
            <a:r>
              <a:rPr lang="en-US" sz="2000" dirty="0" err="1">
                <a:cs typeface="Times New Roman" pitchFamily="18" charset="0"/>
              </a:rPr>
              <a:t>nilai</a:t>
            </a:r>
            <a:r>
              <a:rPr lang="en-US" sz="2000" dirty="0">
                <a:cs typeface="Times New Roman" pitchFamily="18" charset="0"/>
              </a:rPr>
              <a:t> yang </a:t>
            </a:r>
            <a:r>
              <a:rPr lang="en-US" sz="2000" dirty="0" err="1">
                <a:cs typeface="Times New Roman" pitchFamily="18" charset="0"/>
              </a:rPr>
              <a:t>berlaku</a:t>
            </a:r>
            <a:r>
              <a:rPr lang="en-US" sz="2000" dirty="0">
                <a:cs typeface="Times New Roman" pitchFamily="18" charset="0"/>
              </a:rPr>
              <a:t> </a:t>
            </a:r>
            <a:r>
              <a:rPr lang="en-US" sz="2000" dirty="0" err="1">
                <a:cs typeface="Times New Roman" pitchFamily="18" charset="0"/>
              </a:rPr>
              <a:t>di</a:t>
            </a:r>
            <a:r>
              <a:rPr lang="en-US" sz="2000" dirty="0">
                <a:cs typeface="Times New Roman" pitchFamily="18" charset="0"/>
              </a:rPr>
              <a:t> pest. </a:t>
            </a:r>
            <a:r>
              <a:rPr lang="en-US" sz="2000" dirty="0" err="1">
                <a:cs typeface="Times New Roman" pitchFamily="18" charset="0"/>
              </a:rPr>
              <a:t>adalah</a:t>
            </a:r>
            <a:r>
              <a:rPr lang="en-US" sz="2000" dirty="0">
                <a:cs typeface="Times New Roman" pitchFamily="18" charset="0"/>
              </a:rPr>
              <a:t> </a:t>
            </a:r>
            <a:r>
              <a:rPr lang="en-US" sz="2000" dirty="0" err="1">
                <a:cs typeface="Times New Roman" pitchFamily="18" charset="0"/>
              </a:rPr>
              <a:t>sikap</a:t>
            </a:r>
            <a:r>
              <a:rPr lang="en-US" sz="2000" dirty="0">
                <a:cs typeface="Times New Roman" pitchFamily="18" charset="0"/>
              </a:rPr>
              <a:t> </a:t>
            </a:r>
            <a:r>
              <a:rPr lang="en-US" sz="2000" dirty="0" err="1">
                <a:cs typeface="Times New Roman" pitchFamily="18" charset="0"/>
              </a:rPr>
              <a:t>hormat</a:t>
            </a:r>
            <a:r>
              <a:rPr lang="en-US" sz="2000" dirty="0">
                <a:cs typeface="Times New Roman" pitchFamily="18" charset="0"/>
              </a:rPr>
              <a:t>, </a:t>
            </a:r>
            <a:r>
              <a:rPr lang="en-US" sz="2000" dirty="0" err="1">
                <a:cs typeface="Times New Roman" pitchFamily="18" charset="0"/>
              </a:rPr>
              <a:t>takdim</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kepatuhan</a:t>
            </a:r>
            <a:r>
              <a:rPr lang="en-US" sz="2000" dirty="0">
                <a:cs typeface="Times New Roman" pitchFamily="18" charset="0"/>
              </a:rPr>
              <a:t> </a:t>
            </a:r>
            <a:r>
              <a:rPr lang="en-US" sz="2000" dirty="0" err="1">
                <a:cs typeface="Times New Roman" pitchFamily="18" charset="0"/>
              </a:rPr>
              <a:t>kpd</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Kyai</a:t>
            </a:r>
            <a:r>
              <a:rPr lang="en-US" sz="2000" dirty="0">
                <a:cs typeface="Times New Roman" pitchFamily="18" charset="0"/>
              </a:rPr>
              <a:t>, </a:t>
            </a:r>
            <a:r>
              <a:rPr lang="en-US" sz="2000" dirty="0" err="1">
                <a:cs typeface="Times New Roman" pitchFamily="18" charset="0"/>
              </a:rPr>
              <a:t>para</a:t>
            </a:r>
            <a:r>
              <a:rPr lang="en-US" sz="2000" dirty="0">
                <a:cs typeface="Times New Roman" pitchFamily="18" charset="0"/>
              </a:rPr>
              <a:t> </a:t>
            </a:r>
            <a:r>
              <a:rPr lang="en-US" sz="2000" dirty="0" err="1">
                <a:cs typeface="Times New Roman" pitchFamily="18" charset="0"/>
              </a:rPr>
              <a:t>ustadz</a:t>
            </a:r>
            <a:r>
              <a:rPr lang="en-US" sz="2000" dirty="0">
                <a:cs typeface="Times New Roman" pitchFamily="18" charset="0"/>
              </a:rPr>
              <a:t>, </a:t>
            </a:r>
            <a:r>
              <a:rPr lang="en-US" sz="2000" dirty="0" err="1">
                <a:cs typeface="Times New Roman" pitchFamily="18" charset="0"/>
              </a:rPr>
              <a:t>ulama</a:t>
            </a:r>
            <a:r>
              <a:rPr lang="en-US" sz="2000" dirty="0">
                <a:cs typeface="Times New Roman" pitchFamily="18" charset="0"/>
              </a:rPr>
              <a:t>’ </a:t>
            </a:r>
            <a:r>
              <a:rPr lang="en-US" sz="2000" dirty="0" err="1">
                <a:cs typeface="Times New Roman" pitchFamily="18" charset="0"/>
              </a:rPr>
              <a:t>pengarang</a:t>
            </a:r>
            <a:r>
              <a:rPr lang="en-US" sz="2000" dirty="0">
                <a:cs typeface="Times New Roman" pitchFamily="18" charset="0"/>
              </a:rPr>
              <a:t> </a:t>
            </a:r>
            <a:r>
              <a:rPr lang="en-US" sz="2000" dirty="0" err="1">
                <a:cs typeface="Times New Roman" pitchFamily="18" charset="0"/>
              </a:rPr>
              <a:t>kitab</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kitab</a:t>
            </a:r>
            <a:r>
              <a:rPr lang="en-US" sz="2000" dirty="0">
                <a:cs typeface="Times New Roman" pitchFamily="18" charset="0"/>
              </a:rPr>
              <a:t> yang </a:t>
            </a:r>
            <a:r>
              <a:rPr lang="en-US" sz="2000" dirty="0" err="1">
                <a:cs typeface="Times New Roman" pitchFamily="18" charset="0"/>
              </a:rPr>
              <a:t>dipelajarinya</a:t>
            </a:r>
            <a:r>
              <a:rPr lang="en-US" sz="2000" dirty="0">
                <a:cs typeface="Times New Roman" pitchFamily="18" charset="0"/>
              </a:rPr>
              <a:t>  </a:t>
            </a:r>
            <a:r>
              <a:rPr lang="en-US" sz="2000" dirty="0" err="1">
                <a:cs typeface="Times New Roman" pitchFamily="18" charset="0"/>
              </a:rPr>
              <a:t>dan</a:t>
            </a:r>
            <a:r>
              <a:rPr lang="en-US" sz="2000" dirty="0">
                <a:cs typeface="Times New Roman" pitchFamily="18" charset="0"/>
              </a:rPr>
              <a:t> </a:t>
            </a:r>
            <a:r>
              <a:rPr lang="en-US" sz="2000" dirty="0" err="1">
                <a:cs typeface="Times New Roman" pitchFamily="18" charset="0"/>
              </a:rPr>
              <a:t>sistem</a:t>
            </a:r>
            <a:r>
              <a:rPr lang="en-US" sz="2000" dirty="0">
                <a:cs typeface="Times New Roman" pitchFamily="18" charset="0"/>
              </a:rPr>
              <a:t> </a:t>
            </a:r>
            <a:r>
              <a:rPr lang="en-US" sz="2000" dirty="0" err="1">
                <a:cs typeface="Times New Roman" pitchFamily="18" charset="0"/>
              </a:rPr>
              <a:t>tsb</a:t>
            </a:r>
            <a:r>
              <a:rPr lang="en-US" sz="2000" dirty="0">
                <a:cs typeface="Times New Roman" pitchFamily="18" charset="0"/>
              </a:rPr>
              <a:t>. </a:t>
            </a:r>
            <a:r>
              <a:rPr lang="en-US" sz="2000" dirty="0" err="1">
                <a:cs typeface="Times New Roman" pitchFamily="18" charset="0"/>
              </a:rPr>
              <a:t>merupakan</a:t>
            </a:r>
            <a:r>
              <a:rPr lang="en-US" sz="2000" dirty="0">
                <a:cs typeface="Times New Roman" pitchFamily="18" charset="0"/>
              </a:rPr>
              <a:t> </a:t>
            </a:r>
            <a:r>
              <a:rPr lang="en-US" sz="2000" dirty="0" err="1">
                <a:cs typeface="Times New Roman" pitchFamily="18" charset="0"/>
              </a:rPr>
              <a:t>bagian</a:t>
            </a:r>
            <a:r>
              <a:rPr lang="en-US" sz="2000" dirty="0">
                <a:cs typeface="Times New Roman" pitchFamily="18" charset="0"/>
              </a:rPr>
              <a:t> integral </a:t>
            </a:r>
            <a:r>
              <a:rPr lang="en-US" sz="2000" dirty="0" err="1">
                <a:cs typeface="Times New Roman" pitchFamily="18" charset="0"/>
              </a:rPr>
              <a:t>dari</a:t>
            </a:r>
            <a:r>
              <a:rPr lang="en-US" sz="2000" dirty="0">
                <a:cs typeface="Times New Roman" pitchFamily="18" charset="0"/>
              </a:rPr>
              <a:t> </a:t>
            </a:r>
            <a:r>
              <a:rPr lang="en-US" sz="2000" dirty="0" err="1">
                <a:cs typeface="Times New Roman" pitchFamily="18" charset="0"/>
              </a:rPr>
              <a:t>ilmu</a:t>
            </a:r>
            <a:r>
              <a:rPr lang="en-US" sz="2000" dirty="0">
                <a:cs typeface="Times New Roman" pitchFamily="18" charset="0"/>
              </a:rPr>
              <a:t> </a:t>
            </a:r>
            <a:r>
              <a:rPr lang="en-US" sz="2000" dirty="0" err="1">
                <a:cs typeface="Times New Roman" pitchFamily="18" charset="0"/>
              </a:rPr>
              <a:t>yg</a:t>
            </a:r>
            <a:r>
              <a:rPr lang="en-US" sz="2000" dirty="0">
                <a:cs typeface="Times New Roman" pitchFamily="18" charset="0"/>
              </a:rPr>
              <a:t> </a:t>
            </a:r>
            <a:r>
              <a:rPr lang="en-US" sz="2000" dirty="0" err="1">
                <a:cs typeface="Times New Roman" pitchFamily="18" charset="0"/>
              </a:rPr>
              <a:t>akan</a:t>
            </a:r>
            <a:r>
              <a:rPr lang="en-US" sz="2000" dirty="0">
                <a:cs typeface="Times New Roman" pitchFamily="18" charset="0"/>
              </a:rPr>
              <a:t> </a:t>
            </a:r>
            <a:r>
              <a:rPr lang="en-US" sz="2000" dirty="0" err="1">
                <a:cs typeface="Times New Roman" pitchFamily="18" charset="0"/>
              </a:rPr>
              <a:t>dikuasainya</a:t>
            </a:r>
            <a:r>
              <a:rPr lang="en-US" sz="2000" dirty="0">
                <a:cs typeface="Times New Roman" pitchFamily="18" charset="0"/>
              </a:rPr>
              <a:t>.</a:t>
            </a:r>
          </a:p>
        </p:txBody>
      </p:sp>
    </p:spTree>
  </p:cSld>
  <p:clrMapOvr>
    <a:masterClrMapping/>
  </p:clrMapOvr>
</p:sld>
</file>

<file path=ppt/theme/theme1.xml><?xml version="1.0" encoding="utf-8"?>
<a:theme xmlns:a="http://schemas.openxmlformats.org/drawingml/2006/main" name="Ribbons">
  <a:themeElements>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237</TotalTime>
  <Words>1220</Words>
  <Application>Microsoft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Ribbons</vt:lpstr>
      <vt:lpstr>Slide 1</vt:lpstr>
      <vt:lpstr>Slide 2</vt:lpstr>
      <vt:lpstr>Slide 3</vt:lpstr>
      <vt:lpstr>Slide 4</vt:lpstr>
      <vt:lpstr>Slide 5</vt:lpstr>
      <vt:lpstr>Slide 6</vt:lpstr>
      <vt:lpstr>Slide 7</vt:lpstr>
      <vt:lpstr>Slide 8</vt:lpstr>
      <vt:lpstr>Slide 9</vt:lpstr>
      <vt:lpstr>Slide 10</vt:lpstr>
    </vt:vector>
  </TitlesOfParts>
  <Company>UIN Malang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Nur Ali</dc:creator>
  <cp:lastModifiedBy>PD1</cp:lastModifiedBy>
  <cp:revision>33</cp:revision>
  <cp:lastPrinted>1601-01-01T00:00:00Z</cp:lastPrinted>
  <dcterms:created xsi:type="dcterms:W3CDTF">1996-01-21T02:11:39Z</dcterms:created>
  <dcterms:modified xsi:type="dcterms:W3CDTF">2016-02-01T02:59:38Z</dcterms:modified>
</cp:coreProperties>
</file>