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Analysis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466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</a:t>
            </a:r>
            <a:r>
              <a:rPr lang="en-US" dirty="0" smtClean="0"/>
              <a:t>in</a:t>
            </a:r>
            <a:r>
              <a:rPr lang="en-US" dirty="0" smtClean="0"/>
              <a:t> Discourse 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Corpus as a method to help discourse analysts view more in-depth perspective </a:t>
            </a:r>
          </a:p>
          <a:p>
            <a:r>
              <a:rPr lang="en-US" sz="2800" dirty="0" smtClean="0"/>
              <a:t>To mutually support qualitative results of discourse, and quantitative ones of corpus based study</a:t>
            </a:r>
          </a:p>
          <a:p>
            <a:r>
              <a:rPr lang="en-US" sz="2800" dirty="0" smtClean="0"/>
              <a:t>Statistical data and in-depth elaboration are necessitated in portraying social phenomena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9039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good?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Corpus can help researcher to see pattern of particular linguistic phenomena</a:t>
            </a:r>
          </a:p>
          <a:p>
            <a:r>
              <a:rPr lang="en-US" sz="2800" dirty="0" smtClean="0"/>
              <a:t>Reduce researcher’s interest in the data</a:t>
            </a:r>
          </a:p>
          <a:p>
            <a:r>
              <a:rPr lang="en-US" sz="2800" dirty="0" smtClean="0"/>
              <a:t>Observe regularity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90636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Cannot be used for multimodal discourse </a:t>
            </a:r>
          </a:p>
          <a:p>
            <a:r>
              <a:rPr lang="en-US" sz="3200" dirty="0" smtClean="0"/>
              <a:t>Cannot observe social interaction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484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Collocation 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7" t="11568" r="25634" b="41182"/>
          <a:stretch/>
        </p:blipFill>
        <p:spPr bwMode="auto">
          <a:xfrm>
            <a:off x="233518" y="1371600"/>
            <a:ext cx="8529482" cy="453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73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Concordance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2" t="17210" r="25678" b="34939"/>
          <a:stretch/>
        </p:blipFill>
        <p:spPr bwMode="auto">
          <a:xfrm>
            <a:off x="304800" y="1120877"/>
            <a:ext cx="8072568" cy="5717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87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7" t="10917" r="25634" b="9573"/>
          <a:stretch/>
        </p:blipFill>
        <p:spPr bwMode="auto">
          <a:xfrm>
            <a:off x="685800" y="228600"/>
            <a:ext cx="7733072" cy="621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003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81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Discourse Analysis</vt:lpstr>
      <vt:lpstr>Corpus in Discourse Analysis</vt:lpstr>
      <vt:lpstr>What’s good?</vt:lpstr>
      <vt:lpstr>Drawbacks</vt:lpstr>
      <vt:lpstr>Collocation </vt:lpstr>
      <vt:lpstr>Concordance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Analysis</dc:title>
  <dc:creator>USER</dc:creator>
  <cp:lastModifiedBy>USER</cp:lastModifiedBy>
  <cp:revision>7</cp:revision>
  <dcterms:created xsi:type="dcterms:W3CDTF">2006-08-16T00:00:00Z</dcterms:created>
  <dcterms:modified xsi:type="dcterms:W3CDTF">2018-02-17T04:55:01Z</dcterms:modified>
</cp:coreProperties>
</file>