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9" r:id="rId5"/>
    <p:sldId id="258" r:id="rId6"/>
    <p:sldId id="259" r:id="rId7"/>
    <p:sldId id="261" r:id="rId8"/>
    <p:sldId id="262" r:id="rId9"/>
    <p:sldId id="270" r:id="rId10"/>
    <p:sldId id="263" r:id="rId11"/>
    <p:sldId id="264" r:id="rId12"/>
    <p:sldId id="267" r:id="rId13"/>
    <p:sldId id="265" r:id="rId14"/>
    <p:sldId id="266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A28C6-5DAF-4781-A20C-24BD93967C8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7EB6E9-CC0A-4F40-A2BB-958477DC58B7}">
      <dgm:prSet phldrT="[Text]"/>
      <dgm:spPr/>
      <dgm:t>
        <a:bodyPr/>
        <a:lstStyle/>
        <a:p>
          <a:r>
            <a:rPr lang="en-ID" dirty="0" smtClean="0"/>
            <a:t>Arab </a:t>
          </a:r>
          <a:r>
            <a:rPr lang="en-ID" dirty="0" err="1" smtClean="0"/>
            <a:t>Pra</a:t>
          </a:r>
          <a:r>
            <a:rPr lang="en-ID" dirty="0" smtClean="0"/>
            <a:t> Islam</a:t>
          </a:r>
          <a:endParaRPr lang="en-US" dirty="0"/>
        </a:p>
      </dgm:t>
    </dgm:pt>
    <dgm:pt modelId="{5F509FF7-156C-439D-87A0-7749EC2AC6DD}" type="parTrans" cxnId="{E3FC49CA-A64E-4EE1-A412-C344BB40DFC0}">
      <dgm:prSet/>
      <dgm:spPr/>
      <dgm:t>
        <a:bodyPr/>
        <a:lstStyle/>
        <a:p>
          <a:endParaRPr lang="en-US"/>
        </a:p>
      </dgm:t>
    </dgm:pt>
    <dgm:pt modelId="{9D38EBA6-718D-4B69-8175-BACE4C9356AD}" type="sibTrans" cxnId="{E3FC49CA-A64E-4EE1-A412-C344BB40DFC0}">
      <dgm:prSet/>
      <dgm:spPr/>
      <dgm:t>
        <a:bodyPr/>
        <a:lstStyle/>
        <a:p>
          <a:endParaRPr lang="en-US"/>
        </a:p>
      </dgm:t>
    </dgm:pt>
    <dgm:pt modelId="{9DB47F90-C511-462E-933F-9F5677EFA252}">
      <dgm:prSet phldrT="[Text]" custT="1"/>
      <dgm:spPr/>
      <dgm:t>
        <a:bodyPr/>
        <a:lstStyle/>
        <a:p>
          <a:r>
            <a:rPr lang="en-ID" sz="1200" dirty="0" err="1" smtClean="0">
              <a:solidFill>
                <a:schemeClr val="tx1"/>
              </a:solidFill>
            </a:rPr>
            <a:t>Kepercayaan</a:t>
          </a:r>
          <a:r>
            <a:rPr lang="en-ID" sz="1200" dirty="0" smtClean="0">
              <a:solidFill>
                <a:schemeClr val="tx1"/>
              </a:solidFill>
            </a:rPr>
            <a:t>/Agama</a:t>
          </a:r>
          <a:endParaRPr lang="en-US" sz="1200" dirty="0">
            <a:solidFill>
              <a:schemeClr val="tx1"/>
            </a:solidFill>
          </a:endParaRPr>
        </a:p>
      </dgm:t>
    </dgm:pt>
    <dgm:pt modelId="{AA93E096-B499-4D1D-937C-B07541E4B338}" type="parTrans" cxnId="{5F31408D-0F86-4B30-B3ED-7E83831FDD19}">
      <dgm:prSet/>
      <dgm:spPr/>
      <dgm:t>
        <a:bodyPr/>
        <a:lstStyle/>
        <a:p>
          <a:endParaRPr lang="en-US"/>
        </a:p>
      </dgm:t>
    </dgm:pt>
    <dgm:pt modelId="{3D79C1DF-1724-4716-B8E2-DD22E1C994F7}" type="sibTrans" cxnId="{5F31408D-0F86-4B30-B3ED-7E83831FDD19}">
      <dgm:prSet/>
      <dgm:spPr/>
      <dgm:t>
        <a:bodyPr/>
        <a:lstStyle/>
        <a:p>
          <a:endParaRPr lang="en-US"/>
        </a:p>
      </dgm:t>
    </dgm:pt>
    <dgm:pt modelId="{6D37571F-4E95-455F-A444-C4F4229F1E3B}">
      <dgm:prSet phldrT="[Text]" custT="1"/>
      <dgm:spPr/>
      <dgm:t>
        <a:bodyPr/>
        <a:lstStyle/>
        <a:p>
          <a:r>
            <a:rPr lang="en-ID" sz="1400" dirty="0" err="1" smtClean="0">
              <a:solidFill>
                <a:schemeClr val="tx1"/>
              </a:solidFill>
            </a:rPr>
            <a:t>Sosial</a:t>
          </a:r>
          <a:r>
            <a:rPr lang="en-ID" sz="1400" dirty="0" smtClean="0">
              <a:solidFill>
                <a:schemeClr val="tx1"/>
              </a:solidFill>
            </a:rPr>
            <a:t> </a:t>
          </a:r>
          <a:r>
            <a:rPr lang="en-ID" sz="1400" dirty="0" err="1" smtClean="0">
              <a:solidFill>
                <a:schemeClr val="tx1"/>
              </a:solidFill>
            </a:rPr>
            <a:t>dan</a:t>
          </a:r>
          <a:r>
            <a:rPr lang="en-ID" sz="1400" dirty="0" smtClean="0">
              <a:solidFill>
                <a:schemeClr val="tx1"/>
              </a:solidFill>
            </a:rPr>
            <a:t> </a:t>
          </a:r>
          <a:r>
            <a:rPr lang="en-ID" sz="1400" dirty="0" err="1" smtClean="0">
              <a:solidFill>
                <a:schemeClr val="tx1"/>
              </a:solidFill>
            </a:rPr>
            <a:t>Budaya</a:t>
          </a:r>
          <a:endParaRPr lang="en-US" sz="1400" dirty="0">
            <a:solidFill>
              <a:schemeClr val="tx1"/>
            </a:solidFill>
          </a:endParaRPr>
        </a:p>
      </dgm:t>
    </dgm:pt>
    <dgm:pt modelId="{B3FA6285-96BF-409C-9434-B64BC72105A1}" type="parTrans" cxnId="{C727345C-AFA4-426F-8101-9B4E840EE405}">
      <dgm:prSet/>
      <dgm:spPr/>
      <dgm:t>
        <a:bodyPr/>
        <a:lstStyle/>
        <a:p>
          <a:endParaRPr lang="en-US"/>
        </a:p>
      </dgm:t>
    </dgm:pt>
    <dgm:pt modelId="{83D7DE91-DDAB-46F2-A622-07F8F1BD5D36}" type="sibTrans" cxnId="{C727345C-AFA4-426F-8101-9B4E840EE405}">
      <dgm:prSet/>
      <dgm:spPr/>
      <dgm:t>
        <a:bodyPr/>
        <a:lstStyle/>
        <a:p>
          <a:endParaRPr lang="en-US"/>
        </a:p>
      </dgm:t>
    </dgm:pt>
    <dgm:pt modelId="{9562828D-5701-4C73-A08C-99BA2B4DB0CF}">
      <dgm:prSet phldrT="[Text]" custT="1"/>
      <dgm:spPr/>
      <dgm:t>
        <a:bodyPr/>
        <a:lstStyle/>
        <a:p>
          <a:r>
            <a:rPr lang="en-ID" sz="1800" dirty="0" err="1" smtClean="0">
              <a:solidFill>
                <a:schemeClr val="tx1"/>
              </a:solidFill>
            </a:rPr>
            <a:t>Perekonomian</a:t>
          </a:r>
          <a:endParaRPr lang="en-US" sz="1800" dirty="0">
            <a:solidFill>
              <a:schemeClr val="tx1"/>
            </a:solidFill>
          </a:endParaRPr>
        </a:p>
      </dgm:t>
    </dgm:pt>
    <dgm:pt modelId="{E32E04CA-8248-4F16-9F94-8679922C41B7}" type="parTrans" cxnId="{3D598EA5-2E0B-4A3A-B86A-A50E8A3BDA4F}">
      <dgm:prSet/>
      <dgm:spPr/>
      <dgm:t>
        <a:bodyPr/>
        <a:lstStyle/>
        <a:p>
          <a:endParaRPr lang="en-US"/>
        </a:p>
      </dgm:t>
    </dgm:pt>
    <dgm:pt modelId="{0079AC25-4EA3-44BF-A108-FAF18506CBB8}" type="sibTrans" cxnId="{3D598EA5-2E0B-4A3A-B86A-A50E8A3BDA4F}">
      <dgm:prSet/>
      <dgm:spPr/>
      <dgm:t>
        <a:bodyPr/>
        <a:lstStyle/>
        <a:p>
          <a:endParaRPr lang="en-US"/>
        </a:p>
      </dgm:t>
    </dgm:pt>
    <dgm:pt modelId="{DFC51EC0-C6D9-459B-8AB4-9210EF4DC624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0DB64D9-604D-43E7-8F86-117D04EA8D15}" type="parTrans" cxnId="{310CC7DB-3602-499C-B73C-B16EE97C7518}">
      <dgm:prSet/>
      <dgm:spPr/>
      <dgm:t>
        <a:bodyPr/>
        <a:lstStyle/>
        <a:p>
          <a:endParaRPr lang="en-US"/>
        </a:p>
      </dgm:t>
    </dgm:pt>
    <dgm:pt modelId="{3D230C1C-0E43-4AA5-A873-2FF82BDBE1F9}" type="sibTrans" cxnId="{310CC7DB-3602-499C-B73C-B16EE97C7518}">
      <dgm:prSet/>
      <dgm:spPr/>
      <dgm:t>
        <a:bodyPr/>
        <a:lstStyle/>
        <a:p>
          <a:endParaRPr lang="en-US"/>
        </a:p>
      </dgm:t>
    </dgm:pt>
    <dgm:pt modelId="{E8C58D1E-FFCB-4E77-957C-76E2D26CDA47}" type="pres">
      <dgm:prSet presAssocID="{A6FA28C6-5DAF-4781-A20C-24BD93967C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80BCB-BEB5-4A9E-827D-85563E01DAE0}" type="pres">
      <dgm:prSet presAssocID="{5A7EB6E9-CC0A-4F40-A2BB-958477DC58B7}" presName="centerShape" presStyleLbl="node0" presStyleIdx="0" presStyleCnt="1"/>
      <dgm:spPr/>
      <dgm:t>
        <a:bodyPr/>
        <a:lstStyle/>
        <a:p>
          <a:endParaRPr lang="en-US"/>
        </a:p>
      </dgm:t>
    </dgm:pt>
    <dgm:pt modelId="{3F46A89A-6022-46DE-B4C6-4424A3622C74}" type="pres">
      <dgm:prSet presAssocID="{9DB47F90-C511-462E-933F-9F5677EFA2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65C1A-5037-4049-B3FC-EF61B4493F8C}" type="pres">
      <dgm:prSet presAssocID="{9DB47F90-C511-462E-933F-9F5677EFA252}" presName="dummy" presStyleCnt="0"/>
      <dgm:spPr/>
    </dgm:pt>
    <dgm:pt modelId="{7BF60643-2BDD-4AF4-9C78-F454A0E96A7B}" type="pres">
      <dgm:prSet presAssocID="{3D79C1DF-1724-4716-B8E2-DD22E1C994F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5013B50-2524-46DE-83F4-6E4EB9087634}" type="pres">
      <dgm:prSet presAssocID="{6D37571F-4E95-455F-A444-C4F4229F1E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0C8FC-C487-49BB-934A-F2590AFB6809}" type="pres">
      <dgm:prSet presAssocID="{6D37571F-4E95-455F-A444-C4F4229F1E3B}" presName="dummy" presStyleCnt="0"/>
      <dgm:spPr/>
    </dgm:pt>
    <dgm:pt modelId="{1BA4FBF5-F41D-4BBD-9BA2-B525871EE686}" type="pres">
      <dgm:prSet presAssocID="{83D7DE91-DDAB-46F2-A622-07F8F1BD5D3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CAF87B2-C4D9-498C-94F0-CD875374358A}" type="pres">
      <dgm:prSet presAssocID="{9562828D-5701-4C73-A08C-99BA2B4DB0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E0F10-90BC-4FF1-A121-B945695F4E97}" type="pres">
      <dgm:prSet presAssocID="{9562828D-5701-4C73-A08C-99BA2B4DB0CF}" presName="dummy" presStyleCnt="0"/>
      <dgm:spPr/>
    </dgm:pt>
    <dgm:pt modelId="{EBC5C529-90ED-487F-BB03-319CA1D81A53}" type="pres">
      <dgm:prSet presAssocID="{0079AC25-4EA3-44BF-A108-FAF18506CBB8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D598EA5-2E0B-4A3A-B86A-A50E8A3BDA4F}" srcId="{5A7EB6E9-CC0A-4F40-A2BB-958477DC58B7}" destId="{9562828D-5701-4C73-A08C-99BA2B4DB0CF}" srcOrd="2" destOrd="0" parTransId="{E32E04CA-8248-4F16-9F94-8679922C41B7}" sibTransId="{0079AC25-4EA3-44BF-A108-FAF18506CBB8}"/>
    <dgm:cxn modelId="{0B4A84F5-F8E6-438B-9AFE-11A6F39228BA}" type="presOf" srcId="{83D7DE91-DDAB-46F2-A622-07F8F1BD5D36}" destId="{1BA4FBF5-F41D-4BBD-9BA2-B525871EE686}" srcOrd="0" destOrd="0" presId="urn:microsoft.com/office/officeart/2005/8/layout/radial6"/>
    <dgm:cxn modelId="{C727345C-AFA4-426F-8101-9B4E840EE405}" srcId="{5A7EB6E9-CC0A-4F40-A2BB-958477DC58B7}" destId="{6D37571F-4E95-455F-A444-C4F4229F1E3B}" srcOrd="1" destOrd="0" parTransId="{B3FA6285-96BF-409C-9434-B64BC72105A1}" sibTransId="{83D7DE91-DDAB-46F2-A622-07F8F1BD5D36}"/>
    <dgm:cxn modelId="{E3FC49CA-A64E-4EE1-A412-C344BB40DFC0}" srcId="{A6FA28C6-5DAF-4781-A20C-24BD93967C8E}" destId="{5A7EB6E9-CC0A-4F40-A2BB-958477DC58B7}" srcOrd="0" destOrd="0" parTransId="{5F509FF7-156C-439D-87A0-7749EC2AC6DD}" sibTransId="{9D38EBA6-718D-4B69-8175-BACE4C9356AD}"/>
    <dgm:cxn modelId="{81A56CC1-79FB-4C2F-A561-D5525ACFC981}" type="presOf" srcId="{A6FA28C6-5DAF-4781-A20C-24BD93967C8E}" destId="{E8C58D1E-FFCB-4E77-957C-76E2D26CDA47}" srcOrd="0" destOrd="0" presId="urn:microsoft.com/office/officeart/2005/8/layout/radial6"/>
    <dgm:cxn modelId="{96D19993-0888-4D5D-886F-09EBD6165DA9}" type="presOf" srcId="{0079AC25-4EA3-44BF-A108-FAF18506CBB8}" destId="{EBC5C529-90ED-487F-BB03-319CA1D81A53}" srcOrd="0" destOrd="0" presId="urn:microsoft.com/office/officeart/2005/8/layout/radial6"/>
    <dgm:cxn modelId="{9BF636A4-DD55-40BE-B7D2-D326D9DEFC2B}" type="presOf" srcId="{3D79C1DF-1724-4716-B8E2-DD22E1C994F7}" destId="{7BF60643-2BDD-4AF4-9C78-F454A0E96A7B}" srcOrd="0" destOrd="0" presId="urn:microsoft.com/office/officeart/2005/8/layout/radial6"/>
    <dgm:cxn modelId="{E0ECC7E1-CC3C-4EA4-B74D-6237689253DA}" type="presOf" srcId="{9DB47F90-C511-462E-933F-9F5677EFA252}" destId="{3F46A89A-6022-46DE-B4C6-4424A3622C74}" srcOrd="0" destOrd="0" presId="urn:microsoft.com/office/officeart/2005/8/layout/radial6"/>
    <dgm:cxn modelId="{310CC7DB-3602-499C-B73C-B16EE97C7518}" srcId="{A6FA28C6-5DAF-4781-A20C-24BD93967C8E}" destId="{DFC51EC0-C6D9-459B-8AB4-9210EF4DC624}" srcOrd="1" destOrd="0" parTransId="{C0DB64D9-604D-43E7-8F86-117D04EA8D15}" sibTransId="{3D230C1C-0E43-4AA5-A873-2FF82BDBE1F9}"/>
    <dgm:cxn modelId="{5F31408D-0F86-4B30-B3ED-7E83831FDD19}" srcId="{5A7EB6E9-CC0A-4F40-A2BB-958477DC58B7}" destId="{9DB47F90-C511-462E-933F-9F5677EFA252}" srcOrd="0" destOrd="0" parTransId="{AA93E096-B499-4D1D-937C-B07541E4B338}" sibTransId="{3D79C1DF-1724-4716-B8E2-DD22E1C994F7}"/>
    <dgm:cxn modelId="{96666E08-FA19-49BA-B2BE-615A017DA0DD}" type="presOf" srcId="{6D37571F-4E95-455F-A444-C4F4229F1E3B}" destId="{95013B50-2524-46DE-83F4-6E4EB9087634}" srcOrd="0" destOrd="0" presId="urn:microsoft.com/office/officeart/2005/8/layout/radial6"/>
    <dgm:cxn modelId="{42572A49-4AC5-4BA9-A9FA-EB439AD20802}" type="presOf" srcId="{5A7EB6E9-CC0A-4F40-A2BB-958477DC58B7}" destId="{66D80BCB-BEB5-4A9E-827D-85563E01DAE0}" srcOrd="0" destOrd="0" presId="urn:microsoft.com/office/officeart/2005/8/layout/radial6"/>
    <dgm:cxn modelId="{AAA9F7BC-C27C-402A-926E-F64426DFF9F4}" type="presOf" srcId="{9562828D-5701-4C73-A08C-99BA2B4DB0CF}" destId="{5CAF87B2-C4D9-498C-94F0-CD875374358A}" srcOrd="0" destOrd="0" presId="urn:microsoft.com/office/officeart/2005/8/layout/radial6"/>
    <dgm:cxn modelId="{0D5F3B35-C7EB-42A5-A380-9C923F2F3849}" type="presParOf" srcId="{E8C58D1E-FFCB-4E77-957C-76E2D26CDA47}" destId="{66D80BCB-BEB5-4A9E-827D-85563E01DAE0}" srcOrd="0" destOrd="0" presId="urn:microsoft.com/office/officeart/2005/8/layout/radial6"/>
    <dgm:cxn modelId="{275B498D-A1AA-40A8-AD60-03C3FF0E4DDA}" type="presParOf" srcId="{E8C58D1E-FFCB-4E77-957C-76E2D26CDA47}" destId="{3F46A89A-6022-46DE-B4C6-4424A3622C74}" srcOrd="1" destOrd="0" presId="urn:microsoft.com/office/officeart/2005/8/layout/radial6"/>
    <dgm:cxn modelId="{EBF80E68-CA39-40E2-9113-6133D099425D}" type="presParOf" srcId="{E8C58D1E-FFCB-4E77-957C-76E2D26CDA47}" destId="{A5265C1A-5037-4049-B3FC-EF61B4493F8C}" srcOrd="2" destOrd="0" presId="urn:microsoft.com/office/officeart/2005/8/layout/radial6"/>
    <dgm:cxn modelId="{CE90BDDC-D3A4-43CB-826C-1FE62708BF6E}" type="presParOf" srcId="{E8C58D1E-FFCB-4E77-957C-76E2D26CDA47}" destId="{7BF60643-2BDD-4AF4-9C78-F454A0E96A7B}" srcOrd="3" destOrd="0" presId="urn:microsoft.com/office/officeart/2005/8/layout/radial6"/>
    <dgm:cxn modelId="{707A55C9-02C6-4CD2-B2C3-7A27B94EF0B4}" type="presParOf" srcId="{E8C58D1E-FFCB-4E77-957C-76E2D26CDA47}" destId="{95013B50-2524-46DE-83F4-6E4EB9087634}" srcOrd="4" destOrd="0" presId="urn:microsoft.com/office/officeart/2005/8/layout/radial6"/>
    <dgm:cxn modelId="{7E7D11A3-994C-488D-B2D7-C9EE192C45F7}" type="presParOf" srcId="{E8C58D1E-FFCB-4E77-957C-76E2D26CDA47}" destId="{A790C8FC-C487-49BB-934A-F2590AFB6809}" srcOrd="5" destOrd="0" presId="urn:microsoft.com/office/officeart/2005/8/layout/radial6"/>
    <dgm:cxn modelId="{55F2C123-DD99-48EF-A97E-691A7AA91E82}" type="presParOf" srcId="{E8C58D1E-FFCB-4E77-957C-76E2D26CDA47}" destId="{1BA4FBF5-F41D-4BBD-9BA2-B525871EE686}" srcOrd="6" destOrd="0" presId="urn:microsoft.com/office/officeart/2005/8/layout/radial6"/>
    <dgm:cxn modelId="{E47EA4ED-C9DF-4C9F-9190-2E980BE00713}" type="presParOf" srcId="{E8C58D1E-FFCB-4E77-957C-76E2D26CDA47}" destId="{5CAF87B2-C4D9-498C-94F0-CD875374358A}" srcOrd="7" destOrd="0" presId="urn:microsoft.com/office/officeart/2005/8/layout/radial6"/>
    <dgm:cxn modelId="{1D4AEA0C-B1CD-4FD3-8E89-7C9560F20EEA}" type="presParOf" srcId="{E8C58D1E-FFCB-4E77-957C-76E2D26CDA47}" destId="{260E0F10-90BC-4FF1-A121-B945695F4E97}" srcOrd="8" destOrd="0" presId="urn:microsoft.com/office/officeart/2005/8/layout/radial6"/>
    <dgm:cxn modelId="{F0AB349E-1DD4-47F8-B279-CCE11101BB0F}" type="presParOf" srcId="{E8C58D1E-FFCB-4E77-957C-76E2D26CDA47}" destId="{EBC5C529-90ED-487F-BB03-319CA1D81A5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06A32-86EA-40E0-968A-8B60CFCBD5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61E4E-8524-4812-BB3B-68AB537581E8}">
      <dgm:prSet phldrT="[Text]"/>
      <dgm:spPr/>
      <dgm:t>
        <a:bodyPr/>
        <a:lstStyle/>
        <a:p>
          <a:r>
            <a:rPr lang="en-ID" dirty="0" err="1" smtClean="0"/>
            <a:t>Riba</a:t>
          </a:r>
          <a:endParaRPr lang="en-US" dirty="0"/>
        </a:p>
      </dgm:t>
    </dgm:pt>
    <dgm:pt modelId="{830CF0D2-4555-44B6-89BC-EBCB04C8A3D1}" type="parTrans" cxnId="{5D348BFB-4164-49E1-A154-6BFE05F29ECE}">
      <dgm:prSet/>
      <dgm:spPr/>
      <dgm:t>
        <a:bodyPr/>
        <a:lstStyle/>
        <a:p>
          <a:endParaRPr lang="en-US"/>
        </a:p>
      </dgm:t>
    </dgm:pt>
    <dgm:pt modelId="{9B6AC130-139A-4CFA-B2EC-E3A0841D3D32}" type="sibTrans" cxnId="{5D348BFB-4164-49E1-A154-6BFE05F29ECE}">
      <dgm:prSet/>
      <dgm:spPr/>
      <dgm:t>
        <a:bodyPr/>
        <a:lstStyle/>
        <a:p>
          <a:endParaRPr lang="en-US"/>
        </a:p>
      </dgm:t>
    </dgm:pt>
    <dgm:pt modelId="{2101BDA5-041F-49FE-AFEB-25149B2E80AC}">
      <dgm:prSet phldrT="[Text]"/>
      <dgm:spPr/>
      <dgm:t>
        <a:bodyPr/>
        <a:lstStyle/>
        <a:p>
          <a:r>
            <a:rPr lang="en-ID" dirty="0" err="1" smtClean="0"/>
            <a:t>Dua</a:t>
          </a:r>
          <a:r>
            <a:rPr lang="en-ID" dirty="0" smtClean="0"/>
            <a:t> </a:t>
          </a:r>
          <a:r>
            <a:rPr lang="en-ID" dirty="0" err="1" smtClean="0"/>
            <a:t>jenis</a:t>
          </a:r>
          <a:r>
            <a:rPr lang="en-ID" dirty="0" smtClean="0"/>
            <a:t> : </a:t>
          </a:r>
          <a:r>
            <a:rPr lang="en-ID" dirty="0" err="1" smtClean="0"/>
            <a:t>Riba</a:t>
          </a:r>
          <a:r>
            <a:rPr lang="en-ID" dirty="0" smtClean="0"/>
            <a:t> </a:t>
          </a:r>
          <a:r>
            <a:rPr lang="en-ID" dirty="0" err="1" smtClean="0"/>
            <a:t>Jual</a:t>
          </a:r>
          <a:r>
            <a:rPr lang="en-ID" dirty="0" smtClean="0"/>
            <a:t> </a:t>
          </a:r>
          <a:r>
            <a:rPr lang="en-ID" dirty="0" err="1" smtClean="0"/>
            <a:t>beli</a:t>
          </a:r>
          <a:r>
            <a:rPr lang="en-ID" dirty="0" smtClean="0"/>
            <a:t> (</a:t>
          </a:r>
          <a:r>
            <a:rPr lang="en-ID" dirty="0" err="1" smtClean="0"/>
            <a:t>Riba</a:t>
          </a:r>
          <a:r>
            <a:rPr lang="en-ID" dirty="0" smtClean="0"/>
            <a:t> </a:t>
          </a:r>
          <a:r>
            <a:rPr lang="en-ID" dirty="0" err="1" smtClean="0"/>
            <a:t>Fadl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Nasiah</a:t>
          </a:r>
          <a:r>
            <a:rPr lang="en-ID" dirty="0" smtClean="0"/>
            <a:t>)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Riba</a:t>
          </a:r>
          <a:r>
            <a:rPr lang="en-ID" dirty="0" smtClean="0"/>
            <a:t> </a:t>
          </a:r>
          <a:r>
            <a:rPr lang="en-ID" dirty="0" err="1" smtClean="0"/>
            <a:t>Utang</a:t>
          </a:r>
          <a:r>
            <a:rPr lang="en-ID" dirty="0" smtClean="0"/>
            <a:t> </a:t>
          </a:r>
          <a:r>
            <a:rPr lang="en-ID" dirty="0" err="1" smtClean="0"/>
            <a:t>Piutang</a:t>
          </a:r>
          <a:r>
            <a:rPr lang="en-ID" dirty="0" smtClean="0"/>
            <a:t> ( </a:t>
          </a:r>
          <a:r>
            <a:rPr lang="en-ID" dirty="0" err="1" smtClean="0"/>
            <a:t>Riba</a:t>
          </a:r>
          <a:r>
            <a:rPr lang="en-ID" dirty="0" smtClean="0"/>
            <a:t> </a:t>
          </a:r>
          <a:r>
            <a:rPr lang="en-ID" dirty="0" err="1" smtClean="0"/>
            <a:t>Qard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Jahiliyah</a:t>
          </a:r>
          <a:r>
            <a:rPr lang="en-ID" dirty="0" smtClean="0"/>
            <a:t>)</a:t>
          </a:r>
          <a:endParaRPr lang="en-US" dirty="0"/>
        </a:p>
      </dgm:t>
    </dgm:pt>
    <dgm:pt modelId="{402E6337-0D37-4491-AE93-3EAF80019E9B}" type="parTrans" cxnId="{E743CD7D-8C3F-4CCC-AFEE-045D93568728}">
      <dgm:prSet/>
      <dgm:spPr/>
      <dgm:t>
        <a:bodyPr/>
        <a:lstStyle/>
        <a:p>
          <a:endParaRPr lang="en-US"/>
        </a:p>
      </dgm:t>
    </dgm:pt>
    <dgm:pt modelId="{07DE75B6-8B8B-4234-9354-310743E065B7}" type="sibTrans" cxnId="{E743CD7D-8C3F-4CCC-AFEE-045D93568728}">
      <dgm:prSet/>
      <dgm:spPr/>
      <dgm:t>
        <a:bodyPr/>
        <a:lstStyle/>
        <a:p>
          <a:endParaRPr lang="en-US"/>
        </a:p>
      </dgm:t>
    </dgm:pt>
    <dgm:pt modelId="{C201E832-294C-4E97-9D43-A00B2D71D069}">
      <dgm:prSet phldrT="[Text]"/>
      <dgm:spPr/>
      <dgm:t>
        <a:bodyPr/>
        <a:lstStyle/>
        <a:p>
          <a:r>
            <a:rPr lang="en-ID" dirty="0" err="1" smtClean="0"/>
            <a:t>Tahapan</a:t>
          </a:r>
          <a:r>
            <a:rPr lang="en-ID" dirty="0" smtClean="0"/>
            <a:t> </a:t>
          </a:r>
          <a:r>
            <a:rPr lang="en-ID" dirty="0" err="1" smtClean="0"/>
            <a:t>pelarangan</a:t>
          </a:r>
          <a:r>
            <a:rPr lang="en-ID" dirty="0" smtClean="0"/>
            <a:t> </a:t>
          </a:r>
          <a:r>
            <a:rPr lang="en-ID" dirty="0" err="1" smtClean="0"/>
            <a:t>Riba</a:t>
          </a:r>
          <a:r>
            <a:rPr lang="en-ID" dirty="0" smtClean="0"/>
            <a:t> : QS </a:t>
          </a:r>
          <a:r>
            <a:rPr lang="en-ID" dirty="0" err="1" smtClean="0"/>
            <a:t>Ar</a:t>
          </a:r>
          <a:r>
            <a:rPr lang="en-ID" dirty="0" smtClean="0"/>
            <a:t> Rum:3, An </a:t>
          </a:r>
          <a:r>
            <a:rPr lang="en-ID" dirty="0" err="1" smtClean="0"/>
            <a:t>Nisa</a:t>
          </a:r>
          <a:r>
            <a:rPr lang="en-ID" dirty="0" smtClean="0"/>
            <a:t> : 160-161, QS Ali Imran : 130,  QS Al </a:t>
          </a:r>
          <a:r>
            <a:rPr lang="en-ID" dirty="0" err="1" smtClean="0"/>
            <a:t>Baqarah</a:t>
          </a:r>
          <a:r>
            <a:rPr lang="en-ID" dirty="0" smtClean="0"/>
            <a:t> : 178-279</a:t>
          </a:r>
          <a:endParaRPr lang="en-US" dirty="0"/>
        </a:p>
      </dgm:t>
    </dgm:pt>
    <dgm:pt modelId="{720B80C4-92D3-4528-9944-8290ECCAFE25}" type="parTrans" cxnId="{86E61302-B967-4BEB-B6B3-26015180774A}">
      <dgm:prSet/>
      <dgm:spPr/>
      <dgm:t>
        <a:bodyPr/>
        <a:lstStyle/>
        <a:p>
          <a:endParaRPr lang="en-US"/>
        </a:p>
      </dgm:t>
    </dgm:pt>
    <dgm:pt modelId="{BDB86674-7A5B-4C63-A13C-1A7BE9CA7049}" type="sibTrans" cxnId="{86E61302-B967-4BEB-B6B3-26015180774A}">
      <dgm:prSet/>
      <dgm:spPr/>
      <dgm:t>
        <a:bodyPr/>
        <a:lstStyle/>
        <a:p>
          <a:endParaRPr lang="en-US"/>
        </a:p>
      </dgm:t>
    </dgm:pt>
    <dgm:pt modelId="{9A5BA1A4-2184-43A9-9DD7-723A7790CB46}">
      <dgm:prSet phldrT="[Text]"/>
      <dgm:spPr/>
      <dgm:t>
        <a:bodyPr/>
        <a:lstStyle/>
        <a:p>
          <a:r>
            <a:rPr lang="en-ID" dirty="0" err="1" smtClean="0"/>
            <a:t>Gharar</a:t>
          </a:r>
          <a:r>
            <a:rPr lang="en-ID" dirty="0" smtClean="0"/>
            <a:t>/</a:t>
          </a:r>
          <a:r>
            <a:rPr lang="en-ID" dirty="0" err="1" smtClean="0"/>
            <a:t>tidak</a:t>
          </a:r>
          <a:r>
            <a:rPr lang="en-ID" dirty="0" smtClean="0"/>
            <a:t> </a:t>
          </a:r>
          <a:r>
            <a:rPr lang="en-ID" dirty="0" err="1" smtClean="0"/>
            <a:t>jelas</a:t>
          </a:r>
          <a:endParaRPr lang="en-US" dirty="0"/>
        </a:p>
      </dgm:t>
    </dgm:pt>
    <dgm:pt modelId="{95DC1C7E-937D-46EA-ABB1-0D8BE7DFDD62}" type="parTrans" cxnId="{E98FEB5B-A180-48DD-9108-537C3A25D6E2}">
      <dgm:prSet/>
      <dgm:spPr/>
      <dgm:t>
        <a:bodyPr/>
        <a:lstStyle/>
        <a:p>
          <a:endParaRPr lang="en-US"/>
        </a:p>
      </dgm:t>
    </dgm:pt>
    <dgm:pt modelId="{A02D9B9A-E9C9-4C16-8A61-200C83C2B175}" type="sibTrans" cxnId="{E98FEB5B-A180-48DD-9108-537C3A25D6E2}">
      <dgm:prSet/>
      <dgm:spPr/>
      <dgm:t>
        <a:bodyPr/>
        <a:lstStyle/>
        <a:p>
          <a:endParaRPr lang="en-US"/>
        </a:p>
      </dgm:t>
    </dgm:pt>
    <dgm:pt modelId="{4BE33AC6-A98A-43D0-8261-216BC12FA684}">
      <dgm:prSet phldrT="[Text]"/>
      <dgm:spPr/>
      <dgm:t>
        <a:bodyPr/>
        <a:lstStyle/>
        <a:p>
          <a:r>
            <a:rPr lang="en-ID" dirty="0" err="1" smtClean="0"/>
            <a:t>Barang</a:t>
          </a:r>
          <a:r>
            <a:rPr lang="en-ID" dirty="0" smtClean="0"/>
            <a:t> yang </a:t>
          </a:r>
          <a:r>
            <a:rPr lang="en-ID" dirty="0" err="1" smtClean="0"/>
            <a:t>diperjualbelikan</a:t>
          </a:r>
          <a:r>
            <a:rPr lang="en-ID" dirty="0" smtClean="0"/>
            <a:t> </a:t>
          </a:r>
          <a:r>
            <a:rPr lang="en-ID" dirty="0" err="1" smtClean="0"/>
            <a:t>belum</a:t>
          </a:r>
          <a:r>
            <a:rPr lang="en-ID" dirty="0" smtClean="0"/>
            <a:t> </a:t>
          </a:r>
          <a:r>
            <a:rPr lang="en-ID" dirty="0" err="1" smtClean="0"/>
            <a:t>ada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potensi</a:t>
          </a:r>
          <a:r>
            <a:rPr lang="en-ID" dirty="0" smtClean="0"/>
            <a:t> </a:t>
          </a:r>
          <a:r>
            <a:rPr lang="en-ID" dirty="0" err="1" smtClean="0"/>
            <a:t>pengadannya</a:t>
          </a:r>
          <a:r>
            <a:rPr lang="en-ID" dirty="0" smtClean="0"/>
            <a:t> </a:t>
          </a:r>
          <a:r>
            <a:rPr lang="en-ID" dirty="0" err="1" smtClean="0"/>
            <a:t>sulit</a:t>
          </a:r>
          <a:endParaRPr lang="en-US" dirty="0"/>
        </a:p>
      </dgm:t>
    </dgm:pt>
    <dgm:pt modelId="{18DBB2FE-F5E6-4BB5-9F78-E783F12C3025}" type="parTrans" cxnId="{22B96849-8895-4CCB-ABA0-CCB9DD83D6D5}">
      <dgm:prSet/>
      <dgm:spPr/>
      <dgm:t>
        <a:bodyPr/>
        <a:lstStyle/>
        <a:p>
          <a:endParaRPr lang="en-US"/>
        </a:p>
      </dgm:t>
    </dgm:pt>
    <dgm:pt modelId="{1B118106-1CB5-42C1-B778-C9CBF2F534AF}" type="sibTrans" cxnId="{22B96849-8895-4CCB-ABA0-CCB9DD83D6D5}">
      <dgm:prSet/>
      <dgm:spPr/>
      <dgm:t>
        <a:bodyPr/>
        <a:lstStyle/>
        <a:p>
          <a:endParaRPr lang="en-US"/>
        </a:p>
      </dgm:t>
    </dgm:pt>
    <dgm:pt modelId="{E8276E10-31DB-4594-97C5-AA2E02063A85}">
      <dgm:prSet phldrT="[Text]"/>
      <dgm:spPr/>
      <dgm:t>
        <a:bodyPr/>
        <a:lstStyle/>
        <a:p>
          <a:r>
            <a:rPr lang="en-ID" dirty="0" err="1" smtClean="0"/>
            <a:t>Spekulasi</a:t>
          </a:r>
          <a:r>
            <a:rPr lang="en-ID" dirty="0" smtClean="0"/>
            <a:t> </a:t>
          </a:r>
          <a:r>
            <a:rPr lang="en-ID" dirty="0" err="1" smtClean="0"/>
            <a:t>tinggi</a:t>
          </a:r>
          <a:r>
            <a:rPr lang="en-ID" dirty="0" smtClean="0"/>
            <a:t> </a:t>
          </a:r>
          <a:endParaRPr lang="en-US" dirty="0"/>
        </a:p>
      </dgm:t>
    </dgm:pt>
    <dgm:pt modelId="{D38E9619-7165-437A-81E9-2D83433854C9}" type="parTrans" cxnId="{D659E20C-393E-4B6F-BB5B-54E2B15FE2EB}">
      <dgm:prSet/>
      <dgm:spPr/>
      <dgm:t>
        <a:bodyPr/>
        <a:lstStyle/>
        <a:p>
          <a:endParaRPr lang="en-US"/>
        </a:p>
      </dgm:t>
    </dgm:pt>
    <dgm:pt modelId="{BD818BDB-0FCE-46FD-9FE1-10A2FD882B65}" type="sibTrans" cxnId="{D659E20C-393E-4B6F-BB5B-54E2B15FE2EB}">
      <dgm:prSet/>
      <dgm:spPr/>
      <dgm:t>
        <a:bodyPr/>
        <a:lstStyle/>
        <a:p>
          <a:endParaRPr lang="en-US"/>
        </a:p>
      </dgm:t>
    </dgm:pt>
    <dgm:pt modelId="{0E779651-148A-469A-9A87-CAEA1D7BAB26}">
      <dgm:prSet phldrT="[Text]"/>
      <dgm:spPr/>
      <dgm:t>
        <a:bodyPr/>
        <a:lstStyle/>
        <a:p>
          <a:r>
            <a:rPr lang="en-ID" dirty="0" err="1" smtClean="0"/>
            <a:t>Tadlis</a:t>
          </a:r>
          <a:r>
            <a:rPr lang="en-ID" dirty="0" smtClean="0"/>
            <a:t> (</a:t>
          </a:r>
          <a:r>
            <a:rPr lang="en-ID" dirty="0" err="1" smtClean="0"/>
            <a:t>ada</a:t>
          </a:r>
          <a:r>
            <a:rPr lang="en-ID" dirty="0" smtClean="0"/>
            <a:t> </a:t>
          </a:r>
          <a:r>
            <a:rPr lang="en-ID" dirty="0" err="1" smtClean="0"/>
            <a:t>unsur</a:t>
          </a:r>
          <a:r>
            <a:rPr lang="en-ID" dirty="0" smtClean="0"/>
            <a:t> </a:t>
          </a:r>
          <a:r>
            <a:rPr lang="en-ID" dirty="0" err="1" smtClean="0"/>
            <a:t>pe</a:t>
          </a:r>
          <a:r>
            <a:rPr lang="en-ID" dirty="0" smtClean="0"/>
            <a:t> </a:t>
          </a:r>
          <a:r>
            <a:rPr lang="en-ID" dirty="0" err="1" smtClean="0"/>
            <a:t>nipuan</a:t>
          </a:r>
          <a:r>
            <a:rPr lang="en-ID" dirty="0" smtClean="0"/>
            <a:t>)</a:t>
          </a:r>
          <a:endParaRPr lang="en-US" dirty="0"/>
        </a:p>
      </dgm:t>
    </dgm:pt>
    <dgm:pt modelId="{4820CF4F-231E-4764-A3C3-6B9F0EA2CCDE}" type="parTrans" cxnId="{518AFA9F-A4B9-4194-A2FE-594FDD664CA2}">
      <dgm:prSet/>
      <dgm:spPr/>
      <dgm:t>
        <a:bodyPr/>
        <a:lstStyle/>
        <a:p>
          <a:endParaRPr lang="en-US"/>
        </a:p>
      </dgm:t>
    </dgm:pt>
    <dgm:pt modelId="{B827AC7B-8E01-4844-9559-36EDDEB6B927}" type="sibTrans" cxnId="{518AFA9F-A4B9-4194-A2FE-594FDD664CA2}">
      <dgm:prSet/>
      <dgm:spPr/>
      <dgm:t>
        <a:bodyPr/>
        <a:lstStyle/>
        <a:p>
          <a:endParaRPr lang="en-US"/>
        </a:p>
      </dgm:t>
    </dgm:pt>
    <dgm:pt modelId="{1870660F-483E-4D3B-935F-E76F217C2962}">
      <dgm:prSet phldrT="[Text]"/>
      <dgm:spPr/>
      <dgm:t>
        <a:bodyPr/>
        <a:lstStyle/>
        <a:p>
          <a:r>
            <a:rPr lang="en-ID" dirty="0" err="1" smtClean="0"/>
            <a:t>Tadlis</a:t>
          </a:r>
          <a:r>
            <a:rPr lang="en-ID" dirty="0" smtClean="0"/>
            <a:t> </a:t>
          </a:r>
          <a:r>
            <a:rPr lang="en-ID" dirty="0" err="1" smtClean="0"/>
            <a:t>kuantitas</a:t>
          </a:r>
          <a:endParaRPr lang="en-US" dirty="0"/>
        </a:p>
      </dgm:t>
    </dgm:pt>
    <dgm:pt modelId="{9B0AC670-23A9-4501-83C6-89DBC1C46682}" type="parTrans" cxnId="{6C7692D8-6C38-4E60-A16B-D36A25A73833}">
      <dgm:prSet/>
      <dgm:spPr/>
      <dgm:t>
        <a:bodyPr/>
        <a:lstStyle/>
        <a:p>
          <a:endParaRPr lang="en-US"/>
        </a:p>
      </dgm:t>
    </dgm:pt>
    <dgm:pt modelId="{BB490E3F-6924-4365-8960-014706296EDD}" type="sibTrans" cxnId="{6C7692D8-6C38-4E60-A16B-D36A25A73833}">
      <dgm:prSet/>
      <dgm:spPr/>
      <dgm:t>
        <a:bodyPr/>
        <a:lstStyle/>
        <a:p>
          <a:endParaRPr lang="en-US"/>
        </a:p>
      </dgm:t>
    </dgm:pt>
    <dgm:pt modelId="{5554DA20-7E67-4928-8ABF-4C4ED5E47E2B}">
      <dgm:prSet phldrT="[Text]"/>
      <dgm:spPr/>
      <dgm:t>
        <a:bodyPr/>
        <a:lstStyle/>
        <a:p>
          <a:r>
            <a:rPr lang="en-ID" dirty="0" err="1" smtClean="0"/>
            <a:t>Tadlis</a:t>
          </a:r>
          <a:r>
            <a:rPr lang="en-ID" dirty="0" smtClean="0"/>
            <a:t> </a:t>
          </a:r>
          <a:r>
            <a:rPr lang="en-ID" dirty="0" err="1" smtClean="0"/>
            <a:t>Kualitas</a:t>
          </a:r>
          <a:endParaRPr lang="en-US" dirty="0"/>
        </a:p>
      </dgm:t>
    </dgm:pt>
    <dgm:pt modelId="{66DF6B6E-D931-47F3-9F84-F42A4A69CE6C}" type="parTrans" cxnId="{472371F0-9043-4FA0-ABD3-CB0F0433D50C}">
      <dgm:prSet/>
      <dgm:spPr/>
      <dgm:t>
        <a:bodyPr/>
        <a:lstStyle/>
        <a:p>
          <a:endParaRPr lang="en-US"/>
        </a:p>
      </dgm:t>
    </dgm:pt>
    <dgm:pt modelId="{7563ED7E-BCDE-4734-BD9D-D97401EA7264}" type="sibTrans" cxnId="{472371F0-9043-4FA0-ABD3-CB0F0433D50C}">
      <dgm:prSet/>
      <dgm:spPr/>
      <dgm:t>
        <a:bodyPr/>
        <a:lstStyle/>
        <a:p>
          <a:endParaRPr lang="en-US"/>
        </a:p>
      </dgm:t>
    </dgm:pt>
    <dgm:pt modelId="{18CF8E24-792B-41E5-90CE-75EB1A7041E3}">
      <dgm:prSet phldrT="[Text]"/>
      <dgm:spPr/>
      <dgm:t>
        <a:bodyPr/>
        <a:lstStyle/>
        <a:p>
          <a:r>
            <a:rPr lang="en-ID" dirty="0" err="1" smtClean="0"/>
            <a:t>Barang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jasa</a:t>
          </a:r>
          <a:r>
            <a:rPr lang="en-ID" dirty="0" smtClean="0"/>
            <a:t> yang </a:t>
          </a:r>
          <a:r>
            <a:rPr lang="en-ID" dirty="0" err="1" smtClean="0"/>
            <a:t>diperjualbelikan</a:t>
          </a:r>
          <a:r>
            <a:rPr lang="en-ID" dirty="0" smtClean="0"/>
            <a:t> </a:t>
          </a:r>
          <a:r>
            <a:rPr lang="en-ID" dirty="0" err="1" smtClean="0"/>
            <a:t>tidak</a:t>
          </a:r>
          <a:r>
            <a:rPr lang="en-ID" dirty="0" smtClean="0"/>
            <a:t> </a:t>
          </a:r>
          <a:r>
            <a:rPr lang="en-ID" dirty="0" err="1" smtClean="0"/>
            <a:t>jelas</a:t>
          </a:r>
          <a:endParaRPr lang="en-US" dirty="0"/>
        </a:p>
      </dgm:t>
    </dgm:pt>
    <dgm:pt modelId="{53A17DEC-2FB5-430E-BD1F-2B542D35A1DF}" type="parTrans" cxnId="{43F002C4-ABED-4C3E-BCAE-7E4F5A937E16}">
      <dgm:prSet/>
      <dgm:spPr/>
      <dgm:t>
        <a:bodyPr/>
        <a:lstStyle/>
        <a:p>
          <a:endParaRPr lang="en-US"/>
        </a:p>
      </dgm:t>
    </dgm:pt>
    <dgm:pt modelId="{7CFE94FB-21B0-408C-8087-A6B470065D3E}" type="sibTrans" cxnId="{43F002C4-ABED-4C3E-BCAE-7E4F5A937E16}">
      <dgm:prSet/>
      <dgm:spPr/>
      <dgm:t>
        <a:bodyPr/>
        <a:lstStyle/>
        <a:p>
          <a:endParaRPr lang="en-US"/>
        </a:p>
      </dgm:t>
    </dgm:pt>
    <dgm:pt modelId="{2CA1BBCA-1A3E-4AF0-95EF-54AD5444FB38}">
      <dgm:prSet phldrT="[Text]"/>
      <dgm:spPr/>
      <dgm:t>
        <a:bodyPr/>
        <a:lstStyle/>
        <a:p>
          <a:r>
            <a:rPr lang="en-ID" dirty="0" err="1" smtClean="0"/>
            <a:t>Barang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jasa</a:t>
          </a:r>
          <a:r>
            <a:rPr lang="en-ID" dirty="0" smtClean="0"/>
            <a:t> yang </a:t>
          </a:r>
          <a:r>
            <a:rPr lang="en-ID" dirty="0" err="1" smtClean="0"/>
            <a:t>diperjualbelikan</a:t>
          </a:r>
          <a:r>
            <a:rPr lang="en-ID" dirty="0" smtClean="0"/>
            <a:t> </a:t>
          </a:r>
          <a:r>
            <a:rPr lang="en-ID" dirty="0" err="1" smtClean="0"/>
            <a:t>tidak</a:t>
          </a:r>
          <a:r>
            <a:rPr lang="en-ID" dirty="0" smtClean="0"/>
            <a:t> </a:t>
          </a:r>
          <a:r>
            <a:rPr lang="en-ID" dirty="0" err="1" smtClean="0"/>
            <a:t>dapat</a:t>
          </a:r>
          <a:r>
            <a:rPr lang="en-ID" dirty="0" smtClean="0"/>
            <a:t> </a:t>
          </a:r>
          <a:r>
            <a:rPr lang="en-ID" dirty="0" err="1" smtClean="0"/>
            <a:t>diserahkan</a:t>
          </a:r>
          <a:endParaRPr lang="en-US" dirty="0"/>
        </a:p>
      </dgm:t>
    </dgm:pt>
    <dgm:pt modelId="{8AA18FC5-E0BB-4B22-93A9-CEF29A6568F6}" type="parTrans" cxnId="{90FB216A-6DE9-4FF5-8065-AD255918C921}">
      <dgm:prSet/>
      <dgm:spPr/>
      <dgm:t>
        <a:bodyPr/>
        <a:lstStyle/>
        <a:p>
          <a:endParaRPr lang="en-US"/>
        </a:p>
      </dgm:t>
    </dgm:pt>
    <dgm:pt modelId="{4EFB7176-7D66-4386-AAE8-ECF1D04D47B6}" type="sibTrans" cxnId="{90FB216A-6DE9-4FF5-8065-AD255918C921}">
      <dgm:prSet/>
      <dgm:spPr/>
      <dgm:t>
        <a:bodyPr/>
        <a:lstStyle/>
        <a:p>
          <a:endParaRPr lang="en-US"/>
        </a:p>
      </dgm:t>
    </dgm:pt>
    <dgm:pt modelId="{B8529C3B-6D9D-46E9-BE22-D2E270B80D62}">
      <dgm:prSet phldrT="[Text]"/>
      <dgm:spPr/>
      <dgm:t>
        <a:bodyPr/>
        <a:lstStyle/>
        <a:p>
          <a:r>
            <a:rPr lang="en-ID" dirty="0" err="1" smtClean="0"/>
            <a:t>Tadlis</a:t>
          </a:r>
          <a:r>
            <a:rPr lang="en-ID" dirty="0" smtClean="0"/>
            <a:t> </a:t>
          </a:r>
          <a:r>
            <a:rPr lang="en-ID" dirty="0" err="1" smtClean="0"/>
            <a:t>Harga</a:t>
          </a:r>
          <a:endParaRPr lang="en-US" dirty="0"/>
        </a:p>
      </dgm:t>
    </dgm:pt>
    <dgm:pt modelId="{FFA94FC8-E1C5-4CB1-9179-447ED1E2F6E0}" type="parTrans" cxnId="{E574F69D-00D8-4231-997D-D442AC8127F9}">
      <dgm:prSet/>
      <dgm:spPr/>
      <dgm:t>
        <a:bodyPr/>
        <a:lstStyle/>
        <a:p>
          <a:endParaRPr lang="en-US"/>
        </a:p>
      </dgm:t>
    </dgm:pt>
    <dgm:pt modelId="{F126B62F-EDE0-4CF8-A9BB-A7EC14155FDE}" type="sibTrans" cxnId="{E574F69D-00D8-4231-997D-D442AC8127F9}">
      <dgm:prSet/>
      <dgm:spPr/>
      <dgm:t>
        <a:bodyPr/>
        <a:lstStyle/>
        <a:p>
          <a:endParaRPr lang="en-US"/>
        </a:p>
      </dgm:t>
    </dgm:pt>
    <dgm:pt modelId="{03E9AF08-F94A-4589-8CAA-765AD61F50E5}">
      <dgm:prSet phldrT="[Text]"/>
      <dgm:spPr/>
      <dgm:t>
        <a:bodyPr/>
        <a:lstStyle/>
        <a:p>
          <a:r>
            <a:rPr lang="en-ID" dirty="0" err="1" smtClean="0"/>
            <a:t>Tadlis</a:t>
          </a:r>
          <a:r>
            <a:rPr lang="en-ID" dirty="0" smtClean="0"/>
            <a:t> </a:t>
          </a:r>
          <a:r>
            <a:rPr lang="en-ID" dirty="0" err="1" smtClean="0"/>
            <a:t>Penyerahan</a:t>
          </a:r>
          <a:endParaRPr lang="en-US" dirty="0"/>
        </a:p>
      </dgm:t>
    </dgm:pt>
    <dgm:pt modelId="{B3202424-31B5-4810-A448-F18D4A43EF3F}" type="parTrans" cxnId="{F965CFFE-3B09-4524-A5AF-763B4A865299}">
      <dgm:prSet/>
      <dgm:spPr/>
      <dgm:t>
        <a:bodyPr/>
        <a:lstStyle/>
        <a:p>
          <a:endParaRPr lang="en-US"/>
        </a:p>
      </dgm:t>
    </dgm:pt>
    <dgm:pt modelId="{5EA39FFF-F961-4703-A264-8CBF791F5602}" type="sibTrans" cxnId="{F965CFFE-3B09-4524-A5AF-763B4A865299}">
      <dgm:prSet/>
      <dgm:spPr/>
      <dgm:t>
        <a:bodyPr/>
        <a:lstStyle/>
        <a:p>
          <a:endParaRPr lang="en-US"/>
        </a:p>
      </dgm:t>
    </dgm:pt>
    <dgm:pt modelId="{206F7AE6-6ED0-4551-8CC0-28069B4D8902}" type="pres">
      <dgm:prSet presAssocID="{47806A32-86EA-40E0-968A-8B60CFCBD5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E79E9-E857-4A52-A9F8-BDA8AFDC51BB}" type="pres">
      <dgm:prSet presAssocID="{F1B61E4E-8524-4812-BB3B-68AB537581E8}" presName="composite" presStyleCnt="0"/>
      <dgm:spPr/>
    </dgm:pt>
    <dgm:pt modelId="{32C003B3-14F9-4F2E-A536-6E124E5AE635}" type="pres">
      <dgm:prSet presAssocID="{F1B61E4E-8524-4812-BB3B-68AB537581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67B21-3FA3-4933-B1CD-E759476D92CD}" type="pres">
      <dgm:prSet presAssocID="{F1B61E4E-8524-4812-BB3B-68AB537581E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33DCA-615D-44C7-92C9-DFE5E33F14EA}" type="pres">
      <dgm:prSet presAssocID="{9B6AC130-139A-4CFA-B2EC-E3A0841D3D32}" presName="space" presStyleCnt="0"/>
      <dgm:spPr/>
    </dgm:pt>
    <dgm:pt modelId="{921ADC7F-D998-4C3B-A870-293AF288C6E4}" type="pres">
      <dgm:prSet presAssocID="{9A5BA1A4-2184-43A9-9DD7-723A7790CB46}" presName="composite" presStyleCnt="0"/>
      <dgm:spPr/>
    </dgm:pt>
    <dgm:pt modelId="{3E72874C-31CD-49F8-A494-F1B9B2D734CC}" type="pres">
      <dgm:prSet presAssocID="{9A5BA1A4-2184-43A9-9DD7-723A7790CB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7913F-DB1D-436A-87DD-68EEB252E3E6}" type="pres">
      <dgm:prSet presAssocID="{9A5BA1A4-2184-43A9-9DD7-723A7790CB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A8559-E954-4236-803D-B5D8EDDA47B3}" type="pres">
      <dgm:prSet presAssocID="{A02D9B9A-E9C9-4C16-8A61-200C83C2B175}" presName="space" presStyleCnt="0"/>
      <dgm:spPr/>
    </dgm:pt>
    <dgm:pt modelId="{022B990A-7F45-4BD9-924B-1EAF4B7925D3}" type="pres">
      <dgm:prSet presAssocID="{0E779651-148A-469A-9A87-CAEA1D7BAB26}" presName="composite" presStyleCnt="0"/>
      <dgm:spPr/>
    </dgm:pt>
    <dgm:pt modelId="{946B1054-73ED-4B5B-89B7-7C1D65A9E5AB}" type="pres">
      <dgm:prSet presAssocID="{0E779651-148A-469A-9A87-CAEA1D7BAB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F66AE-FA76-4921-BC48-3847D77A2585}" type="pres">
      <dgm:prSet presAssocID="{0E779651-148A-469A-9A87-CAEA1D7BAB2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295BCE-CC7D-43D9-B019-80CA58E9744C}" type="presOf" srcId="{9A5BA1A4-2184-43A9-9DD7-723A7790CB46}" destId="{3E72874C-31CD-49F8-A494-F1B9B2D734CC}" srcOrd="0" destOrd="0" presId="urn:microsoft.com/office/officeart/2005/8/layout/hList1"/>
    <dgm:cxn modelId="{04EDB0D5-7335-4E06-B23C-990505ECCB45}" type="presOf" srcId="{B8529C3B-6D9D-46E9-BE22-D2E270B80D62}" destId="{118F66AE-FA76-4921-BC48-3847D77A2585}" srcOrd="0" destOrd="2" presId="urn:microsoft.com/office/officeart/2005/8/layout/hList1"/>
    <dgm:cxn modelId="{6C7692D8-6C38-4E60-A16B-D36A25A73833}" srcId="{0E779651-148A-469A-9A87-CAEA1D7BAB26}" destId="{1870660F-483E-4D3B-935F-E76F217C2962}" srcOrd="0" destOrd="0" parTransId="{9B0AC670-23A9-4501-83C6-89DBC1C46682}" sibTransId="{BB490E3F-6924-4365-8960-014706296EDD}"/>
    <dgm:cxn modelId="{E98FEB5B-A180-48DD-9108-537C3A25D6E2}" srcId="{47806A32-86EA-40E0-968A-8B60CFCBD5D7}" destId="{9A5BA1A4-2184-43A9-9DD7-723A7790CB46}" srcOrd="1" destOrd="0" parTransId="{95DC1C7E-937D-46EA-ABB1-0D8BE7DFDD62}" sibTransId="{A02D9B9A-E9C9-4C16-8A61-200C83C2B175}"/>
    <dgm:cxn modelId="{C3DECF95-FFD9-4E19-86E3-1B428A088799}" type="presOf" srcId="{F1B61E4E-8524-4812-BB3B-68AB537581E8}" destId="{32C003B3-14F9-4F2E-A536-6E124E5AE635}" srcOrd="0" destOrd="0" presId="urn:microsoft.com/office/officeart/2005/8/layout/hList1"/>
    <dgm:cxn modelId="{D659E20C-393E-4B6F-BB5B-54E2B15FE2EB}" srcId="{9A5BA1A4-2184-43A9-9DD7-723A7790CB46}" destId="{E8276E10-31DB-4594-97C5-AA2E02063A85}" srcOrd="3" destOrd="0" parTransId="{D38E9619-7165-437A-81E9-2D83433854C9}" sibTransId="{BD818BDB-0FCE-46FD-9FE1-10A2FD882B65}"/>
    <dgm:cxn modelId="{0138A600-7851-4681-AE9A-45C545354F92}" type="presOf" srcId="{03E9AF08-F94A-4589-8CAA-765AD61F50E5}" destId="{118F66AE-FA76-4921-BC48-3847D77A2585}" srcOrd="0" destOrd="3" presId="urn:microsoft.com/office/officeart/2005/8/layout/hList1"/>
    <dgm:cxn modelId="{43F002C4-ABED-4C3E-BCAE-7E4F5A937E16}" srcId="{9A5BA1A4-2184-43A9-9DD7-723A7790CB46}" destId="{18CF8E24-792B-41E5-90CE-75EB1A7041E3}" srcOrd="1" destOrd="0" parTransId="{53A17DEC-2FB5-430E-BD1F-2B542D35A1DF}" sibTransId="{7CFE94FB-21B0-408C-8087-A6B470065D3E}"/>
    <dgm:cxn modelId="{F965CFFE-3B09-4524-A5AF-763B4A865299}" srcId="{0E779651-148A-469A-9A87-CAEA1D7BAB26}" destId="{03E9AF08-F94A-4589-8CAA-765AD61F50E5}" srcOrd="3" destOrd="0" parTransId="{B3202424-31B5-4810-A448-F18D4A43EF3F}" sibTransId="{5EA39FFF-F961-4703-A264-8CBF791F5602}"/>
    <dgm:cxn modelId="{472371F0-9043-4FA0-ABD3-CB0F0433D50C}" srcId="{0E779651-148A-469A-9A87-CAEA1D7BAB26}" destId="{5554DA20-7E67-4928-8ABF-4C4ED5E47E2B}" srcOrd="1" destOrd="0" parTransId="{66DF6B6E-D931-47F3-9F84-F42A4A69CE6C}" sibTransId="{7563ED7E-BCDE-4734-BD9D-D97401EA7264}"/>
    <dgm:cxn modelId="{E3E2F327-018F-4652-9A02-C6D12985BA5C}" type="presOf" srcId="{4BE33AC6-A98A-43D0-8261-216BC12FA684}" destId="{6A57913F-DB1D-436A-87DD-68EEB252E3E6}" srcOrd="0" destOrd="0" presId="urn:microsoft.com/office/officeart/2005/8/layout/hList1"/>
    <dgm:cxn modelId="{E574F69D-00D8-4231-997D-D442AC8127F9}" srcId="{0E779651-148A-469A-9A87-CAEA1D7BAB26}" destId="{B8529C3B-6D9D-46E9-BE22-D2E270B80D62}" srcOrd="2" destOrd="0" parTransId="{FFA94FC8-E1C5-4CB1-9179-447ED1E2F6E0}" sibTransId="{F126B62F-EDE0-4CF8-A9BB-A7EC14155FDE}"/>
    <dgm:cxn modelId="{F4CABCCF-E967-4181-938D-74927AA831F2}" type="presOf" srcId="{5554DA20-7E67-4928-8ABF-4C4ED5E47E2B}" destId="{118F66AE-FA76-4921-BC48-3847D77A2585}" srcOrd="0" destOrd="1" presId="urn:microsoft.com/office/officeart/2005/8/layout/hList1"/>
    <dgm:cxn modelId="{90FB216A-6DE9-4FF5-8065-AD255918C921}" srcId="{9A5BA1A4-2184-43A9-9DD7-723A7790CB46}" destId="{2CA1BBCA-1A3E-4AF0-95EF-54AD5444FB38}" srcOrd="2" destOrd="0" parTransId="{8AA18FC5-E0BB-4B22-93A9-CEF29A6568F6}" sibTransId="{4EFB7176-7D66-4386-AAE8-ECF1D04D47B6}"/>
    <dgm:cxn modelId="{154D56B9-5A1F-43E2-88C7-06CA449C20A5}" type="presOf" srcId="{1870660F-483E-4D3B-935F-E76F217C2962}" destId="{118F66AE-FA76-4921-BC48-3847D77A2585}" srcOrd="0" destOrd="0" presId="urn:microsoft.com/office/officeart/2005/8/layout/hList1"/>
    <dgm:cxn modelId="{04514226-2493-4F23-9628-B02A94B03610}" type="presOf" srcId="{2CA1BBCA-1A3E-4AF0-95EF-54AD5444FB38}" destId="{6A57913F-DB1D-436A-87DD-68EEB252E3E6}" srcOrd="0" destOrd="2" presId="urn:microsoft.com/office/officeart/2005/8/layout/hList1"/>
    <dgm:cxn modelId="{E743CD7D-8C3F-4CCC-AFEE-045D93568728}" srcId="{F1B61E4E-8524-4812-BB3B-68AB537581E8}" destId="{2101BDA5-041F-49FE-AFEB-25149B2E80AC}" srcOrd="0" destOrd="0" parTransId="{402E6337-0D37-4491-AE93-3EAF80019E9B}" sibTransId="{07DE75B6-8B8B-4234-9354-310743E065B7}"/>
    <dgm:cxn modelId="{3562D68F-C4B6-409A-901B-4269A2861A94}" type="presOf" srcId="{E8276E10-31DB-4594-97C5-AA2E02063A85}" destId="{6A57913F-DB1D-436A-87DD-68EEB252E3E6}" srcOrd="0" destOrd="3" presId="urn:microsoft.com/office/officeart/2005/8/layout/hList1"/>
    <dgm:cxn modelId="{86E61302-B967-4BEB-B6B3-26015180774A}" srcId="{F1B61E4E-8524-4812-BB3B-68AB537581E8}" destId="{C201E832-294C-4E97-9D43-A00B2D71D069}" srcOrd="1" destOrd="0" parTransId="{720B80C4-92D3-4528-9944-8290ECCAFE25}" sibTransId="{BDB86674-7A5B-4C63-A13C-1A7BE9CA7049}"/>
    <dgm:cxn modelId="{4F09FB5D-C9DC-47D6-912D-F7627C7CA69A}" type="presOf" srcId="{C201E832-294C-4E97-9D43-A00B2D71D069}" destId="{CE167B21-3FA3-4933-B1CD-E759476D92CD}" srcOrd="0" destOrd="1" presId="urn:microsoft.com/office/officeart/2005/8/layout/hList1"/>
    <dgm:cxn modelId="{A869BBFC-1C11-4D9D-91C2-1BC2D0A8B54D}" type="presOf" srcId="{18CF8E24-792B-41E5-90CE-75EB1A7041E3}" destId="{6A57913F-DB1D-436A-87DD-68EEB252E3E6}" srcOrd="0" destOrd="1" presId="urn:microsoft.com/office/officeart/2005/8/layout/hList1"/>
    <dgm:cxn modelId="{DFA9357D-0908-4101-B819-C9B92AD2D2EA}" type="presOf" srcId="{0E779651-148A-469A-9A87-CAEA1D7BAB26}" destId="{946B1054-73ED-4B5B-89B7-7C1D65A9E5AB}" srcOrd="0" destOrd="0" presId="urn:microsoft.com/office/officeart/2005/8/layout/hList1"/>
    <dgm:cxn modelId="{22B96849-8895-4CCB-ABA0-CCB9DD83D6D5}" srcId="{9A5BA1A4-2184-43A9-9DD7-723A7790CB46}" destId="{4BE33AC6-A98A-43D0-8261-216BC12FA684}" srcOrd="0" destOrd="0" parTransId="{18DBB2FE-F5E6-4BB5-9F78-E783F12C3025}" sibTransId="{1B118106-1CB5-42C1-B778-C9CBF2F534AF}"/>
    <dgm:cxn modelId="{518AFA9F-A4B9-4194-A2FE-594FDD664CA2}" srcId="{47806A32-86EA-40E0-968A-8B60CFCBD5D7}" destId="{0E779651-148A-469A-9A87-CAEA1D7BAB26}" srcOrd="2" destOrd="0" parTransId="{4820CF4F-231E-4764-A3C3-6B9F0EA2CCDE}" sibTransId="{B827AC7B-8E01-4844-9559-36EDDEB6B927}"/>
    <dgm:cxn modelId="{7FE91929-56A6-4FE1-AEC9-C1EBAD0CBA05}" type="presOf" srcId="{47806A32-86EA-40E0-968A-8B60CFCBD5D7}" destId="{206F7AE6-6ED0-4551-8CC0-28069B4D8902}" srcOrd="0" destOrd="0" presId="urn:microsoft.com/office/officeart/2005/8/layout/hList1"/>
    <dgm:cxn modelId="{4F764579-9DC3-4892-964D-440A087D0EAB}" type="presOf" srcId="{2101BDA5-041F-49FE-AFEB-25149B2E80AC}" destId="{CE167B21-3FA3-4933-B1CD-E759476D92CD}" srcOrd="0" destOrd="0" presId="urn:microsoft.com/office/officeart/2005/8/layout/hList1"/>
    <dgm:cxn modelId="{5D348BFB-4164-49E1-A154-6BFE05F29ECE}" srcId="{47806A32-86EA-40E0-968A-8B60CFCBD5D7}" destId="{F1B61E4E-8524-4812-BB3B-68AB537581E8}" srcOrd="0" destOrd="0" parTransId="{830CF0D2-4555-44B6-89BC-EBCB04C8A3D1}" sibTransId="{9B6AC130-139A-4CFA-B2EC-E3A0841D3D32}"/>
    <dgm:cxn modelId="{9DD18A18-7DAA-4BEB-9364-8A013A35550D}" type="presParOf" srcId="{206F7AE6-6ED0-4551-8CC0-28069B4D8902}" destId="{3DCE79E9-E857-4A52-A9F8-BDA8AFDC51BB}" srcOrd="0" destOrd="0" presId="urn:microsoft.com/office/officeart/2005/8/layout/hList1"/>
    <dgm:cxn modelId="{F2FCE3A5-11B5-451D-B3BE-A1F947D2A65C}" type="presParOf" srcId="{3DCE79E9-E857-4A52-A9F8-BDA8AFDC51BB}" destId="{32C003B3-14F9-4F2E-A536-6E124E5AE635}" srcOrd="0" destOrd="0" presId="urn:microsoft.com/office/officeart/2005/8/layout/hList1"/>
    <dgm:cxn modelId="{6CD13BE7-4B2B-4244-AE50-BE98F29744EF}" type="presParOf" srcId="{3DCE79E9-E857-4A52-A9F8-BDA8AFDC51BB}" destId="{CE167B21-3FA3-4933-B1CD-E759476D92CD}" srcOrd="1" destOrd="0" presId="urn:microsoft.com/office/officeart/2005/8/layout/hList1"/>
    <dgm:cxn modelId="{23136F20-35E1-4688-BD91-75D0D099A99F}" type="presParOf" srcId="{206F7AE6-6ED0-4551-8CC0-28069B4D8902}" destId="{54333DCA-615D-44C7-92C9-DFE5E33F14EA}" srcOrd="1" destOrd="0" presId="urn:microsoft.com/office/officeart/2005/8/layout/hList1"/>
    <dgm:cxn modelId="{3B2A094D-4962-4948-996B-B9001EC36738}" type="presParOf" srcId="{206F7AE6-6ED0-4551-8CC0-28069B4D8902}" destId="{921ADC7F-D998-4C3B-A870-293AF288C6E4}" srcOrd="2" destOrd="0" presId="urn:microsoft.com/office/officeart/2005/8/layout/hList1"/>
    <dgm:cxn modelId="{29FA73E8-A419-4D56-8E93-62BE1748E4FD}" type="presParOf" srcId="{921ADC7F-D998-4C3B-A870-293AF288C6E4}" destId="{3E72874C-31CD-49F8-A494-F1B9B2D734CC}" srcOrd="0" destOrd="0" presId="urn:microsoft.com/office/officeart/2005/8/layout/hList1"/>
    <dgm:cxn modelId="{C2F1C865-B833-4539-8BDF-8E067B24CE25}" type="presParOf" srcId="{921ADC7F-D998-4C3B-A870-293AF288C6E4}" destId="{6A57913F-DB1D-436A-87DD-68EEB252E3E6}" srcOrd="1" destOrd="0" presId="urn:microsoft.com/office/officeart/2005/8/layout/hList1"/>
    <dgm:cxn modelId="{9154564A-5441-4925-8123-3C9C660D649A}" type="presParOf" srcId="{206F7AE6-6ED0-4551-8CC0-28069B4D8902}" destId="{C87A8559-E954-4236-803D-B5D8EDDA47B3}" srcOrd="3" destOrd="0" presId="urn:microsoft.com/office/officeart/2005/8/layout/hList1"/>
    <dgm:cxn modelId="{24C6846A-17D9-4750-B9E9-F348648E08D9}" type="presParOf" srcId="{206F7AE6-6ED0-4551-8CC0-28069B4D8902}" destId="{022B990A-7F45-4BD9-924B-1EAF4B7925D3}" srcOrd="4" destOrd="0" presId="urn:microsoft.com/office/officeart/2005/8/layout/hList1"/>
    <dgm:cxn modelId="{D6C1D4F8-8F90-4FF7-AB86-C2FCA0310197}" type="presParOf" srcId="{022B990A-7F45-4BD9-924B-1EAF4B7925D3}" destId="{946B1054-73ED-4B5B-89B7-7C1D65A9E5AB}" srcOrd="0" destOrd="0" presId="urn:microsoft.com/office/officeart/2005/8/layout/hList1"/>
    <dgm:cxn modelId="{4CC1219F-E562-43C1-81C3-753C81A7DA3C}" type="presParOf" srcId="{022B990A-7F45-4BD9-924B-1EAF4B7925D3}" destId="{118F66AE-FA76-4921-BC48-3847D77A25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28FD2-9C22-4256-8C2C-5780FDF1B01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9CAE8-CB46-44CD-8017-E1D35541A5C0}">
      <dgm:prSet phldrT="[Text]"/>
      <dgm:spPr/>
      <dgm:t>
        <a:bodyPr/>
        <a:lstStyle/>
        <a:p>
          <a:r>
            <a:rPr lang="en-ID" dirty="0" smtClean="0"/>
            <a:t>Arab Utara  (</a:t>
          </a:r>
          <a:r>
            <a:rPr lang="en-ID" dirty="0" err="1" smtClean="0"/>
            <a:t>Siria</a:t>
          </a:r>
          <a:r>
            <a:rPr lang="en-ID" dirty="0" smtClean="0"/>
            <a:t>, Jordan, </a:t>
          </a:r>
          <a:r>
            <a:rPr lang="en-ID" dirty="0" err="1" smtClean="0"/>
            <a:t>Palestina</a:t>
          </a:r>
          <a:r>
            <a:rPr lang="en-ID" dirty="0" smtClean="0"/>
            <a:t>, </a:t>
          </a:r>
          <a:r>
            <a:rPr lang="en-ID" dirty="0" err="1" smtClean="0"/>
            <a:t>Irak</a:t>
          </a:r>
          <a:r>
            <a:rPr lang="en-ID" dirty="0" smtClean="0"/>
            <a:t>)</a:t>
          </a:r>
          <a:endParaRPr lang="en-US" dirty="0"/>
        </a:p>
      </dgm:t>
    </dgm:pt>
    <dgm:pt modelId="{DEED76F4-A2F5-447F-8329-A1080C5A0EC1}" type="parTrans" cxnId="{05A32379-E0D3-4006-B87D-60E75CB677B9}">
      <dgm:prSet/>
      <dgm:spPr/>
      <dgm:t>
        <a:bodyPr/>
        <a:lstStyle/>
        <a:p>
          <a:endParaRPr lang="en-US"/>
        </a:p>
      </dgm:t>
    </dgm:pt>
    <dgm:pt modelId="{6E864C7B-62B7-445C-A34A-AD72BDF1E48B}" type="sibTrans" cxnId="{05A32379-E0D3-4006-B87D-60E75CB677B9}">
      <dgm:prSet/>
      <dgm:spPr/>
      <dgm:t>
        <a:bodyPr/>
        <a:lstStyle/>
        <a:p>
          <a:endParaRPr lang="en-US"/>
        </a:p>
      </dgm:t>
    </dgm:pt>
    <dgm:pt modelId="{32DE0AEB-E3A6-4AF8-814A-F3A1FF0F6A79}">
      <dgm:prSet phldrT="[Text]"/>
      <dgm:spPr/>
      <dgm:t>
        <a:bodyPr/>
        <a:lstStyle/>
        <a:p>
          <a:r>
            <a:rPr lang="en-ID" dirty="0" err="1" smtClean="0"/>
            <a:t>Miyak</a:t>
          </a:r>
          <a:r>
            <a:rPr lang="en-ID" dirty="0" smtClean="0"/>
            <a:t> </a:t>
          </a:r>
          <a:r>
            <a:rPr lang="en-ID" dirty="0" err="1" smtClean="0"/>
            <a:t>Zaitun</a:t>
          </a:r>
          <a:endParaRPr lang="en-US" dirty="0"/>
        </a:p>
      </dgm:t>
    </dgm:pt>
    <dgm:pt modelId="{61FA7F32-D3E4-4C55-9402-16F36419C3AA}" type="parTrans" cxnId="{EC799AA5-D5A1-4C97-8CB4-2428C29FC4E3}">
      <dgm:prSet/>
      <dgm:spPr/>
      <dgm:t>
        <a:bodyPr/>
        <a:lstStyle/>
        <a:p>
          <a:endParaRPr lang="en-US"/>
        </a:p>
      </dgm:t>
    </dgm:pt>
    <dgm:pt modelId="{6A29A028-74BD-450F-803B-344733F9CB67}" type="sibTrans" cxnId="{EC799AA5-D5A1-4C97-8CB4-2428C29FC4E3}">
      <dgm:prSet/>
      <dgm:spPr/>
      <dgm:t>
        <a:bodyPr/>
        <a:lstStyle/>
        <a:p>
          <a:endParaRPr lang="en-US"/>
        </a:p>
      </dgm:t>
    </dgm:pt>
    <dgm:pt modelId="{07AA4AC5-9000-4FF7-AD05-D57E387F3B2C}">
      <dgm:prSet phldrT="[Text]"/>
      <dgm:spPr/>
      <dgm:t>
        <a:bodyPr/>
        <a:lstStyle/>
        <a:p>
          <a:r>
            <a:rPr lang="en-ID" dirty="0" err="1" smtClean="0"/>
            <a:t>Biji-bijian</a:t>
          </a:r>
          <a:r>
            <a:rPr lang="en-ID" dirty="0" smtClean="0"/>
            <a:t> :Barley, </a:t>
          </a:r>
          <a:r>
            <a:rPr lang="en-ID" dirty="0" err="1" smtClean="0"/>
            <a:t>Gandum</a:t>
          </a:r>
          <a:r>
            <a:rPr lang="en-ID" dirty="0" smtClean="0"/>
            <a:t>, </a:t>
          </a:r>
          <a:r>
            <a:rPr lang="en-ID" dirty="0" err="1" smtClean="0"/>
            <a:t>Padi</a:t>
          </a:r>
          <a:endParaRPr lang="en-US" dirty="0"/>
        </a:p>
      </dgm:t>
    </dgm:pt>
    <dgm:pt modelId="{4FF9636C-BF81-494D-BE3A-333A133EA7EA}" type="parTrans" cxnId="{394EFE7A-D4F4-42B2-95E1-5D75F1E3ACCB}">
      <dgm:prSet/>
      <dgm:spPr/>
      <dgm:t>
        <a:bodyPr/>
        <a:lstStyle/>
        <a:p>
          <a:endParaRPr lang="en-US"/>
        </a:p>
      </dgm:t>
    </dgm:pt>
    <dgm:pt modelId="{B952B1A4-7F6C-43C3-A385-627EE310F466}" type="sibTrans" cxnId="{394EFE7A-D4F4-42B2-95E1-5D75F1E3ACCB}">
      <dgm:prSet/>
      <dgm:spPr/>
      <dgm:t>
        <a:bodyPr/>
        <a:lstStyle/>
        <a:p>
          <a:endParaRPr lang="en-US"/>
        </a:p>
      </dgm:t>
    </dgm:pt>
    <dgm:pt modelId="{15899D5B-2137-4625-AD55-B15788528A21}">
      <dgm:prSet phldrT="[Text]"/>
      <dgm:spPr/>
      <dgm:t>
        <a:bodyPr/>
        <a:lstStyle/>
        <a:p>
          <a:r>
            <a:rPr lang="en-ID" dirty="0" err="1" smtClean="0"/>
            <a:t>Anggur</a:t>
          </a:r>
          <a:endParaRPr lang="en-US" dirty="0"/>
        </a:p>
      </dgm:t>
    </dgm:pt>
    <dgm:pt modelId="{B8827DD7-F4C9-41AA-B840-B863A4D62535}" type="parTrans" cxnId="{41BACF09-1720-42BE-809F-E683F8866CA8}">
      <dgm:prSet/>
      <dgm:spPr/>
      <dgm:t>
        <a:bodyPr/>
        <a:lstStyle/>
        <a:p>
          <a:endParaRPr lang="en-US"/>
        </a:p>
      </dgm:t>
    </dgm:pt>
    <dgm:pt modelId="{01E978B4-275E-4DDB-85D2-71A694662084}" type="sibTrans" cxnId="{41BACF09-1720-42BE-809F-E683F8866CA8}">
      <dgm:prSet/>
      <dgm:spPr/>
      <dgm:t>
        <a:bodyPr/>
        <a:lstStyle/>
        <a:p>
          <a:endParaRPr lang="en-US"/>
        </a:p>
      </dgm:t>
    </dgm:pt>
    <dgm:pt modelId="{39B4D0F9-1ED0-47A1-A36E-0E6B4EA52F29}">
      <dgm:prSet phldrT="[Text]"/>
      <dgm:spPr/>
      <dgm:t>
        <a:bodyPr/>
        <a:lstStyle/>
        <a:p>
          <a:r>
            <a:rPr lang="en-ID" dirty="0" err="1" smtClean="0"/>
            <a:t>Produk</a:t>
          </a:r>
          <a:r>
            <a:rPr lang="en-ID" dirty="0" smtClean="0"/>
            <a:t> </a:t>
          </a:r>
          <a:r>
            <a:rPr lang="en-ID" dirty="0" err="1" smtClean="0"/>
            <a:t>Impor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Persia</a:t>
          </a:r>
          <a:endParaRPr lang="en-US" dirty="0"/>
        </a:p>
      </dgm:t>
    </dgm:pt>
    <dgm:pt modelId="{35E0BAB1-9B50-4EB6-B977-A6E6FA14835D}" type="parTrans" cxnId="{01357C62-D692-4644-88DB-3BA1A67D5D43}">
      <dgm:prSet/>
      <dgm:spPr/>
      <dgm:t>
        <a:bodyPr/>
        <a:lstStyle/>
        <a:p>
          <a:endParaRPr lang="en-US"/>
        </a:p>
      </dgm:t>
    </dgm:pt>
    <dgm:pt modelId="{FE78B382-83F7-4684-9138-70EDCE8470E3}" type="sibTrans" cxnId="{01357C62-D692-4644-88DB-3BA1A67D5D43}">
      <dgm:prSet/>
      <dgm:spPr/>
      <dgm:t>
        <a:bodyPr/>
        <a:lstStyle/>
        <a:p>
          <a:endParaRPr lang="en-US"/>
        </a:p>
      </dgm:t>
    </dgm:pt>
    <dgm:pt modelId="{A22A8AC8-3C2F-443A-AB5A-0ECCABBA552E}">
      <dgm:prSet phldrT="[Text]"/>
      <dgm:spPr/>
      <dgm:t>
        <a:bodyPr/>
        <a:lstStyle/>
        <a:p>
          <a:r>
            <a:rPr lang="en-ID" dirty="0" smtClean="0"/>
            <a:t>Sutra</a:t>
          </a:r>
          <a:endParaRPr lang="en-US" dirty="0"/>
        </a:p>
      </dgm:t>
    </dgm:pt>
    <dgm:pt modelId="{85212AE9-17EF-4D04-BC5C-CB8E792CEB67}" type="parTrans" cxnId="{8EBFF308-C26E-47E7-B9E3-323ED4C24345}">
      <dgm:prSet/>
      <dgm:spPr/>
      <dgm:t>
        <a:bodyPr/>
        <a:lstStyle/>
        <a:p>
          <a:endParaRPr lang="en-US"/>
        </a:p>
      </dgm:t>
    </dgm:pt>
    <dgm:pt modelId="{BC50C47D-B881-4868-91F2-33AA7A9F5938}" type="sibTrans" cxnId="{8EBFF308-C26E-47E7-B9E3-323ED4C24345}">
      <dgm:prSet/>
      <dgm:spPr/>
      <dgm:t>
        <a:bodyPr/>
        <a:lstStyle/>
        <a:p>
          <a:endParaRPr lang="en-US"/>
        </a:p>
      </dgm:t>
    </dgm:pt>
    <dgm:pt modelId="{0442F79D-A12F-4569-9EAF-214BC57174AD}">
      <dgm:prSet phldrT="[Text]"/>
      <dgm:spPr/>
      <dgm:t>
        <a:bodyPr/>
        <a:lstStyle/>
        <a:p>
          <a:r>
            <a:rPr lang="en-ID" dirty="0" err="1" smtClean="0"/>
            <a:t>Impor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Oman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Yaman</a:t>
          </a:r>
          <a:endParaRPr lang="en-US" dirty="0"/>
        </a:p>
      </dgm:t>
    </dgm:pt>
    <dgm:pt modelId="{B0148B18-7C03-42E1-931D-74E7488B8D77}" type="parTrans" cxnId="{27EC580E-494E-4407-9614-65A743C56CB3}">
      <dgm:prSet/>
      <dgm:spPr/>
      <dgm:t>
        <a:bodyPr/>
        <a:lstStyle/>
        <a:p>
          <a:endParaRPr lang="en-US"/>
        </a:p>
      </dgm:t>
    </dgm:pt>
    <dgm:pt modelId="{D8A4D925-872A-4C13-ADD5-341E5349C6C6}" type="sibTrans" cxnId="{27EC580E-494E-4407-9614-65A743C56CB3}">
      <dgm:prSet/>
      <dgm:spPr/>
      <dgm:t>
        <a:bodyPr/>
        <a:lstStyle/>
        <a:p>
          <a:endParaRPr lang="en-US"/>
        </a:p>
      </dgm:t>
    </dgm:pt>
    <dgm:pt modelId="{241C64EA-AFED-4277-9710-3460ED286CB9}">
      <dgm:prSet phldrT="[Text]"/>
      <dgm:spPr/>
      <dgm:t>
        <a:bodyPr/>
        <a:lstStyle/>
        <a:p>
          <a:r>
            <a:rPr lang="en-ID" dirty="0" err="1" smtClean="0"/>
            <a:t>Kemenyan</a:t>
          </a:r>
          <a:r>
            <a:rPr lang="en-ID" dirty="0" smtClean="0"/>
            <a:t> Arab</a:t>
          </a:r>
          <a:endParaRPr lang="en-US" dirty="0"/>
        </a:p>
      </dgm:t>
    </dgm:pt>
    <dgm:pt modelId="{101AD565-D3F8-4FE9-908E-5EE229189C0C}" type="parTrans" cxnId="{747C82AD-179A-4BC0-A23A-4BF0AE34ECA6}">
      <dgm:prSet/>
      <dgm:spPr/>
      <dgm:t>
        <a:bodyPr/>
        <a:lstStyle/>
        <a:p>
          <a:endParaRPr lang="en-US"/>
        </a:p>
      </dgm:t>
    </dgm:pt>
    <dgm:pt modelId="{A0A2B5AE-9C67-4567-829F-46EF6E08A217}" type="sibTrans" cxnId="{747C82AD-179A-4BC0-A23A-4BF0AE34ECA6}">
      <dgm:prSet/>
      <dgm:spPr/>
      <dgm:t>
        <a:bodyPr/>
        <a:lstStyle/>
        <a:p>
          <a:endParaRPr lang="en-US"/>
        </a:p>
      </dgm:t>
    </dgm:pt>
    <dgm:pt modelId="{477AC6BF-6E42-4BD0-81ED-8C2AB714182F}">
      <dgm:prSet phldrT="[Text]"/>
      <dgm:spPr/>
      <dgm:t>
        <a:bodyPr/>
        <a:lstStyle/>
        <a:p>
          <a:r>
            <a:rPr lang="en-ID" dirty="0" err="1" smtClean="0"/>
            <a:t>Senjata</a:t>
          </a:r>
          <a:endParaRPr lang="en-US" dirty="0"/>
        </a:p>
      </dgm:t>
    </dgm:pt>
    <dgm:pt modelId="{2977AF13-7BFB-4E97-BF15-C511A3B654E9}" type="parTrans" cxnId="{47C70D09-9D84-4B9C-81E1-7B588BEF104B}">
      <dgm:prSet/>
      <dgm:spPr/>
      <dgm:t>
        <a:bodyPr/>
        <a:lstStyle/>
        <a:p>
          <a:endParaRPr lang="en-US"/>
        </a:p>
      </dgm:t>
    </dgm:pt>
    <dgm:pt modelId="{8BB50CCB-3B51-4108-8040-05B6FBFC8FAD}" type="sibTrans" cxnId="{47C70D09-9D84-4B9C-81E1-7B588BEF104B}">
      <dgm:prSet/>
      <dgm:spPr/>
      <dgm:t>
        <a:bodyPr/>
        <a:lstStyle/>
        <a:p>
          <a:endParaRPr lang="en-US"/>
        </a:p>
      </dgm:t>
    </dgm:pt>
    <dgm:pt modelId="{22A4337E-DD5C-4BFD-A103-25C84D5FFCF0}">
      <dgm:prSet phldrT="[Text]"/>
      <dgm:spPr/>
      <dgm:t>
        <a:bodyPr/>
        <a:lstStyle/>
        <a:p>
          <a:r>
            <a:rPr lang="en-ID" dirty="0" smtClean="0"/>
            <a:t>Musk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Ambergis</a:t>
          </a:r>
          <a:endParaRPr lang="en-US" dirty="0"/>
        </a:p>
      </dgm:t>
    </dgm:pt>
    <dgm:pt modelId="{39818119-68E0-4B3D-A7BD-11DB412BDCD1}" type="parTrans" cxnId="{1BDF593D-C597-435A-895B-CC8399BC8F6B}">
      <dgm:prSet/>
      <dgm:spPr/>
      <dgm:t>
        <a:bodyPr/>
        <a:lstStyle/>
        <a:p>
          <a:endParaRPr lang="en-US"/>
        </a:p>
      </dgm:t>
    </dgm:pt>
    <dgm:pt modelId="{E579081C-6D66-4DF2-BD45-4422000E4B28}" type="sibTrans" cxnId="{1BDF593D-C597-435A-895B-CC8399BC8F6B}">
      <dgm:prSet/>
      <dgm:spPr/>
      <dgm:t>
        <a:bodyPr/>
        <a:lstStyle/>
        <a:p>
          <a:endParaRPr lang="en-US"/>
        </a:p>
      </dgm:t>
    </dgm:pt>
    <dgm:pt modelId="{9394F551-3005-4209-969C-E7C6627E5102}">
      <dgm:prSet phldrT="[Text]"/>
      <dgm:spPr/>
      <dgm:t>
        <a:bodyPr/>
        <a:lstStyle/>
        <a:p>
          <a:r>
            <a:rPr lang="en-ID" dirty="0" smtClean="0"/>
            <a:t>Myrrh, </a:t>
          </a:r>
          <a:r>
            <a:rPr lang="en-ID" dirty="0" err="1" smtClean="0"/>
            <a:t>bahan</a:t>
          </a:r>
          <a:r>
            <a:rPr lang="en-ID" dirty="0" smtClean="0"/>
            <a:t> </a:t>
          </a:r>
          <a:r>
            <a:rPr lang="en-ID" dirty="0" err="1" smtClean="0"/>
            <a:t>obat</a:t>
          </a:r>
          <a:r>
            <a:rPr lang="en-ID" dirty="0" smtClean="0"/>
            <a:t> </a:t>
          </a:r>
          <a:r>
            <a:rPr lang="en-ID" dirty="0" err="1" smtClean="0"/>
            <a:t>salep</a:t>
          </a:r>
          <a:endParaRPr lang="en-US" dirty="0"/>
        </a:p>
      </dgm:t>
    </dgm:pt>
    <dgm:pt modelId="{E7039D70-1538-4829-8733-94EFC6699365}" type="parTrans" cxnId="{B257C23B-B1F7-40E2-B3C6-770BF5610EF6}">
      <dgm:prSet/>
      <dgm:spPr/>
      <dgm:t>
        <a:bodyPr/>
        <a:lstStyle/>
        <a:p>
          <a:endParaRPr lang="en-US"/>
        </a:p>
      </dgm:t>
    </dgm:pt>
    <dgm:pt modelId="{C47C749B-5BB3-4900-8973-E41C4A1E8A73}" type="sibTrans" cxnId="{B257C23B-B1F7-40E2-B3C6-770BF5610EF6}">
      <dgm:prSet/>
      <dgm:spPr/>
      <dgm:t>
        <a:bodyPr/>
        <a:lstStyle/>
        <a:p>
          <a:endParaRPr lang="en-US"/>
        </a:p>
      </dgm:t>
    </dgm:pt>
    <dgm:pt modelId="{1381027D-98C1-4574-AAFB-21609DC7D597}">
      <dgm:prSet phldrT="[Text]"/>
      <dgm:spPr/>
      <dgm:t>
        <a:bodyPr/>
        <a:lstStyle/>
        <a:p>
          <a:r>
            <a:rPr lang="en-ID" dirty="0" err="1" smtClean="0"/>
            <a:t>Gaharu</a:t>
          </a:r>
          <a:endParaRPr lang="en-US" dirty="0"/>
        </a:p>
      </dgm:t>
    </dgm:pt>
    <dgm:pt modelId="{9A106385-5178-4690-9305-42515D1DDBFC}" type="parTrans" cxnId="{043D2E02-BEAB-4E7E-AB9A-18AC70B2F897}">
      <dgm:prSet/>
      <dgm:spPr/>
      <dgm:t>
        <a:bodyPr/>
        <a:lstStyle/>
        <a:p>
          <a:endParaRPr lang="en-US"/>
        </a:p>
      </dgm:t>
    </dgm:pt>
    <dgm:pt modelId="{1D7576D8-63FC-4A16-A1AB-3649588739F1}" type="sibTrans" cxnId="{043D2E02-BEAB-4E7E-AB9A-18AC70B2F897}">
      <dgm:prSet/>
      <dgm:spPr/>
      <dgm:t>
        <a:bodyPr/>
        <a:lstStyle/>
        <a:p>
          <a:endParaRPr lang="en-US"/>
        </a:p>
      </dgm:t>
    </dgm:pt>
    <dgm:pt modelId="{3F1FE0BF-C68C-477D-A31A-FF4D39F092CB}">
      <dgm:prSet phldrT="[Text]"/>
      <dgm:spPr/>
      <dgm:t>
        <a:bodyPr/>
        <a:lstStyle/>
        <a:p>
          <a:r>
            <a:rPr lang="en-ID" dirty="0" smtClean="0"/>
            <a:t>‘</a:t>
          </a:r>
          <a:r>
            <a:rPr lang="en-ID" dirty="0" err="1" smtClean="0"/>
            <a:t>Ud</a:t>
          </a:r>
          <a:r>
            <a:rPr lang="en-ID" dirty="0" smtClean="0"/>
            <a:t>, </a:t>
          </a:r>
          <a:r>
            <a:rPr lang="en-ID" dirty="0" err="1" smtClean="0"/>
            <a:t>endapan</a:t>
          </a:r>
          <a:r>
            <a:rPr lang="en-ID" dirty="0" smtClean="0"/>
            <a:t> resin </a:t>
          </a:r>
          <a:r>
            <a:rPr lang="en-ID" dirty="0" err="1" smtClean="0"/>
            <a:t>beraroma</a:t>
          </a:r>
          <a:endParaRPr lang="en-US" dirty="0"/>
        </a:p>
      </dgm:t>
    </dgm:pt>
    <dgm:pt modelId="{71568C60-41F9-43D0-9AD6-094E3A2DD059}" type="parTrans" cxnId="{EF8D7AC5-FA4D-43FF-AEB1-EF1A687747C6}">
      <dgm:prSet/>
      <dgm:spPr/>
      <dgm:t>
        <a:bodyPr/>
        <a:lstStyle/>
        <a:p>
          <a:endParaRPr lang="en-US"/>
        </a:p>
      </dgm:t>
    </dgm:pt>
    <dgm:pt modelId="{C282627B-EEBF-43B6-A9A0-7365DDFFF7DF}" type="sibTrans" cxnId="{EF8D7AC5-FA4D-43FF-AEB1-EF1A687747C6}">
      <dgm:prSet/>
      <dgm:spPr/>
      <dgm:t>
        <a:bodyPr/>
        <a:lstStyle/>
        <a:p>
          <a:endParaRPr lang="en-US"/>
        </a:p>
      </dgm:t>
    </dgm:pt>
    <dgm:pt modelId="{7236B37B-1B78-4456-9027-582F2D16B9FE}" type="pres">
      <dgm:prSet presAssocID="{B1328FD2-9C22-4256-8C2C-5780FDF1B01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BD6CDAC-3C65-41FA-9870-9960BF91C157}" type="pres">
      <dgm:prSet presAssocID="{CD69CAE8-CB46-44CD-8017-E1D35541A5C0}" presName="root" presStyleCnt="0">
        <dgm:presLayoutVars>
          <dgm:chMax/>
          <dgm:chPref/>
        </dgm:presLayoutVars>
      </dgm:prSet>
      <dgm:spPr/>
    </dgm:pt>
    <dgm:pt modelId="{6A66D589-E432-4308-A2CD-3E95A24FFA17}" type="pres">
      <dgm:prSet presAssocID="{CD69CAE8-CB46-44CD-8017-E1D35541A5C0}" presName="rootComposite" presStyleCnt="0">
        <dgm:presLayoutVars/>
      </dgm:prSet>
      <dgm:spPr/>
    </dgm:pt>
    <dgm:pt modelId="{A6A071BC-D8E8-4F41-B557-B711DE571964}" type="pres">
      <dgm:prSet presAssocID="{CD69CAE8-CB46-44CD-8017-E1D35541A5C0}" presName="ParentAccent" presStyleLbl="alignNode1" presStyleIdx="0" presStyleCnt="3"/>
      <dgm:spPr/>
    </dgm:pt>
    <dgm:pt modelId="{4E3F5573-4C6E-442E-B2F4-FD5A3FAFD15D}" type="pres">
      <dgm:prSet presAssocID="{CD69CAE8-CB46-44CD-8017-E1D35541A5C0}" presName="ParentSmallAccent" presStyleLbl="fgAcc1" presStyleIdx="0" presStyleCnt="3"/>
      <dgm:spPr/>
    </dgm:pt>
    <dgm:pt modelId="{FC6E7DAF-B849-412F-98D4-C37862F3FE42}" type="pres">
      <dgm:prSet presAssocID="{CD69CAE8-CB46-44CD-8017-E1D35541A5C0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FBF33-5545-43BD-A06C-FF2BBE411C8D}" type="pres">
      <dgm:prSet presAssocID="{CD69CAE8-CB46-44CD-8017-E1D35541A5C0}" presName="childShape" presStyleCnt="0">
        <dgm:presLayoutVars>
          <dgm:chMax val="0"/>
          <dgm:chPref val="0"/>
        </dgm:presLayoutVars>
      </dgm:prSet>
      <dgm:spPr/>
    </dgm:pt>
    <dgm:pt modelId="{F61B293D-D0F5-4E98-AE56-D82CBE552311}" type="pres">
      <dgm:prSet presAssocID="{32DE0AEB-E3A6-4AF8-814A-F3A1FF0F6A79}" presName="childComposite" presStyleCnt="0">
        <dgm:presLayoutVars>
          <dgm:chMax val="0"/>
          <dgm:chPref val="0"/>
        </dgm:presLayoutVars>
      </dgm:prSet>
      <dgm:spPr/>
    </dgm:pt>
    <dgm:pt modelId="{8B879D9A-ED21-472D-9C26-BC05A23EEF83}" type="pres">
      <dgm:prSet presAssocID="{32DE0AEB-E3A6-4AF8-814A-F3A1FF0F6A79}" presName="ChildAccent" presStyleLbl="solidFgAcc1" presStyleIdx="0" presStyleCnt="10"/>
      <dgm:spPr/>
    </dgm:pt>
    <dgm:pt modelId="{466AE727-FB53-400D-8454-8C1479E48F7B}" type="pres">
      <dgm:prSet presAssocID="{32DE0AEB-E3A6-4AF8-814A-F3A1FF0F6A79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7165E-8570-42D3-909B-33BE6CED8B2B}" type="pres">
      <dgm:prSet presAssocID="{07AA4AC5-9000-4FF7-AD05-D57E387F3B2C}" presName="childComposite" presStyleCnt="0">
        <dgm:presLayoutVars>
          <dgm:chMax val="0"/>
          <dgm:chPref val="0"/>
        </dgm:presLayoutVars>
      </dgm:prSet>
      <dgm:spPr/>
    </dgm:pt>
    <dgm:pt modelId="{66F60A44-A613-497C-9F83-EFF3FA8B50B1}" type="pres">
      <dgm:prSet presAssocID="{07AA4AC5-9000-4FF7-AD05-D57E387F3B2C}" presName="ChildAccent" presStyleLbl="solidFgAcc1" presStyleIdx="1" presStyleCnt="10"/>
      <dgm:spPr/>
    </dgm:pt>
    <dgm:pt modelId="{FB5D0F60-AB3E-46E5-8186-80E8CC6FF42C}" type="pres">
      <dgm:prSet presAssocID="{07AA4AC5-9000-4FF7-AD05-D57E387F3B2C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E1090-2DB5-4F56-85CF-0E30C77BC3E8}" type="pres">
      <dgm:prSet presAssocID="{15899D5B-2137-4625-AD55-B15788528A21}" presName="childComposite" presStyleCnt="0">
        <dgm:presLayoutVars>
          <dgm:chMax val="0"/>
          <dgm:chPref val="0"/>
        </dgm:presLayoutVars>
      </dgm:prSet>
      <dgm:spPr/>
    </dgm:pt>
    <dgm:pt modelId="{ED427CFE-50F4-41B0-9BAA-58C82A48F61F}" type="pres">
      <dgm:prSet presAssocID="{15899D5B-2137-4625-AD55-B15788528A21}" presName="ChildAccent" presStyleLbl="solidFgAcc1" presStyleIdx="2" presStyleCnt="10"/>
      <dgm:spPr/>
    </dgm:pt>
    <dgm:pt modelId="{0F9B62F3-C6A7-448B-804A-50427E3303B2}" type="pres">
      <dgm:prSet presAssocID="{15899D5B-2137-4625-AD55-B15788528A21}" presName="Child" presStyleLbl="revTx" presStyleIdx="3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0DCEB-8910-41B5-BF5F-7D7A5AF21B29}" type="pres">
      <dgm:prSet presAssocID="{477AC6BF-6E42-4BD0-81ED-8C2AB714182F}" presName="childComposite" presStyleCnt="0">
        <dgm:presLayoutVars>
          <dgm:chMax val="0"/>
          <dgm:chPref val="0"/>
        </dgm:presLayoutVars>
      </dgm:prSet>
      <dgm:spPr/>
    </dgm:pt>
    <dgm:pt modelId="{87C13BC7-30D4-4260-964A-40F02E68EE19}" type="pres">
      <dgm:prSet presAssocID="{477AC6BF-6E42-4BD0-81ED-8C2AB714182F}" presName="ChildAccent" presStyleLbl="solidFgAcc1" presStyleIdx="3" presStyleCnt="10"/>
      <dgm:spPr/>
    </dgm:pt>
    <dgm:pt modelId="{84ACD50D-A67E-416D-8A79-DD70C262049B}" type="pres">
      <dgm:prSet presAssocID="{477AC6BF-6E42-4BD0-81ED-8C2AB714182F}" presName="Child" presStyleLbl="revTx" presStyleIdx="4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E6293-4762-4625-B154-22BAC4C5E7AE}" type="pres">
      <dgm:prSet presAssocID="{39B4D0F9-1ED0-47A1-A36E-0E6B4EA52F29}" presName="root" presStyleCnt="0">
        <dgm:presLayoutVars>
          <dgm:chMax/>
          <dgm:chPref/>
        </dgm:presLayoutVars>
      </dgm:prSet>
      <dgm:spPr/>
    </dgm:pt>
    <dgm:pt modelId="{D653DEBD-DABA-4169-9AC2-33997BBAE9DA}" type="pres">
      <dgm:prSet presAssocID="{39B4D0F9-1ED0-47A1-A36E-0E6B4EA52F29}" presName="rootComposite" presStyleCnt="0">
        <dgm:presLayoutVars/>
      </dgm:prSet>
      <dgm:spPr/>
    </dgm:pt>
    <dgm:pt modelId="{D080B862-FFA4-4C87-B7EA-1D6D60B46686}" type="pres">
      <dgm:prSet presAssocID="{39B4D0F9-1ED0-47A1-A36E-0E6B4EA52F29}" presName="ParentAccent" presStyleLbl="alignNode1" presStyleIdx="1" presStyleCnt="3"/>
      <dgm:spPr/>
    </dgm:pt>
    <dgm:pt modelId="{B3D25A1F-DD95-4E69-90B4-8E224D0C6BEA}" type="pres">
      <dgm:prSet presAssocID="{39B4D0F9-1ED0-47A1-A36E-0E6B4EA52F29}" presName="ParentSmallAccent" presStyleLbl="fgAcc1" presStyleIdx="1" presStyleCnt="3"/>
      <dgm:spPr/>
    </dgm:pt>
    <dgm:pt modelId="{607221A4-CDA0-49AB-A795-57D66B15AA48}" type="pres">
      <dgm:prSet presAssocID="{39B4D0F9-1ED0-47A1-A36E-0E6B4EA52F29}" presName="Parent" presStyleLbl="revTx" presStyleIdx="5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6792E-CE9E-4529-A801-896C94F8530C}" type="pres">
      <dgm:prSet presAssocID="{39B4D0F9-1ED0-47A1-A36E-0E6B4EA52F29}" presName="childShape" presStyleCnt="0">
        <dgm:presLayoutVars>
          <dgm:chMax val="0"/>
          <dgm:chPref val="0"/>
        </dgm:presLayoutVars>
      </dgm:prSet>
      <dgm:spPr/>
    </dgm:pt>
    <dgm:pt modelId="{C122EEC3-0158-4FA6-87AB-E912EB64F057}" type="pres">
      <dgm:prSet presAssocID="{A22A8AC8-3C2F-443A-AB5A-0ECCABBA552E}" presName="childComposite" presStyleCnt="0">
        <dgm:presLayoutVars>
          <dgm:chMax val="0"/>
          <dgm:chPref val="0"/>
        </dgm:presLayoutVars>
      </dgm:prSet>
      <dgm:spPr/>
    </dgm:pt>
    <dgm:pt modelId="{787DAD5E-7931-4F0F-A9A3-73ABD8074DF7}" type="pres">
      <dgm:prSet presAssocID="{A22A8AC8-3C2F-443A-AB5A-0ECCABBA552E}" presName="ChildAccent" presStyleLbl="solidFgAcc1" presStyleIdx="4" presStyleCnt="10"/>
      <dgm:spPr/>
    </dgm:pt>
    <dgm:pt modelId="{F2182252-7E15-4C56-9CD3-1A251CF82604}" type="pres">
      <dgm:prSet presAssocID="{A22A8AC8-3C2F-443A-AB5A-0ECCABBA552E}" presName="Child" presStyleLbl="revTx" presStyleIdx="6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E4B00-9423-450B-A8F6-133D277BCD38}" type="pres">
      <dgm:prSet presAssocID="{22A4337E-DD5C-4BFD-A103-25C84D5FFCF0}" presName="childComposite" presStyleCnt="0">
        <dgm:presLayoutVars>
          <dgm:chMax val="0"/>
          <dgm:chPref val="0"/>
        </dgm:presLayoutVars>
      </dgm:prSet>
      <dgm:spPr/>
    </dgm:pt>
    <dgm:pt modelId="{8A18CA0C-4294-4281-8984-08349CEA2D50}" type="pres">
      <dgm:prSet presAssocID="{22A4337E-DD5C-4BFD-A103-25C84D5FFCF0}" presName="ChildAccent" presStyleLbl="solidFgAcc1" presStyleIdx="5" presStyleCnt="10"/>
      <dgm:spPr/>
    </dgm:pt>
    <dgm:pt modelId="{3B168443-5FFE-4EBD-A04B-DAEA3850AFF2}" type="pres">
      <dgm:prSet presAssocID="{22A4337E-DD5C-4BFD-A103-25C84D5FFCF0}" presName="Child" presStyleLbl="revTx" presStyleIdx="7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DB9BA-3E4C-438F-BD9E-5D50AA096FA1}" type="pres">
      <dgm:prSet presAssocID="{0442F79D-A12F-4569-9EAF-214BC57174AD}" presName="root" presStyleCnt="0">
        <dgm:presLayoutVars>
          <dgm:chMax/>
          <dgm:chPref/>
        </dgm:presLayoutVars>
      </dgm:prSet>
      <dgm:spPr/>
    </dgm:pt>
    <dgm:pt modelId="{BE62B678-64DD-4230-BB38-C62E75622801}" type="pres">
      <dgm:prSet presAssocID="{0442F79D-A12F-4569-9EAF-214BC57174AD}" presName="rootComposite" presStyleCnt="0">
        <dgm:presLayoutVars/>
      </dgm:prSet>
      <dgm:spPr/>
    </dgm:pt>
    <dgm:pt modelId="{1360C575-99B4-4BAD-B425-7AB1CAB50C03}" type="pres">
      <dgm:prSet presAssocID="{0442F79D-A12F-4569-9EAF-214BC57174AD}" presName="ParentAccent" presStyleLbl="alignNode1" presStyleIdx="2" presStyleCnt="3"/>
      <dgm:spPr/>
    </dgm:pt>
    <dgm:pt modelId="{8EA0CC2E-2817-47D6-B92C-CB340C1CF468}" type="pres">
      <dgm:prSet presAssocID="{0442F79D-A12F-4569-9EAF-214BC57174AD}" presName="ParentSmallAccent" presStyleLbl="fgAcc1" presStyleIdx="2" presStyleCnt="3"/>
      <dgm:spPr/>
    </dgm:pt>
    <dgm:pt modelId="{C9E7C3C2-2D79-4BBD-8F82-BB6650154B72}" type="pres">
      <dgm:prSet presAssocID="{0442F79D-A12F-4569-9EAF-214BC57174AD}" presName="Parent" presStyleLbl="revTx" presStyleIdx="8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E0DBF-3795-419D-B836-E992C9FC39C0}" type="pres">
      <dgm:prSet presAssocID="{0442F79D-A12F-4569-9EAF-214BC57174AD}" presName="childShape" presStyleCnt="0">
        <dgm:presLayoutVars>
          <dgm:chMax val="0"/>
          <dgm:chPref val="0"/>
        </dgm:presLayoutVars>
      </dgm:prSet>
      <dgm:spPr/>
    </dgm:pt>
    <dgm:pt modelId="{6BFC39E8-00E1-4068-8325-8B445E815E63}" type="pres">
      <dgm:prSet presAssocID="{241C64EA-AFED-4277-9710-3460ED286CB9}" presName="childComposite" presStyleCnt="0">
        <dgm:presLayoutVars>
          <dgm:chMax val="0"/>
          <dgm:chPref val="0"/>
        </dgm:presLayoutVars>
      </dgm:prSet>
      <dgm:spPr/>
    </dgm:pt>
    <dgm:pt modelId="{644D2D6C-783B-4C64-8604-6A3B7D0109BD}" type="pres">
      <dgm:prSet presAssocID="{241C64EA-AFED-4277-9710-3460ED286CB9}" presName="ChildAccent" presStyleLbl="solidFgAcc1" presStyleIdx="6" presStyleCnt="10"/>
      <dgm:spPr/>
    </dgm:pt>
    <dgm:pt modelId="{D1F21417-2E7C-43A4-9773-7E0119A67E9B}" type="pres">
      <dgm:prSet presAssocID="{241C64EA-AFED-4277-9710-3460ED286CB9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C57F6-1D5C-4090-9598-715693328169}" type="pres">
      <dgm:prSet presAssocID="{9394F551-3005-4209-969C-E7C6627E5102}" presName="childComposite" presStyleCnt="0">
        <dgm:presLayoutVars>
          <dgm:chMax val="0"/>
          <dgm:chPref val="0"/>
        </dgm:presLayoutVars>
      </dgm:prSet>
      <dgm:spPr/>
    </dgm:pt>
    <dgm:pt modelId="{052AB0F2-79C4-425B-9BB1-9BD96655416D}" type="pres">
      <dgm:prSet presAssocID="{9394F551-3005-4209-969C-E7C6627E5102}" presName="ChildAccent" presStyleLbl="solidFgAcc1" presStyleIdx="7" presStyleCnt="10"/>
      <dgm:spPr/>
    </dgm:pt>
    <dgm:pt modelId="{10F26DCA-38D4-4070-86C4-6F7B1991018D}" type="pres">
      <dgm:prSet presAssocID="{9394F551-3005-4209-969C-E7C6627E5102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CAFF3-35CC-4D6D-A4DC-B0C0B391EA90}" type="pres">
      <dgm:prSet presAssocID="{1381027D-98C1-4574-AAFB-21609DC7D597}" presName="childComposite" presStyleCnt="0">
        <dgm:presLayoutVars>
          <dgm:chMax val="0"/>
          <dgm:chPref val="0"/>
        </dgm:presLayoutVars>
      </dgm:prSet>
      <dgm:spPr/>
    </dgm:pt>
    <dgm:pt modelId="{D32B2AF9-3CAC-41BA-8ED5-6732D8275DF3}" type="pres">
      <dgm:prSet presAssocID="{1381027D-98C1-4574-AAFB-21609DC7D597}" presName="ChildAccent" presStyleLbl="solidFgAcc1" presStyleIdx="8" presStyleCnt="10"/>
      <dgm:spPr/>
    </dgm:pt>
    <dgm:pt modelId="{7C7B42EB-9996-4680-94A7-2660EEB5550D}" type="pres">
      <dgm:prSet presAssocID="{1381027D-98C1-4574-AAFB-21609DC7D597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C5ECA-23EA-4DBA-909B-5271CB800F9D}" type="pres">
      <dgm:prSet presAssocID="{3F1FE0BF-C68C-477D-A31A-FF4D39F092CB}" presName="childComposite" presStyleCnt="0">
        <dgm:presLayoutVars>
          <dgm:chMax val="0"/>
          <dgm:chPref val="0"/>
        </dgm:presLayoutVars>
      </dgm:prSet>
      <dgm:spPr/>
    </dgm:pt>
    <dgm:pt modelId="{F028873C-0B44-4AFD-9E78-C03EB965FAEF}" type="pres">
      <dgm:prSet presAssocID="{3F1FE0BF-C68C-477D-A31A-FF4D39F092CB}" presName="ChildAccent" presStyleLbl="solidFgAcc1" presStyleIdx="9" presStyleCnt="10"/>
      <dgm:spPr/>
    </dgm:pt>
    <dgm:pt modelId="{280C9EB7-F6CD-433A-AC36-BA3AF93D36AB}" type="pres">
      <dgm:prSet presAssocID="{3F1FE0BF-C68C-477D-A31A-FF4D39F092CB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28174-7ADF-4EF4-816C-305149891AFF}" type="presOf" srcId="{39B4D0F9-1ED0-47A1-A36E-0E6B4EA52F29}" destId="{607221A4-CDA0-49AB-A795-57D66B15AA48}" srcOrd="0" destOrd="0" presId="urn:microsoft.com/office/officeart/2008/layout/SquareAccentList"/>
    <dgm:cxn modelId="{47C70D09-9D84-4B9C-81E1-7B588BEF104B}" srcId="{CD69CAE8-CB46-44CD-8017-E1D35541A5C0}" destId="{477AC6BF-6E42-4BD0-81ED-8C2AB714182F}" srcOrd="3" destOrd="0" parTransId="{2977AF13-7BFB-4E97-BF15-C511A3B654E9}" sibTransId="{8BB50CCB-3B51-4108-8040-05B6FBFC8FAD}"/>
    <dgm:cxn modelId="{17C00B6D-4F4C-419F-BBE3-A6443DE7F88C}" type="presOf" srcId="{A22A8AC8-3C2F-443A-AB5A-0ECCABBA552E}" destId="{F2182252-7E15-4C56-9CD3-1A251CF82604}" srcOrd="0" destOrd="0" presId="urn:microsoft.com/office/officeart/2008/layout/SquareAccentList"/>
    <dgm:cxn modelId="{05A32379-E0D3-4006-B87D-60E75CB677B9}" srcId="{B1328FD2-9C22-4256-8C2C-5780FDF1B01A}" destId="{CD69CAE8-CB46-44CD-8017-E1D35541A5C0}" srcOrd="0" destOrd="0" parTransId="{DEED76F4-A2F5-447F-8329-A1080C5A0EC1}" sibTransId="{6E864C7B-62B7-445C-A34A-AD72BDF1E48B}"/>
    <dgm:cxn modelId="{F402E7E9-87B0-4B5F-A9B3-4BAE11635624}" type="presOf" srcId="{B1328FD2-9C22-4256-8C2C-5780FDF1B01A}" destId="{7236B37B-1B78-4456-9027-582F2D16B9FE}" srcOrd="0" destOrd="0" presId="urn:microsoft.com/office/officeart/2008/layout/SquareAccentList"/>
    <dgm:cxn modelId="{B257C23B-B1F7-40E2-B3C6-770BF5610EF6}" srcId="{0442F79D-A12F-4569-9EAF-214BC57174AD}" destId="{9394F551-3005-4209-969C-E7C6627E5102}" srcOrd="1" destOrd="0" parTransId="{E7039D70-1538-4829-8733-94EFC6699365}" sibTransId="{C47C749B-5BB3-4900-8973-E41C4A1E8A73}"/>
    <dgm:cxn modelId="{394EFE7A-D4F4-42B2-95E1-5D75F1E3ACCB}" srcId="{CD69CAE8-CB46-44CD-8017-E1D35541A5C0}" destId="{07AA4AC5-9000-4FF7-AD05-D57E387F3B2C}" srcOrd="1" destOrd="0" parTransId="{4FF9636C-BF81-494D-BE3A-333A133EA7EA}" sibTransId="{B952B1A4-7F6C-43C3-A385-627EE310F466}"/>
    <dgm:cxn modelId="{9B7A232D-6F9C-474B-92F8-D0F39FAC9461}" type="presOf" srcId="{15899D5B-2137-4625-AD55-B15788528A21}" destId="{0F9B62F3-C6A7-448B-804A-50427E3303B2}" srcOrd="0" destOrd="0" presId="urn:microsoft.com/office/officeart/2008/layout/SquareAccentList"/>
    <dgm:cxn modelId="{C0C0945F-79A9-435E-842A-A55E14C527B8}" type="presOf" srcId="{241C64EA-AFED-4277-9710-3460ED286CB9}" destId="{D1F21417-2E7C-43A4-9773-7E0119A67E9B}" srcOrd="0" destOrd="0" presId="urn:microsoft.com/office/officeart/2008/layout/SquareAccentList"/>
    <dgm:cxn modelId="{9E681177-A0EC-4568-B7C6-A2C75CF62BBD}" type="presOf" srcId="{0442F79D-A12F-4569-9EAF-214BC57174AD}" destId="{C9E7C3C2-2D79-4BBD-8F82-BB6650154B72}" srcOrd="0" destOrd="0" presId="urn:microsoft.com/office/officeart/2008/layout/SquareAccentList"/>
    <dgm:cxn modelId="{0273ADB7-C299-41CD-8BE4-891FB7F2EC4E}" type="presOf" srcId="{1381027D-98C1-4574-AAFB-21609DC7D597}" destId="{7C7B42EB-9996-4680-94A7-2660EEB5550D}" srcOrd="0" destOrd="0" presId="urn:microsoft.com/office/officeart/2008/layout/SquareAccentList"/>
    <dgm:cxn modelId="{043D2E02-BEAB-4E7E-AB9A-18AC70B2F897}" srcId="{0442F79D-A12F-4569-9EAF-214BC57174AD}" destId="{1381027D-98C1-4574-AAFB-21609DC7D597}" srcOrd="2" destOrd="0" parTransId="{9A106385-5178-4690-9305-42515D1DDBFC}" sibTransId="{1D7576D8-63FC-4A16-A1AB-3649588739F1}"/>
    <dgm:cxn modelId="{DDB35FF0-F34B-4C23-8810-85179EBC0CD3}" type="presOf" srcId="{32DE0AEB-E3A6-4AF8-814A-F3A1FF0F6A79}" destId="{466AE727-FB53-400D-8454-8C1479E48F7B}" srcOrd="0" destOrd="0" presId="urn:microsoft.com/office/officeart/2008/layout/SquareAccentList"/>
    <dgm:cxn modelId="{27EC580E-494E-4407-9614-65A743C56CB3}" srcId="{B1328FD2-9C22-4256-8C2C-5780FDF1B01A}" destId="{0442F79D-A12F-4569-9EAF-214BC57174AD}" srcOrd="2" destOrd="0" parTransId="{B0148B18-7C03-42E1-931D-74E7488B8D77}" sibTransId="{D8A4D925-872A-4C13-ADD5-341E5349C6C6}"/>
    <dgm:cxn modelId="{41BACF09-1720-42BE-809F-E683F8866CA8}" srcId="{CD69CAE8-CB46-44CD-8017-E1D35541A5C0}" destId="{15899D5B-2137-4625-AD55-B15788528A21}" srcOrd="2" destOrd="0" parTransId="{B8827DD7-F4C9-41AA-B840-B863A4D62535}" sibTransId="{01E978B4-275E-4DDB-85D2-71A694662084}"/>
    <dgm:cxn modelId="{EF8D7AC5-FA4D-43FF-AEB1-EF1A687747C6}" srcId="{0442F79D-A12F-4569-9EAF-214BC57174AD}" destId="{3F1FE0BF-C68C-477D-A31A-FF4D39F092CB}" srcOrd="3" destOrd="0" parTransId="{71568C60-41F9-43D0-9AD6-094E3A2DD059}" sibTransId="{C282627B-EEBF-43B6-A9A0-7365DDFFF7DF}"/>
    <dgm:cxn modelId="{747C82AD-179A-4BC0-A23A-4BF0AE34ECA6}" srcId="{0442F79D-A12F-4569-9EAF-214BC57174AD}" destId="{241C64EA-AFED-4277-9710-3460ED286CB9}" srcOrd="0" destOrd="0" parTransId="{101AD565-D3F8-4FE9-908E-5EE229189C0C}" sibTransId="{A0A2B5AE-9C67-4567-829F-46EF6E08A217}"/>
    <dgm:cxn modelId="{8EBFF308-C26E-47E7-B9E3-323ED4C24345}" srcId="{39B4D0F9-1ED0-47A1-A36E-0E6B4EA52F29}" destId="{A22A8AC8-3C2F-443A-AB5A-0ECCABBA552E}" srcOrd="0" destOrd="0" parTransId="{85212AE9-17EF-4D04-BC5C-CB8E792CEB67}" sibTransId="{BC50C47D-B881-4868-91F2-33AA7A9F5938}"/>
    <dgm:cxn modelId="{B638EB2A-5BE2-4205-9516-7DF8D95E99B2}" type="presOf" srcId="{477AC6BF-6E42-4BD0-81ED-8C2AB714182F}" destId="{84ACD50D-A67E-416D-8A79-DD70C262049B}" srcOrd="0" destOrd="0" presId="urn:microsoft.com/office/officeart/2008/layout/SquareAccentList"/>
    <dgm:cxn modelId="{01357C62-D692-4644-88DB-3BA1A67D5D43}" srcId="{B1328FD2-9C22-4256-8C2C-5780FDF1B01A}" destId="{39B4D0F9-1ED0-47A1-A36E-0E6B4EA52F29}" srcOrd="1" destOrd="0" parTransId="{35E0BAB1-9B50-4EB6-B977-A6E6FA14835D}" sibTransId="{FE78B382-83F7-4684-9138-70EDCE8470E3}"/>
    <dgm:cxn modelId="{EB9465AB-E9B4-4C2C-BB80-F2E9365B45E6}" type="presOf" srcId="{9394F551-3005-4209-969C-E7C6627E5102}" destId="{10F26DCA-38D4-4070-86C4-6F7B1991018D}" srcOrd="0" destOrd="0" presId="urn:microsoft.com/office/officeart/2008/layout/SquareAccentList"/>
    <dgm:cxn modelId="{EC799AA5-D5A1-4C97-8CB4-2428C29FC4E3}" srcId="{CD69CAE8-CB46-44CD-8017-E1D35541A5C0}" destId="{32DE0AEB-E3A6-4AF8-814A-F3A1FF0F6A79}" srcOrd="0" destOrd="0" parTransId="{61FA7F32-D3E4-4C55-9402-16F36419C3AA}" sibTransId="{6A29A028-74BD-450F-803B-344733F9CB67}"/>
    <dgm:cxn modelId="{7A7E942A-41FF-4D04-A3B8-A48C0D0C181C}" type="presOf" srcId="{07AA4AC5-9000-4FF7-AD05-D57E387F3B2C}" destId="{FB5D0F60-AB3E-46E5-8186-80E8CC6FF42C}" srcOrd="0" destOrd="0" presId="urn:microsoft.com/office/officeart/2008/layout/SquareAccentList"/>
    <dgm:cxn modelId="{2EBFC7DF-F4AB-4287-B394-269AE4FCF7A4}" type="presOf" srcId="{22A4337E-DD5C-4BFD-A103-25C84D5FFCF0}" destId="{3B168443-5FFE-4EBD-A04B-DAEA3850AFF2}" srcOrd="0" destOrd="0" presId="urn:microsoft.com/office/officeart/2008/layout/SquareAccentList"/>
    <dgm:cxn modelId="{B1F147EA-8BCA-4595-AFCB-A56E66E46106}" type="presOf" srcId="{3F1FE0BF-C68C-477D-A31A-FF4D39F092CB}" destId="{280C9EB7-F6CD-433A-AC36-BA3AF93D36AB}" srcOrd="0" destOrd="0" presId="urn:microsoft.com/office/officeart/2008/layout/SquareAccentList"/>
    <dgm:cxn modelId="{1BDF593D-C597-435A-895B-CC8399BC8F6B}" srcId="{39B4D0F9-1ED0-47A1-A36E-0E6B4EA52F29}" destId="{22A4337E-DD5C-4BFD-A103-25C84D5FFCF0}" srcOrd="1" destOrd="0" parTransId="{39818119-68E0-4B3D-A7BD-11DB412BDCD1}" sibTransId="{E579081C-6D66-4DF2-BD45-4422000E4B28}"/>
    <dgm:cxn modelId="{6C3CE9D2-A4F4-4BC6-8B97-084B9BD9722D}" type="presOf" srcId="{CD69CAE8-CB46-44CD-8017-E1D35541A5C0}" destId="{FC6E7DAF-B849-412F-98D4-C37862F3FE42}" srcOrd="0" destOrd="0" presId="urn:microsoft.com/office/officeart/2008/layout/SquareAccentList"/>
    <dgm:cxn modelId="{7D15F3B0-0139-4C99-833A-CACA0F8109BE}" type="presParOf" srcId="{7236B37B-1B78-4456-9027-582F2D16B9FE}" destId="{DBD6CDAC-3C65-41FA-9870-9960BF91C157}" srcOrd="0" destOrd="0" presId="urn:microsoft.com/office/officeart/2008/layout/SquareAccentList"/>
    <dgm:cxn modelId="{D7866912-EE8B-404B-8613-823CF9A9E54E}" type="presParOf" srcId="{DBD6CDAC-3C65-41FA-9870-9960BF91C157}" destId="{6A66D589-E432-4308-A2CD-3E95A24FFA17}" srcOrd="0" destOrd="0" presId="urn:microsoft.com/office/officeart/2008/layout/SquareAccentList"/>
    <dgm:cxn modelId="{407DDDC7-2EA9-47F4-B847-7A6B701235B9}" type="presParOf" srcId="{6A66D589-E432-4308-A2CD-3E95A24FFA17}" destId="{A6A071BC-D8E8-4F41-B557-B711DE571964}" srcOrd="0" destOrd="0" presId="urn:microsoft.com/office/officeart/2008/layout/SquareAccentList"/>
    <dgm:cxn modelId="{831FB1B7-DF44-42DA-9B2D-8D96439EFE9A}" type="presParOf" srcId="{6A66D589-E432-4308-A2CD-3E95A24FFA17}" destId="{4E3F5573-4C6E-442E-B2F4-FD5A3FAFD15D}" srcOrd="1" destOrd="0" presId="urn:microsoft.com/office/officeart/2008/layout/SquareAccentList"/>
    <dgm:cxn modelId="{300683DC-8D62-4460-93A5-322393991DD4}" type="presParOf" srcId="{6A66D589-E432-4308-A2CD-3E95A24FFA17}" destId="{FC6E7DAF-B849-412F-98D4-C37862F3FE42}" srcOrd="2" destOrd="0" presId="urn:microsoft.com/office/officeart/2008/layout/SquareAccentList"/>
    <dgm:cxn modelId="{DAE357DB-84CB-4822-AB3D-DE3665A8595B}" type="presParOf" srcId="{DBD6CDAC-3C65-41FA-9870-9960BF91C157}" destId="{CA6FBF33-5545-43BD-A06C-FF2BBE411C8D}" srcOrd="1" destOrd="0" presId="urn:microsoft.com/office/officeart/2008/layout/SquareAccentList"/>
    <dgm:cxn modelId="{18CFD392-BF6F-4D81-BD02-3F467390B37E}" type="presParOf" srcId="{CA6FBF33-5545-43BD-A06C-FF2BBE411C8D}" destId="{F61B293D-D0F5-4E98-AE56-D82CBE552311}" srcOrd="0" destOrd="0" presId="urn:microsoft.com/office/officeart/2008/layout/SquareAccentList"/>
    <dgm:cxn modelId="{0486CB5D-ECE0-4952-A211-5B7C42769E99}" type="presParOf" srcId="{F61B293D-D0F5-4E98-AE56-D82CBE552311}" destId="{8B879D9A-ED21-472D-9C26-BC05A23EEF83}" srcOrd="0" destOrd="0" presId="urn:microsoft.com/office/officeart/2008/layout/SquareAccentList"/>
    <dgm:cxn modelId="{BDEA8EAC-0F75-4859-A3A1-A116183E0079}" type="presParOf" srcId="{F61B293D-D0F5-4E98-AE56-D82CBE552311}" destId="{466AE727-FB53-400D-8454-8C1479E48F7B}" srcOrd="1" destOrd="0" presId="urn:microsoft.com/office/officeart/2008/layout/SquareAccentList"/>
    <dgm:cxn modelId="{27E637C2-B576-41F5-9FFC-F3DFEA50EDB5}" type="presParOf" srcId="{CA6FBF33-5545-43BD-A06C-FF2BBE411C8D}" destId="{AF07165E-8570-42D3-909B-33BE6CED8B2B}" srcOrd="1" destOrd="0" presId="urn:microsoft.com/office/officeart/2008/layout/SquareAccentList"/>
    <dgm:cxn modelId="{C6CC4EBF-B970-40CF-8A09-9CA021E62316}" type="presParOf" srcId="{AF07165E-8570-42D3-909B-33BE6CED8B2B}" destId="{66F60A44-A613-497C-9F83-EFF3FA8B50B1}" srcOrd="0" destOrd="0" presId="urn:microsoft.com/office/officeart/2008/layout/SquareAccentList"/>
    <dgm:cxn modelId="{BCE0B416-073C-4EC4-8003-D27B61B9C6CC}" type="presParOf" srcId="{AF07165E-8570-42D3-909B-33BE6CED8B2B}" destId="{FB5D0F60-AB3E-46E5-8186-80E8CC6FF42C}" srcOrd="1" destOrd="0" presId="urn:microsoft.com/office/officeart/2008/layout/SquareAccentList"/>
    <dgm:cxn modelId="{494F4BE1-D59F-4EA4-87E4-F2C3D0B671A1}" type="presParOf" srcId="{CA6FBF33-5545-43BD-A06C-FF2BBE411C8D}" destId="{9A7E1090-2DB5-4F56-85CF-0E30C77BC3E8}" srcOrd="2" destOrd="0" presId="urn:microsoft.com/office/officeart/2008/layout/SquareAccentList"/>
    <dgm:cxn modelId="{8EF1CCE3-243D-4CD9-880C-2A995DDE28DA}" type="presParOf" srcId="{9A7E1090-2DB5-4F56-85CF-0E30C77BC3E8}" destId="{ED427CFE-50F4-41B0-9BAA-58C82A48F61F}" srcOrd="0" destOrd="0" presId="urn:microsoft.com/office/officeart/2008/layout/SquareAccentList"/>
    <dgm:cxn modelId="{0F44FA86-36F0-4E7A-97E1-392E31094357}" type="presParOf" srcId="{9A7E1090-2DB5-4F56-85CF-0E30C77BC3E8}" destId="{0F9B62F3-C6A7-448B-804A-50427E3303B2}" srcOrd="1" destOrd="0" presId="urn:microsoft.com/office/officeart/2008/layout/SquareAccentList"/>
    <dgm:cxn modelId="{8A36C4C9-5B1F-4E9F-BC46-3EC06C50A175}" type="presParOf" srcId="{CA6FBF33-5545-43BD-A06C-FF2BBE411C8D}" destId="{8FD0DCEB-8910-41B5-BF5F-7D7A5AF21B29}" srcOrd="3" destOrd="0" presId="urn:microsoft.com/office/officeart/2008/layout/SquareAccentList"/>
    <dgm:cxn modelId="{5B3A1700-C149-4625-87BC-6C7778475A66}" type="presParOf" srcId="{8FD0DCEB-8910-41B5-BF5F-7D7A5AF21B29}" destId="{87C13BC7-30D4-4260-964A-40F02E68EE19}" srcOrd="0" destOrd="0" presId="urn:microsoft.com/office/officeart/2008/layout/SquareAccentList"/>
    <dgm:cxn modelId="{706ABE17-39BD-4F9A-83E8-9F23CA0929F0}" type="presParOf" srcId="{8FD0DCEB-8910-41B5-BF5F-7D7A5AF21B29}" destId="{84ACD50D-A67E-416D-8A79-DD70C262049B}" srcOrd="1" destOrd="0" presId="urn:microsoft.com/office/officeart/2008/layout/SquareAccentList"/>
    <dgm:cxn modelId="{5109ACC8-9518-4AC5-9683-0C9554CF8EC2}" type="presParOf" srcId="{7236B37B-1B78-4456-9027-582F2D16B9FE}" destId="{96EE6293-4762-4625-B154-22BAC4C5E7AE}" srcOrd="1" destOrd="0" presId="urn:microsoft.com/office/officeart/2008/layout/SquareAccentList"/>
    <dgm:cxn modelId="{910D573F-D4A1-41D8-A14B-B29CA869C654}" type="presParOf" srcId="{96EE6293-4762-4625-B154-22BAC4C5E7AE}" destId="{D653DEBD-DABA-4169-9AC2-33997BBAE9DA}" srcOrd="0" destOrd="0" presId="urn:microsoft.com/office/officeart/2008/layout/SquareAccentList"/>
    <dgm:cxn modelId="{B50A27BF-4C4C-412E-9361-791D16E7ED5A}" type="presParOf" srcId="{D653DEBD-DABA-4169-9AC2-33997BBAE9DA}" destId="{D080B862-FFA4-4C87-B7EA-1D6D60B46686}" srcOrd="0" destOrd="0" presId="urn:microsoft.com/office/officeart/2008/layout/SquareAccentList"/>
    <dgm:cxn modelId="{46A38E14-4FD8-4EAC-9164-238FF00E2915}" type="presParOf" srcId="{D653DEBD-DABA-4169-9AC2-33997BBAE9DA}" destId="{B3D25A1F-DD95-4E69-90B4-8E224D0C6BEA}" srcOrd="1" destOrd="0" presId="urn:microsoft.com/office/officeart/2008/layout/SquareAccentList"/>
    <dgm:cxn modelId="{A2597CC5-752C-476F-B437-85AE13D07BBA}" type="presParOf" srcId="{D653DEBD-DABA-4169-9AC2-33997BBAE9DA}" destId="{607221A4-CDA0-49AB-A795-57D66B15AA48}" srcOrd="2" destOrd="0" presId="urn:microsoft.com/office/officeart/2008/layout/SquareAccentList"/>
    <dgm:cxn modelId="{3768B860-DB1D-4CFC-8759-A5885AD18279}" type="presParOf" srcId="{96EE6293-4762-4625-B154-22BAC4C5E7AE}" destId="{63D6792E-CE9E-4529-A801-896C94F8530C}" srcOrd="1" destOrd="0" presId="urn:microsoft.com/office/officeart/2008/layout/SquareAccentList"/>
    <dgm:cxn modelId="{4D6E77A7-0586-48AE-AAEC-E86371D032B8}" type="presParOf" srcId="{63D6792E-CE9E-4529-A801-896C94F8530C}" destId="{C122EEC3-0158-4FA6-87AB-E912EB64F057}" srcOrd="0" destOrd="0" presId="urn:microsoft.com/office/officeart/2008/layout/SquareAccentList"/>
    <dgm:cxn modelId="{AD5A0BCA-E47E-488B-B04A-658F628B2201}" type="presParOf" srcId="{C122EEC3-0158-4FA6-87AB-E912EB64F057}" destId="{787DAD5E-7931-4F0F-A9A3-73ABD8074DF7}" srcOrd="0" destOrd="0" presId="urn:microsoft.com/office/officeart/2008/layout/SquareAccentList"/>
    <dgm:cxn modelId="{74F0F238-BE2A-4C56-91AA-C30F44EA83C7}" type="presParOf" srcId="{C122EEC3-0158-4FA6-87AB-E912EB64F057}" destId="{F2182252-7E15-4C56-9CD3-1A251CF82604}" srcOrd="1" destOrd="0" presId="urn:microsoft.com/office/officeart/2008/layout/SquareAccentList"/>
    <dgm:cxn modelId="{CA3C512A-4B88-4A8D-B2DC-41BDD5DD5F80}" type="presParOf" srcId="{63D6792E-CE9E-4529-A801-896C94F8530C}" destId="{89CE4B00-9423-450B-A8F6-133D277BCD38}" srcOrd="1" destOrd="0" presId="urn:microsoft.com/office/officeart/2008/layout/SquareAccentList"/>
    <dgm:cxn modelId="{B3C86C8C-2FBA-45E7-AE97-F92E2F6C65A2}" type="presParOf" srcId="{89CE4B00-9423-450B-A8F6-133D277BCD38}" destId="{8A18CA0C-4294-4281-8984-08349CEA2D50}" srcOrd="0" destOrd="0" presId="urn:microsoft.com/office/officeart/2008/layout/SquareAccentList"/>
    <dgm:cxn modelId="{1D374389-A610-4AF0-B6CF-B24F86779AD4}" type="presParOf" srcId="{89CE4B00-9423-450B-A8F6-133D277BCD38}" destId="{3B168443-5FFE-4EBD-A04B-DAEA3850AFF2}" srcOrd="1" destOrd="0" presId="urn:microsoft.com/office/officeart/2008/layout/SquareAccentList"/>
    <dgm:cxn modelId="{9F8BF564-421A-4678-BCA9-F012334DEEEB}" type="presParOf" srcId="{7236B37B-1B78-4456-9027-582F2D16B9FE}" destId="{5F0DB9BA-3E4C-438F-BD9E-5D50AA096FA1}" srcOrd="2" destOrd="0" presId="urn:microsoft.com/office/officeart/2008/layout/SquareAccentList"/>
    <dgm:cxn modelId="{24A8841F-9EFA-4B58-A158-70079F3D3FDB}" type="presParOf" srcId="{5F0DB9BA-3E4C-438F-BD9E-5D50AA096FA1}" destId="{BE62B678-64DD-4230-BB38-C62E75622801}" srcOrd="0" destOrd="0" presId="urn:microsoft.com/office/officeart/2008/layout/SquareAccentList"/>
    <dgm:cxn modelId="{37408D95-D3C8-4DC0-A77E-31C356F82811}" type="presParOf" srcId="{BE62B678-64DD-4230-BB38-C62E75622801}" destId="{1360C575-99B4-4BAD-B425-7AB1CAB50C03}" srcOrd="0" destOrd="0" presId="urn:microsoft.com/office/officeart/2008/layout/SquareAccentList"/>
    <dgm:cxn modelId="{7C7E0CCF-8232-4E31-AD3F-41A90BBAD8DF}" type="presParOf" srcId="{BE62B678-64DD-4230-BB38-C62E75622801}" destId="{8EA0CC2E-2817-47D6-B92C-CB340C1CF468}" srcOrd="1" destOrd="0" presId="urn:microsoft.com/office/officeart/2008/layout/SquareAccentList"/>
    <dgm:cxn modelId="{99E0C197-AB35-40C5-B122-8827754AEA09}" type="presParOf" srcId="{BE62B678-64DD-4230-BB38-C62E75622801}" destId="{C9E7C3C2-2D79-4BBD-8F82-BB6650154B72}" srcOrd="2" destOrd="0" presId="urn:microsoft.com/office/officeart/2008/layout/SquareAccentList"/>
    <dgm:cxn modelId="{2F048017-6245-40ED-9841-D65DB0B7D932}" type="presParOf" srcId="{5F0DB9BA-3E4C-438F-BD9E-5D50AA096FA1}" destId="{3ADE0DBF-3795-419D-B836-E992C9FC39C0}" srcOrd="1" destOrd="0" presId="urn:microsoft.com/office/officeart/2008/layout/SquareAccentList"/>
    <dgm:cxn modelId="{BDED2822-2704-4DAD-8CDB-AC9275ADCCD1}" type="presParOf" srcId="{3ADE0DBF-3795-419D-B836-E992C9FC39C0}" destId="{6BFC39E8-00E1-4068-8325-8B445E815E63}" srcOrd="0" destOrd="0" presId="urn:microsoft.com/office/officeart/2008/layout/SquareAccentList"/>
    <dgm:cxn modelId="{F6B76135-DD2C-41CA-9CB8-7E44880FCA67}" type="presParOf" srcId="{6BFC39E8-00E1-4068-8325-8B445E815E63}" destId="{644D2D6C-783B-4C64-8604-6A3B7D0109BD}" srcOrd="0" destOrd="0" presId="urn:microsoft.com/office/officeart/2008/layout/SquareAccentList"/>
    <dgm:cxn modelId="{F8B75563-3917-45CB-A754-118996F12F00}" type="presParOf" srcId="{6BFC39E8-00E1-4068-8325-8B445E815E63}" destId="{D1F21417-2E7C-43A4-9773-7E0119A67E9B}" srcOrd="1" destOrd="0" presId="urn:microsoft.com/office/officeart/2008/layout/SquareAccentList"/>
    <dgm:cxn modelId="{30D4B235-1436-4BB5-8C1C-5DEBB7478A05}" type="presParOf" srcId="{3ADE0DBF-3795-419D-B836-E992C9FC39C0}" destId="{D22C57F6-1D5C-4090-9598-715693328169}" srcOrd="1" destOrd="0" presId="urn:microsoft.com/office/officeart/2008/layout/SquareAccentList"/>
    <dgm:cxn modelId="{2393B097-8118-4F31-A60F-55EAF9B5F715}" type="presParOf" srcId="{D22C57F6-1D5C-4090-9598-715693328169}" destId="{052AB0F2-79C4-425B-9BB1-9BD96655416D}" srcOrd="0" destOrd="0" presId="urn:microsoft.com/office/officeart/2008/layout/SquareAccentList"/>
    <dgm:cxn modelId="{A460EEB0-5752-4564-91C2-8945EA45A960}" type="presParOf" srcId="{D22C57F6-1D5C-4090-9598-715693328169}" destId="{10F26DCA-38D4-4070-86C4-6F7B1991018D}" srcOrd="1" destOrd="0" presId="urn:microsoft.com/office/officeart/2008/layout/SquareAccentList"/>
    <dgm:cxn modelId="{4BF69BC8-EFFB-4FBD-A86D-EA6DFF365E81}" type="presParOf" srcId="{3ADE0DBF-3795-419D-B836-E992C9FC39C0}" destId="{78ACAFF3-35CC-4D6D-A4DC-B0C0B391EA90}" srcOrd="2" destOrd="0" presId="urn:microsoft.com/office/officeart/2008/layout/SquareAccentList"/>
    <dgm:cxn modelId="{EECBAD66-8F69-423B-8C10-7694B421419B}" type="presParOf" srcId="{78ACAFF3-35CC-4D6D-A4DC-B0C0B391EA90}" destId="{D32B2AF9-3CAC-41BA-8ED5-6732D8275DF3}" srcOrd="0" destOrd="0" presId="urn:microsoft.com/office/officeart/2008/layout/SquareAccentList"/>
    <dgm:cxn modelId="{59402903-86A6-4D62-982E-669DDDC7ADB5}" type="presParOf" srcId="{78ACAFF3-35CC-4D6D-A4DC-B0C0B391EA90}" destId="{7C7B42EB-9996-4680-94A7-2660EEB5550D}" srcOrd="1" destOrd="0" presId="urn:microsoft.com/office/officeart/2008/layout/SquareAccentList"/>
    <dgm:cxn modelId="{953CBA5D-3642-4F74-97FC-00A5D2DFB0ED}" type="presParOf" srcId="{3ADE0DBF-3795-419D-B836-E992C9FC39C0}" destId="{3A6C5ECA-23EA-4DBA-909B-5271CB800F9D}" srcOrd="3" destOrd="0" presId="urn:microsoft.com/office/officeart/2008/layout/SquareAccentList"/>
    <dgm:cxn modelId="{D3117D71-2D4F-41D8-A12D-101B562E8F69}" type="presParOf" srcId="{3A6C5ECA-23EA-4DBA-909B-5271CB800F9D}" destId="{F028873C-0B44-4AFD-9E78-C03EB965FAEF}" srcOrd="0" destOrd="0" presId="urn:microsoft.com/office/officeart/2008/layout/SquareAccentList"/>
    <dgm:cxn modelId="{681448D3-7893-4AC6-99CF-DCEC76682E85}" type="presParOf" srcId="{3A6C5ECA-23EA-4DBA-909B-5271CB800F9D}" destId="{280C9EB7-F6CD-433A-AC36-BA3AF93D36A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32F470-3E20-4006-8A8D-CE4046C8064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9ADCB-2F47-43A8-89B0-1B9E26B40487}">
      <dgm:prSet phldrT="[Text]"/>
      <dgm:spPr/>
      <dgm:t>
        <a:bodyPr/>
        <a:lstStyle/>
        <a:p>
          <a:r>
            <a:rPr lang="en-ID" dirty="0" err="1" smtClean="0"/>
            <a:t>Impor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Abesinia</a:t>
          </a:r>
          <a:r>
            <a:rPr lang="en-ID" dirty="0" smtClean="0"/>
            <a:t>/</a:t>
          </a:r>
          <a:r>
            <a:rPr lang="en-ID" dirty="0" err="1" smtClean="0"/>
            <a:t>Etiopia</a:t>
          </a:r>
          <a:endParaRPr lang="en-US" dirty="0"/>
        </a:p>
      </dgm:t>
    </dgm:pt>
    <dgm:pt modelId="{52EA2E11-A1C6-4D35-8336-83FA95B229FA}" type="parTrans" cxnId="{73203BDC-E076-446F-99E0-9025D32F32D2}">
      <dgm:prSet/>
      <dgm:spPr/>
      <dgm:t>
        <a:bodyPr/>
        <a:lstStyle/>
        <a:p>
          <a:endParaRPr lang="en-US"/>
        </a:p>
      </dgm:t>
    </dgm:pt>
    <dgm:pt modelId="{BF2F2989-E731-4DAC-ACF0-E260075FBD30}" type="sibTrans" cxnId="{73203BDC-E076-446F-99E0-9025D32F32D2}">
      <dgm:prSet/>
      <dgm:spPr/>
      <dgm:t>
        <a:bodyPr/>
        <a:lstStyle/>
        <a:p>
          <a:endParaRPr lang="en-US"/>
        </a:p>
      </dgm:t>
    </dgm:pt>
    <dgm:pt modelId="{56567246-9DF2-472A-9EA7-BCD6D6AD4593}">
      <dgm:prSet phldrT="[Text]"/>
      <dgm:spPr/>
      <dgm:t>
        <a:bodyPr/>
        <a:lstStyle/>
        <a:p>
          <a:r>
            <a:rPr lang="en-ID" dirty="0" err="1" smtClean="0"/>
            <a:t>Emas</a:t>
          </a:r>
          <a:endParaRPr lang="en-US" dirty="0"/>
        </a:p>
      </dgm:t>
    </dgm:pt>
    <dgm:pt modelId="{422F99A4-10EF-4C25-B781-E85917363C49}" type="parTrans" cxnId="{2440BCD8-92AA-483A-873B-1E6127EBA3BF}">
      <dgm:prSet/>
      <dgm:spPr/>
      <dgm:t>
        <a:bodyPr/>
        <a:lstStyle/>
        <a:p>
          <a:endParaRPr lang="en-US"/>
        </a:p>
      </dgm:t>
    </dgm:pt>
    <dgm:pt modelId="{7B14C4DC-50D4-45D2-802C-005C4C22B52D}" type="sibTrans" cxnId="{2440BCD8-92AA-483A-873B-1E6127EBA3BF}">
      <dgm:prSet/>
      <dgm:spPr/>
      <dgm:t>
        <a:bodyPr/>
        <a:lstStyle/>
        <a:p>
          <a:endParaRPr lang="en-US"/>
        </a:p>
      </dgm:t>
    </dgm:pt>
    <dgm:pt modelId="{97ED0867-7763-4BAF-83EB-02A5506A64E1}">
      <dgm:prSet phldrT="[Text]"/>
      <dgm:spPr/>
      <dgm:t>
        <a:bodyPr/>
        <a:lstStyle/>
        <a:p>
          <a:r>
            <a:rPr lang="en-ID" dirty="0" err="1" smtClean="0"/>
            <a:t>Gading</a:t>
          </a:r>
          <a:endParaRPr lang="en-US" dirty="0"/>
        </a:p>
      </dgm:t>
    </dgm:pt>
    <dgm:pt modelId="{AFA93ED4-3B08-407C-87BA-65D5A1D88269}" type="parTrans" cxnId="{CB5B3533-7BA9-4A82-8DB9-7538CC351E94}">
      <dgm:prSet/>
      <dgm:spPr/>
      <dgm:t>
        <a:bodyPr/>
        <a:lstStyle/>
        <a:p>
          <a:endParaRPr lang="en-US"/>
        </a:p>
      </dgm:t>
    </dgm:pt>
    <dgm:pt modelId="{69C20D6A-B19F-4B9E-A00A-5E2E0F3F5906}" type="sibTrans" cxnId="{CB5B3533-7BA9-4A82-8DB9-7538CC351E94}">
      <dgm:prSet/>
      <dgm:spPr/>
      <dgm:t>
        <a:bodyPr/>
        <a:lstStyle/>
        <a:p>
          <a:endParaRPr lang="en-US"/>
        </a:p>
      </dgm:t>
    </dgm:pt>
    <dgm:pt modelId="{2D45FF10-2BFB-4053-B824-D7C20BFC407E}">
      <dgm:prSet phldrT="[Text]"/>
      <dgm:spPr/>
      <dgm:t>
        <a:bodyPr/>
        <a:lstStyle/>
        <a:p>
          <a:r>
            <a:rPr lang="en-ID" dirty="0" err="1" smtClean="0"/>
            <a:t>Budak</a:t>
          </a:r>
          <a:endParaRPr lang="en-US" dirty="0"/>
        </a:p>
      </dgm:t>
    </dgm:pt>
    <dgm:pt modelId="{C456FD18-C2C6-4DDD-92CE-98DC7795A811}" type="parTrans" cxnId="{EA1F3EF4-A4CE-4963-B4D7-6130D0C82375}">
      <dgm:prSet/>
      <dgm:spPr/>
      <dgm:t>
        <a:bodyPr/>
        <a:lstStyle/>
        <a:p>
          <a:endParaRPr lang="en-US"/>
        </a:p>
      </dgm:t>
    </dgm:pt>
    <dgm:pt modelId="{111C8255-0405-4521-AD22-D287E7F36696}" type="sibTrans" cxnId="{EA1F3EF4-A4CE-4963-B4D7-6130D0C82375}">
      <dgm:prSet/>
      <dgm:spPr/>
      <dgm:t>
        <a:bodyPr/>
        <a:lstStyle/>
        <a:p>
          <a:endParaRPr lang="en-US"/>
        </a:p>
      </dgm:t>
    </dgm:pt>
    <dgm:pt modelId="{FAAD57BA-025F-44DB-9D9F-1E90E2A7A3DD}">
      <dgm:prSet phldrT="[Text]"/>
      <dgm:spPr/>
      <dgm:t>
        <a:bodyPr/>
        <a:lstStyle/>
        <a:p>
          <a:r>
            <a:rPr lang="en-ID" dirty="0" err="1" smtClean="0"/>
            <a:t>Hijaz</a:t>
          </a:r>
          <a:endParaRPr lang="en-US" dirty="0"/>
        </a:p>
      </dgm:t>
    </dgm:pt>
    <dgm:pt modelId="{89314EF3-92F5-4421-83A8-CE6C0376F88A}" type="parTrans" cxnId="{C6EB9F38-01D8-426A-BC23-694AE78E7596}">
      <dgm:prSet/>
      <dgm:spPr/>
      <dgm:t>
        <a:bodyPr/>
        <a:lstStyle/>
        <a:p>
          <a:endParaRPr lang="en-US"/>
        </a:p>
      </dgm:t>
    </dgm:pt>
    <dgm:pt modelId="{E02860CB-A797-4DF0-83AB-3A62FD36D54D}" type="sibTrans" cxnId="{C6EB9F38-01D8-426A-BC23-694AE78E7596}">
      <dgm:prSet/>
      <dgm:spPr/>
      <dgm:t>
        <a:bodyPr/>
        <a:lstStyle/>
        <a:p>
          <a:endParaRPr lang="en-US"/>
        </a:p>
      </dgm:t>
    </dgm:pt>
    <dgm:pt modelId="{FD8CB91E-8E1F-4C34-A8EA-782518E4A287}">
      <dgm:prSet phldrT="[Text]"/>
      <dgm:spPr/>
      <dgm:t>
        <a:bodyPr/>
        <a:lstStyle/>
        <a:p>
          <a:r>
            <a:rPr lang="en-ID" dirty="0" err="1" smtClean="0"/>
            <a:t>Pertanian</a:t>
          </a:r>
          <a:r>
            <a:rPr lang="en-ID" dirty="0" smtClean="0"/>
            <a:t>,  </a:t>
          </a:r>
          <a:r>
            <a:rPr lang="en-ID" dirty="0" err="1" smtClean="0"/>
            <a:t>Thaif</a:t>
          </a:r>
          <a:r>
            <a:rPr lang="en-ID" dirty="0" smtClean="0"/>
            <a:t>, </a:t>
          </a:r>
          <a:r>
            <a:rPr lang="en-ID" dirty="0" err="1" smtClean="0"/>
            <a:t>Yanbu</a:t>
          </a:r>
          <a:r>
            <a:rPr lang="en-ID" dirty="0" smtClean="0"/>
            <a:t>’, </a:t>
          </a:r>
          <a:r>
            <a:rPr lang="en-ID" dirty="0" err="1" smtClean="0"/>
            <a:t>Khaibar</a:t>
          </a:r>
          <a:r>
            <a:rPr lang="en-ID" dirty="0" smtClean="0"/>
            <a:t>, </a:t>
          </a:r>
          <a:r>
            <a:rPr lang="en-ID" dirty="0" err="1" smtClean="0"/>
            <a:t>Madinah</a:t>
          </a:r>
          <a:r>
            <a:rPr lang="en-ID" dirty="0" smtClean="0"/>
            <a:t>, </a:t>
          </a:r>
          <a:r>
            <a:rPr lang="en-ID" dirty="0" err="1" smtClean="0"/>
            <a:t>Fadak</a:t>
          </a:r>
          <a:r>
            <a:rPr lang="en-ID" dirty="0" smtClean="0"/>
            <a:t>, </a:t>
          </a:r>
          <a:r>
            <a:rPr lang="en-ID" dirty="0" err="1" smtClean="0"/>
            <a:t>Turabah</a:t>
          </a:r>
          <a:r>
            <a:rPr lang="en-ID" dirty="0" smtClean="0"/>
            <a:t>, </a:t>
          </a:r>
          <a:r>
            <a:rPr lang="en-ID" dirty="0" err="1" smtClean="0"/>
            <a:t>Wadil</a:t>
          </a:r>
          <a:r>
            <a:rPr lang="en-ID" dirty="0" smtClean="0"/>
            <a:t> </a:t>
          </a:r>
          <a:r>
            <a:rPr lang="en-ID" dirty="0" err="1" smtClean="0"/>
            <a:t>Qura</a:t>
          </a:r>
          <a:r>
            <a:rPr lang="en-ID" dirty="0" smtClean="0"/>
            <a:t>, </a:t>
          </a:r>
          <a:r>
            <a:rPr lang="en-ID" dirty="0" err="1" smtClean="0"/>
            <a:t>Suwarqiyah</a:t>
          </a:r>
          <a:r>
            <a:rPr lang="en-ID" dirty="0" smtClean="0"/>
            <a:t>, </a:t>
          </a:r>
          <a:r>
            <a:rPr lang="en-ID" dirty="0" err="1" smtClean="0"/>
            <a:t>Wadil</a:t>
          </a:r>
          <a:r>
            <a:rPr lang="en-ID" dirty="0" smtClean="0"/>
            <a:t> </a:t>
          </a:r>
          <a:r>
            <a:rPr lang="en-ID" dirty="0" err="1" smtClean="0"/>
            <a:t>Aqiq</a:t>
          </a:r>
          <a:endParaRPr lang="en-US" dirty="0"/>
        </a:p>
      </dgm:t>
    </dgm:pt>
    <dgm:pt modelId="{D546C92E-E6E4-47C8-BA22-B9BC2D22449B}" type="parTrans" cxnId="{F9CE4F39-B8E4-41A9-9842-B15366F442E8}">
      <dgm:prSet/>
      <dgm:spPr/>
      <dgm:t>
        <a:bodyPr/>
        <a:lstStyle/>
        <a:p>
          <a:endParaRPr lang="en-US"/>
        </a:p>
      </dgm:t>
    </dgm:pt>
    <dgm:pt modelId="{6E90C31C-591A-48B2-AE2C-CA6069E3AEDE}" type="sibTrans" cxnId="{F9CE4F39-B8E4-41A9-9842-B15366F442E8}">
      <dgm:prSet/>
      <dgm:spPr/>
      <dgm:t>
        <a:bodyPr/>
        <a:lstStyle/>
        <a:p>
          <a:endParaRPr lang="en-US"/>
        </a:p>
      </dgm:t>
    </dgm:pt>
    <dgm:pt modelId="{AF331132-1FF0-4286-B74E-9ED9E5F660A2}">
      <dgm:prSet phldrT="[Text]"/>
      <dgm:spPr/>
      <dgm:t>
        <a:bodyPr/>
        <a:lstStyle/>
        <a:p>
          <a:r>
            <a:rPr lang="en-ID" dirty="0" err="1" smtClean="0"/>
            <a:t>Industri</a:t>
          </a:r>
          <a:r>
            <a:rPr lang="en-ID" dirty="0" smtClean="0"/>
            <a:t>: </a:t>
          </a:r>
          <a:r>
            <a:rPr lang="en-ID" dirty="0" err="1" smtClean="0"/>
            <a:t>perhiasan</a:t>
          </a:r>
          <a:r>
            <a:rPr lang="en-ID" dirty="0" smtClean="0"/>
            <a:t> , </a:t>
          </a:r>
          <a:r>
            <a:rPr lang="en-ID" dirty="0" err="1" smtClean="0"/>
            <a:t>Pandai</a:t>
          </a:r>
          <a:r>
            <a:rPr lang="en-ID" dirty="0" smtClean="0"/>
            <a:t> </a:t>
          </a:r>
          <a:r>
            <a:rPr lang="en-ID" dirty="0" err="1" smtClean="0"/>
            <a:t>besi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Senjata</a:t>
          </a:r>
          <a:r>
            <a:rPr lang="en-ID" dirty="0" smtClean="0"/>
            <a:t>, </a:t>
          </a:r>
          <a:r>
            <a:rPr lang="en-ID" dirty="0" err="1" smtClean="0"/>
            <a:t>penyamakan</a:t>
          </a:r>
          <a:r>
            <a:rPr lang="en-ID" dirty="0" smtClean="0"/>
            <a:t> </a:t>
          </a:r>
          <a:r>
            <a:rPr lang="en-ID" dirty="0" err="1" smtClean="0"/>
            <a:t>Kulit</a:t>
          </a:r>
          <a:r>
            <a:rPr lang="en-ID" dirty="0" smtClean="0"/>
            <a:t>, </a:t>
          </a:r>
          <a:r>
            <a:rPr lang="en-ID" dirty="0" err="1" smtClean="0"/>
            <a:t>Tekstil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tenun</a:t>
          </a:r>
          <a:r>
            <a:rPr lang="en-ID" dirty="0" smtClean="0"/>
            <a:t>, </a:t>
          </a:r>
          <a:r>
            <a:rPr lang="en-ID" dirty="0" err="1" smtClean="0"/>
            <a:t>parfum</a:t>
          </a:r>
          <a:endParaRPr lang="en-US" dirty="0"/>
        </a:p>
      </dgm:t>
    </dgm:pt>
    <dgm:pt modelId="{4EE93A49-FA77-46B9-ABEE-23C894EFFD14}" type="parTrans" cxnId="{6BD98E56-8E37-4309-BE54-C4B4B0BF3120}">
      <dgm:prSet/>
      <dgm:spPr/>
      <dgm:t>
        <a:bodyPr/>
        <a:lstStyle/>
        <a:p>
          <a:endParaRPr lang="en-US"/>
        </a:p>
      </dgm:t>
    </dgm:pt>
    <dgm:pt modelId="{5C49FA91-625E-4DBA-89E1-09433F792781}" type="sibTrans" cxnId="{6BD98E56-8E37-4309-BE54-C4B4B0BF3120}">
      <dgm:prSet/>
      <dgm:spPr/>
      <dgm:t>
        <a:bodyPr/>
        <a:lstStyle/>
        <a:p>
          <a:endParaRPr lang="en-US"/>
        </a:p>
      </dgm:t>
    </dgm:pt>
    <dgm:pt modelId="{72465047-FAFF-43D1-9874-1C07659A4014}">
      <dgm:prSet phldrT="[Text]"/>
      <dgm:spPr/>
      <dgm:t>
        <a:bodyPr/>
        <a:lstStyle/>
        <a:p>
          <a:r>
            <a:rPr lang="en-ID" dirty="0" err="1" smtClean="0"/>
            <a:t>Thaif</a:t>
          </a:r>
          <a:r>
            <a:rPr lang="en-ID" dirty="0" smtClean="0"/>
            <a:t> : </a:t>
          </a:r>
          <a:r>
            <a:rPr lang="en-ID" dirty="0" err="1" smtClean="0"/>
            <a:t>penghasil</a:t>
          </a:r>
          <a:r>
            <a:rPr lang="en-ID" dirty="0" smtClean="0"/>
            <a:t> </a:t>
          </a:r>
          <a:r>
            <a:rPr lang="en-ID" dirty="0" err="1" smtClean="0"/>
            <a:t>utama</a:t>
          </a:r>
          <a:r>
            <a:rPr lang="en-ID" dirty="0" smtClean="0"/>
            <a:t> </a:t>
          </a:r>
          <a:r>
            <a:rPr lang="en-ID" dirty="0" err="1" smtClean="0"/>
            <a:t>sayur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buah</a:t>
          </a:r>
          <a:r>
            <a:rPr lang="en-ID" dirty="0" smtClean="0"/>
            <a:t> ( </a:t>
          </a:r>
          <a:r>
            <a:rPr lang="en-ID" dirty="0" err="1" smtClean="0"/>
            <a:t>anggur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kismis</a:t>
          </a:r>
          <a:r>
            <a:rPr lang="en-ID" dirty="0" smtClean="0"/>
            <a:t>)</a:t>
          </a:r>
          <a:endParaRPr lang="en-US" dirty="0"/>
        </a:p>
      </dgm:t>
    </dgm:pt>
    <dgm:pt modelId="{70ACF057-D5FD-40E7-8170-1F9F45490465}" type="parTrans" cxnId="{D4313AF0-0253-4B89-A2A1-26FE72052232}">
      <dgm:prSet/>
      <dgm:spPr/>
      <dgm:t>
        <a:bodyPr/>
        <a:lstStyle/>
        <a:p>
          <a:endParaRPr lang="en-US"/>
        </a:p>
      </dgm:t>
    </dgm:pt>
    <dgm:pt modelId="{4A38701C-6F33-4EA2-9906-F73F71FB823D}" type="sibTrans" cxnId="{D4313AF0-0253-4B89-A2A1-26FE72052232}">
      <dgm:prSet/>
      <dgm:spPr/>
      <dgm:t>
        <a:bodyPr/>
        <a:lstStyle/>
        <a:p>
          <a:endParaRPr lang="en-US"/>
        </a:p>
      </dgm:t>
    </dgm:pt>
    <dgm:pt modelId="{009334E0-6300-4F01-B6F3-20CC2BEEE748}">
      <dgm:prSet phldrT="[Text]"/>
      <dgm:spPr/>
      <dgm:t>
        <a:bodyPr/>
        <a:lstStyle/>
        <a:p>
          <a:r>
            <a:rPr lang="en-ID" dirty="0" err="1" smtClean="0"/>
            <a:t>Madinah</a:t>
          </a:r>
          <a:r>
            <a:rPr lang="en-ID" dirty="0" smtClean="0"/>
            <a:t> : </a:t>
          </a:r>
          <a:r>
            <a:rPr lang="en-ID" dirty="0" err="1" smtClean="0"/>
            <a:t>produsen</a:t>
          </a:r>
          <a:r>
            <a:rPr lang="en-ID" dirty="0" smtClean="0"/>
            <a:t> </a:t>
          </a:r>
          <a:r>
            <a:rPr lang="en-ID" dirty="0" err="1" smtClean="0"/>
            <a:t>kurma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anggur</a:t>
          </a:r>
          <a:r>
            <a:rPr lang="en-ID" dirty="0" smtClean="0"/>
            <a:t> </a:t>
          </a:r>
          <a:r>
            <a:rPr lang="en-ID" dirty="0" err="1" smtClean="0"/>
            <a:t>kualitas</a:t>
          </a:r>
          <a:r>
            <a:rPr lang="en-ID" dirty="0" smtClean="0"/>
            <a:t> </a:t>
          </a:r>
          <a:r>
            <a:rPr lang="en-ID" dirty="0" err="1" smtClean="0"/>
            <a:t>tinggi</a:t>
          </a:r>
          <a:endParaRPr lang="en-US" dirty="0"/>
        </a:p>
      </dgm:t>
    </dgm:pt>
    <dgm:pt modelId="{CCAE0075-8549-427C-AED5-A9F17DB8EF4C}" type="parTrans" cxnId="{851BCE54-E0CB-4226-B70F-0CF75627A5B4}">
      <dgm:prSet/>
      <dgm:spPr/>
      <dgm:t>
        <a:bodyPr/>
        <a:lstStyle/>
        <a:p>
          <a:endParaRPr lang="en-US"/>
        </a:p>
      </dgm:t>
    </dgm:pt>
    <dgm:pt modelId="{2902094F-27D9-4DAF-B5FA-FCF3224462B8}" type="sibTrans" cxnId="{851BCE54-E0CB-4226-B70F-0CF75627A5B4}">
      <dgm:prSet/>
      <dgm:spPr/>
      <dgm:t>
        <a:bodyPr/>
        <a:lstStyle/>
        <a:p>
          <a:endParaRPr lang="en-US"/>
        </a:p>
      </dgm:t>
    </dgm:pt>
    <dgm:pt modelId="{6258A322-15AC-4148-9C1F-968BD0176C37}" type="pres">
      <dgm:prSet presAssocID="{3532F470-3E20-4006-8A8D-CE4046C806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5572B0-A573-4922-BAF9-E1C916216AA6}" type="pres">
      <dgm:prSet presAssocID="{B5F9ADCB-2F47-43A8-89B0-1B9E26B40487}" presName="root" presStyleCnt="0">
        <dgm:presLayoutVars>
          <dgm:chMax/>
          <dgm:chPref/>
        </dgm:presLayoutVars>
      </dgm:prSet>
      <dgm:spPr/>
    </dgm:pt>
    <dgm:pt modelId="{D8F016A3-D5FB-4812-A29B-240E111FEB5A}" type="pres">
      <dgm:prSet presAssocID="{B5F9ADCB-2F47-43A8-89B0-1B9E26B40487}" presName="rootComposite" presStyleCnt="0">
        <dgm:presLayoutVars/>
      </dgm:prSet>
      <dgm:spPr/>
    </dgm:pt>
    <dgm:pt modelId="{8975D2AE-80FE-4334-993C-1840A4801C83}" type="pres">
      <dgm:prSet presAssocID="{B5F9ADCB-2F47-43A8-89B0-1B9E26B40487}" presName="ParentAccent" presStyleLbl="alignNode1" presStyleIdx="0" presStyleCnt="2"/>
      <dgm:spPr/>
    </dgm:pt>
    <dgm:pt modelId="{98B867B6-5998-405D-A7E3-D12406623934}" type="pres">
      <dgm:prSet presAssocID="{B5F9ADCB-2F47-43A8-89B0-1B9E26B40487}" presName="ParentSmallAccent" presStyleLbl="fgAcc1" presStyleIdx="0" presStyleCnt="2"/>
      <dgm:spPr/>
    </dgm:pt>
    <dgm:pt modelId="{92852472-BA49-4DEC-B518-25367005C8CC}" type="pres">
      <dgm:prSet presAssocID="{B5F9ADCB-2F47-43A8-89B0-1B9E26B40487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E98C-14A0-4A01-AEC2-4553B38BAEDF}" type="pres">
      <dgm:prSet presAssocID="{B5F9ADCB-2F47-43A8-89B0-1B9E26B40487}" presName="childShape" presStyleCnt="0">
        <dgm:presLayoutVars>
          <dgm:chMax val="0"/>
          <dgm:chPref val="0"/>
        </dgm:presLayoutVars>
      </dgm:prSet>
      <dgm:spPr/>
    </dgm:pt>
    <dgm:pt modelId="{70407261-A1CE-41C9-8FE4-DC75637CE50C}" type="pres">
      <dgm:prSet presAssocID="{56567246-9DF2-472A-9EA7-BCD6D6AD4593}" presName="childComposite" presStyleCnt="0">
        <dgm:presLayoutVars>
          <dgm:chMax val="0"/>
          <dgm:chPref val="0"/>
        </dgm:presLayoutVars>
      </dgm:prSet>
      <dgm:spPr/>
    </dgm:pt>
    <dgm:pt modelId="{6E1CF0D5-8013-41BA-A3D4-A793170B3104}" type="pres">
      <dgm:prSet presAssocID="{56567246-9DF2-472A-9EA7-BCD6D6AD4593}" presName="ChildAccent" presStyleLbl="solidFgAcc1" presStyleIdx="0" presStyleCnt="7"/>
      <dgm:spPr/>
    </dgm:pt>
    <dgm:pt modelId="{6B10D1DD-9245-4BF1-BD17-B64834261BFE}" type="pres">
      <dgm:prSet presAssocID="{56567246-9DF2-472A-9EA7-BCD6D6AD4593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5E0A7-AB1A-476F-99BB-718B17153460}" type="pres">
      <dgm:prSet presAssocID="{97ED0867-7763-4BAF-83EB-02A5506A64E1}" presName="childComposite" presStyleCnt="0">
        <dgm:presLayoutVars>
          <dgm:chMax val="0"/>
          <dgm:chPref val="0"/>
        </dgm:presLayoutVars>
      </dgm:prSet>
      <dgm:spPr/>
    </dgm:pt>
    <dgm:pt modelId="{57762C17-CB8E-4725-9FC2-4FBFE70AF76E}" type="pres">
      <dgm:prSet presAssocID="{97ED0867-7763-4BAF-83EB-02A5506A64E1}" presName="ChildAccent" presStyleLbl="solidFgAcc1" presStyleIdx="1" presStyleCnt="7"/>
      <dgm:spPr/>
    </dgm:pt>
    <dgm:pt modelId="{A002901D-7094-4FEE-BDC9-D65A293F35BD}" type="pres">
      <dgm:prSet presAssocID="{97ED0867-7763-4BAF-83EB-02A5506A64E1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6082A-6187-47BA-B8CE-C983E4929A7F}" type="pres">
      <dgm:prSet presAssocID="{2D45FF10-2BFB-4053-B824-D7C20BFC407E}" presName="childComposite" presStyleCnt="0">
        <dgm:presLayoutVars>
          <dgm:chMax val="0"/>
          <dgm:chPref val="0"/>
        </dgm:presLayoutVars>
      </dgm:prSet>
      <dgm:spPr/>
    </dgm:pt>
    <dgm:pt modelId="{FC7027E1-8957-449A-B61D-90AE65DE8F65}" type="pres">
      <dgm:prSet presAssocID="{2D45FF10-2BFB-4053-B824-D7C20BFC407E}" presName="ChildAccent" presStyleLbl="solidFgAcc1" presStyleIdx="2" presStyleCnt="7"/>
      <dgm:spPr/>
    </dgm:pt>
    <dgm:pt modelId="{D8BC7210-934D-46CE-8F02-742618FEBD17}" type="pres">
      <dgm:prSet presAssocID="{2D45FF10-2BFB-4053-B824-D7C20BFC407E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507D4-48D0-472C-BF4A-707033009A06}" type="pres">
      <dgm:prSet presAssocID="{FAAD57BA-025F-44DB-9D9F-1E90E2A7A3DD}" presName="root" presStyleCnt="0">
        <dgm:presLayoutVars>
          <dgm:chMax/>
          <dgm:chPref/>
        </dgm:presLayoutVars>
      </dgm:prSet>
      <dgm:spPr/>
    </dgm:pt>
    <dgm:pt modelId="{EE297BF4-9C15-4590-A81B-455AA00ACB84}" type="pres">
      <dgm:prSet presAssocID="{FAAD57BA-025F-44DB-9D9F-1E90E2A7A3DD}" presName="rootComposite" presStyleCnt="0">
        <dgm:presLayoutVars/>
      </dgm:prSet>
      <dgm:spPr/>
    </dgm:pt>
    <dgm:pt modelId="{EE6F29FD-F517-43C1-BC3E-F7344EE3FEFE}" type="pres">
      <dgm:prSet presAssocID="{FAAD57BA-025F-44DB-9D9F-1E90E2A7A3DD}" presName="ParentAccent" presStyleLbl="alignNode1" presStyleIdx="1" presStyleCnt="2"/>
      <dgm:spPr/>
    </dgm:pt>
    <dgm:pt modelId="{C659B604-ABFC-4A3E-8C1B-C005C8F160E0}" type="pres">
      <dgm:prSet presAssocID="{FAAD57BA-025F-44DB-9D9F-1E90E2A7A3DD}" presName="ParentSmallAccent" presStyleLbl="fgAcc1" presStyleIdx="1" presStyleCnt="2"/>
      <dgm:spPr/>
    </dgm:pt>
    <dgm:pt modelId="{FAC5D134-1989-4769-AE38-BE21BB25ECA8}" type="pres">
      <dgm:prSet presAssocID="{FAAD57BA-025F-44DB-9D9F-1E90E2A7A3DD}" presName="Parent" presStyleLbl="revTx" presStyleIdx="4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8CF3D-DBE6-4997-8CAF-A83B4E5BB0AA}" type="pres">
      <dgm:prSet presAssocID="{FAAD57BA-025F-44DB-9D9F-1E90E2A7A3DD}" presName="childShape" presStyleCnt="0">
        <dgm:presLayoutVars>
          <dgm:chMax val="0"/>
          <dgm:chPref val="0"/>
        </dgm:presLayoutVars>
      </dgm:prSet>
      <dgm:spPr/>
    </dgm:pt>
    <dgm:pt modelId="{F1F9F671-1299-4F28-AE2B-E99D6B9723DD}" type="pres">
      <dgm:prSet presAssocID="{FD8CB91E-8E1F-4C34-A8EA-782518E4A287}" presName="childComposite" presStyleCnt="0">
        <dgm:presLayoutVars>
          <dgm:chMax val="0"/>
          <dgm:chPref val="0"/>
        </dgm:presLayoutVars>
      </dgm:prSet>
      <dgm:spPr/>
    </dgm:pt>
    <dgm:pt modelId="{8E9977D0-2E2F-4296-8C46-1869ADE6A85F}" type="pres">
      <dgm:prSet presAssocID="{FD8CB91E-8E1F-4C34-A8EA-782518E4A287}" presName="ChildAccent" presStyleLbl="solidFgAcc1" presStyleIdx="3" presStyleCnt="7"/>
      <dgm:spPr/>
    </dgm:pt>
    <dgm:pt modelId="{9049431D-8A40-498A-BBFB-FB9D85B0CE3D}" type="pres">
      <dgm:prSet presAssocID="{FD8CB91E-8E1F-4C34-A8EA-782518E4A287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A6797-661F-41D8-AF6C-617C8F9F3A36}" type="pres">
      <dgm:prSet presAssocID="{72465047-FAFF-43D1-9874-1C07659A4014}" presName="childComposite" presStyleCnt="0">
        <dgm:presLayoutVars>
          <dgm:chMax val="0"/>
          <dgm:chPref val="0"/>
        </dgm:presLayoutVars>
      </dgm:prSet>
      <dgm:spPr/>
    </dgm:pt>
    <dgm:pt modelId="{0AAD2B30-9B79-4F84-A2BB-CE1411DE66BB}" type="pres">
      <dgm:prSet presAssocID="{72465047-FAFF-43D1-9874-1C07659A4014}" presName="ChildAccent" presStyleLbl="solidFgAcc1" presStyleIdx="4" presStyleCnt="7"/>
      <dgm:spPr/>
    </dgm:pt>
    <dgm:pt modelId="{5190208B-960F-4F6A-B9BF-C5FD7E19951E}" type="pres">
      <dgm:prSet presAssocID="{72465047-FAFF-43D1-9874-1C07659A4014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FC060-2DB7-4D54-AC1C-090834B773C6}" type="pres">
      <dgm:prSet presAssocID="{009334E0-6300-4F01-B6F3-20CC2BEEE748}" presName="childComposite" presStyleCnt="0">
        <dgm:presLayoutVars>
          <dgm:chMax val="0"/>
          <dgm:chPref val="0"/>
        </dgm:presLayoutVars>
      </dgm:prSet>
      <dgm:spPr/>
    </dgm:pt>
    <dgm:pt modelId="{E1A206EF-BBBD-4E06-94A0-C1F405A420D6}" type="pres">
      <dgm:prSet presAssocID="{009334E0-6300-4F01-B6F3-20CC2BEEE748}" presName="ChildAccent" presStyleLbl="solidFgAcc1" presStyleIdx="5" presStyleCnt="7"/>
      <dgm:spPr/>
    </dgm:pt>
    <dgm:pt modelId="{F19E28B7-EE3F-41EC-8C55-A21750E99532}" type="pres">
      <dgm:prSet presAssocID="{009334E0-6300-4F01-B6F3-20CC2BEEE748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89D9C-53B0-4A69-9309-3E39CE790BF4}" type="pres">
      <dgm:prSet presAssocID="{AF331132-1FF0-4286-B74E-9ED9E5F660A2}" presName="childComposite" presStyleCnt="0">
        <dgm:presLayoutVars>
          <dgm:chMax val="0"/>
          <dgm:chPref val="0"/>
        </dgm:presLayoutVars>
      </dgm:prSet>
      <dgm:spPr/>
    </dgm:pt>
    <dgm:pt modelId="{CD6850DA-70C8-46FE-A95B-5032BA9E522E}" type="pres">
      <dgm:prSet presAssocID="{AF331132-1FF0-4286-B74E-9ED9E5F660A2}" presName="ChildAccent" presStyleLbl="solidFgAcc1" presStyleIdx="6" presStyleCnt="7"/>
      <dgm:spPr/>
    </dgm:pt>
    <dgm:pt modelId="{464D711B-1C5F-42FF-9857-B8B682100983}" type="pres">
      <dgm:prSet presAssocID="{AF331132-1FF0-4286-B74E-9ED9E5F660A2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40BCD8-92AA-483A-873B-1E6127EBA3BF}" srcId="{B5F9ADCB-2F47-43A8-89B0-1B9E26B40487}" destId="{56567246-9DF2-472A-9EA7-BCD6D6AD4593}" srcOrd="0" destOrd="0" parTransId="{422F99A4-10EF-4C25-B781-E85917363C49}" sibTransId="{7B14C4DC-50D4-45D2-802C-005C4C22B52D}"/>
    <dgm:cxn modelId="{F40952C2-C8D1-44CA-BD98-203CFE0574F0}" type="presOf" srcId="{72465047-FAFF-43D1-9874-1C07659A4014}" destId="{5190208B-960F-4F6A-B9BF-C5FD7E19951E}" srcOrd="0" destOrd="0" presId="urn:microsoft.com/office/officeart/2008/layout/SquareAccentList"/>
    <dgm:cxn modelId="{FEF07765-0CA8-4D4F-A0F2-B10DEE7AACD1}" type="presOf" srcId="{009334E0-6300-4F01-B6F3-20CC2BEEE748}" destId="{F19E28B7-EE3F-41EC-8C55-A21750E99532}" srcOrd="0" destOrd="0" presId="urn:microsoft.com/office/officeart/2008/layout/SquareAccentList"/>
    <dgm:cxn modelId="{73203BDC-E076-446F-99E0-9025D32F32D2}" srcId="{3532F470-3E20-4006-8A8D-CE4046C8064E}" destId="{B5F9ADCB-2F47-43A8-89B0-1B9E26B40487}" srcOrd="0" destOrd="0" parTransId="{52EA2E11-A1C6-4D35-8336-83FA95B229FA}" sibTransId="{BF2F2989-E731-4DAC-ACF0-E260075FBD30}"/>
    <dgm:cxn modelId="{772F4745-7311-400C-9C97-D7A3DDBC365B}" type="presOf" srcId="{97ED0867-7763-4BAF-83EB-02A5506A64E1}" destId="{A002901D-7094-4FEE-BDC9-D65A293F35BD}" srcOrd="0" destOrd="0" presId="urn:microsoft.com/office/officeart/2008/layout/SquareAccentList"/>
    <dgm:cxn modelId="{EA1F3EF4-A4CE-4963-B4D7-6130D0C82375}" srcId="{B5F9ADCB-2F47-43A8-89B0-1B9E26B40487}" destId="{2D45FF10-2BFB-4053-B824-D7C20BFC407E}" srcOrd="2" destOrd="0" parTransId="{C456FD18-C2C6-4DDD-92CE-98DC7795A811}" sibTransId="{111C8255-0405-4521-AD22-D287E7F36696}"/>
    <dgm:cxn modelId="{A9665F29-8669-4C84-B8F8-75BE7B7A01EA}" type="presOf" srcId="{56567246-9DF2-472A-9EA7-BCD6D6AD4593}" destId="{6B10D1DD-9245-4BF1-BD17-B64834261BFE}" srcOrd="0" destOrd="0" presId="urn:microsoft.com/office/officeart/2008/layout/SquareAccentList"/>
    <dgm:cxn modelId="{CB5B3533-7BA9-4A82-8DB9-7538CC351E94}" srcId="{B5F9ADCB-2F47-43A8-89B0-1B9E26B40487}" destId="{97ED0867-7763-4BAF-83EB-02A5506A64E1}" srcOrd="1" destOrd="0" parTransId="{AFA93ED4-3B08-407C-87BA-65D5A1D88269}" sibTransId="{69C20D6A-B19F-4B9E-A00A-5E2E0F3F5906}"/>
    <dgm:cxn modelId="{67D6EB8F-E672-48D2-84D9-4DB70640E95B}" type="presOf" srcId="{AF331132-1FF0-4286-B74E-9ED9E5F660A2}" destId="{464D711B-1C5F-42FF-9857-B8B682100983}" srcOrd="0" destOrd="0" presId="urn:microsoft.com/office/officeart/2008/layout/SquareAccentList"/>
    <dgm:cxn modelId="{2FADFFAD-BF63-4026-A12E-BB68B239A726}" type="presOf" srcId="{B5F9ADCB-2F47-43A8-89B0-1B9E26B40487}" destId="{92852472-BA49-4DEC-B518-25367005C8CC}" srcOrd="0" destOrd="0" presId="urn:microsoft.com/office/officeart/2008/layout/SquareAccentList"/>
    <dgm:cxn modelId="{B1483FCC-B7FF-436D-9128-850C1ED13482}" type="presOf" srcId="{FD8CB91E-8E1F-4C34-A8EA-782518E4A287}" destId="{9049431D-8A40-498A-BBFB-FB9D85B0CE3D}" srcOrd="0" destOrd="0" presId="urn:microsoft.com/office/officeart/2008/layout/SquareAccentList"/>
    <dgm:cxn modelId="{AB1E217D-8C03-464C-AA54-4714E53362F4}" type="presOf" srcId="{FAAD57BA-025F-44DB-9D9F-1E90E2A7A3DD}" destId="{FAC5D134-1989-4769-AE38-BE21BB25ECA8}" srcOrd="0" destOrd="0" presId="urn:microsoft.com/office/officeart/2008/layout/SquareAccentList"/>
    <dgm:cxn modelId="{851BCE54-E0CB-4226-B70F-0CF75627A5B4}" srcId="{FAAD57BA-025F-44DB-9D9F-1E90E2A7A3DD}" destId="{009334E0-6300-4F01-B6F3-20CC2BEEE748}" srcOrd="2" destOrd="0" parTransId="{CCAE0075-8549-427C-AED5-A9F17DB8EF4C}" sibTransId="{2902094F-27D9-4DAF-B5FA-FCF3224462B8}"/>
    <dgm:cxn modelId="{D4313AF0-0253-4B89-A2A1-26FE72052232}" srcId="{FAAD57BA-025F-44DB-9D9F-1E90E2A7A3DD}" destId="{72465047-FAFF-43D1-9874-1C07659A4014}" srcOrd="1" destOrd="0" parTransId="{70ACF057-D5FD-40E7-8170-1F9F45490465}" sibTransId="{4A38701C-6F33-4EA2-9906-F73F71FB823D}"/>
    <dgm:cxn modelId="{C6EB9F38-01D8-426A-BC23-694AE78E7596}" srcId="{3532F470-3E20-4006-8A8D-CE4046C8064E}" destId="{FAAD57BA-025F-44DB-9D9F-1E90E2A7A3DD}" srcOrd="1" destOrd="0" parTransId="{89314EF3-92F5-4421-83A8-CE6C0376F88A}" sibTransId="{E02860CB-A797-4DF0-83AB-3A62FD36D54D}"/>
    <dgm:cxn modelId="{F9CE4F39-B8E4-41A9-9842-B15366F442E8}" srcId="{FAAD57BA-025F-44DB-9D9F-1E90E2A7A3DD}" destId="{FD8CB91E-8E1F-4C34-A8EA-782518E4A287}" srcOrd="0" destOrd="0" parTransId="{D546C92E-E6E4-47C8-BA22-B9BC2D22449B}" sibTransId="{6E90C31C-591A-48B2-AE2C-CA6069E3AEDE}"/>
    <dgm:cxn modelId="{6BD98E56-8E37-4309-BE54-C4B4B0BF3120}" srcId="{FAAD57BA-025F-44DB-9D9F-1E90E2A7A3DD}" destId="{AF331132-1FF0-4286-B74E-9ED9E5F660A2}" srcOrd="3" destOrd="0" parTransId="{4EE93A49-FA77-46B9-ABEE-23C894EFFD14}" sibTransId="{5C49FA91-625E-4DBA-89E1-09433F792781}"/>
    <dgm:cxn modelId="{BE61E6A1-41F1-40DE-9FA3-2F2F914CBE92}" type="presOf" srcId="{2D45FF10-2BFB-4053-B824-D7C20BFC407E}" destId="{D8BC7210-934D-46CE-8F02-742618FEBD17}" srcOrd="0" destOrd="0" presId="urn:microsoft.com/office/officeart/2008/layout/SquareAccentList"/>
    <dgm:cxn modelId="{5178D418-3C16-45E3-93B6-A27A6156D82C}" type="presOf" srcId="{3532F470-3E20-4006-8A8D-CE4046C8064E}" destId="{6258A322-15AC-4148-9C1F-968BD0176C37}" srcOrd="0" destOrd="0" presId="urn:microsoft.com/office/officeart/2008/layout/SquareAccentList"/>
    <dgm:cxn modelId="{55B42E04-8F12-424F-AB4F-F530878C02B7}" type="presParOf" srcId="{6258A322-15AC-4148-9C1F-968BD0176C37}" destId="{EF5572B0-A573-4922-BAF9-E1C916216AA6}" srcOrd="0" destOrd="0" presId="urn:microsoft.com/office/officeart/2008/layout/SquareAccentList"/>
    <dgm:cxn modelId="{4C6E21CE-332A-498F-94C9-E93AF4DA47BB}" type="presParOf" srcId="{EF5572B0-A573-4922-BAF9-E1C916216AA6}" destId="{D8F016A3-D5FB-4812-A29B-240E111FEB5A}" srcOrd="0" destOrd="0" presId="urn:microsoft.com/office/officeart/2008/layout/SquareAccentList"/>
    <dgm:cxn modelId="{E413ED82-58F2-4891-A6FA-08055F9A193C}" type="presParOf" srcId="{D8F016A3-D5FB-4812-A29B-240E111FEB5A}" destId="{8975D2AE-80FE-4334-993C-1840A4801C83}" srcOrd="0" destOrd="0" presId="urn:microsoft.com/office/officeart/2008/layout/SquareAccentList"/>
    <dgm:cxn modelId="{CE72A8CF-4368-4E35-8EC3-87FC8B0CAD77}" type="presParOf" srcId="{D8F016A3-D5FB-4812-A29B-240E111FEB5A}" destId="{98B867B6-5998-405D-A7E3-D12406623934}" srcOrd="1" destOrd="0" presId="urn:microsoft.com/office/officeart/2008/layout/SquareAccentList"/>
    <dgm:cxn modelId="{D9799998-9264-4089-BCD7-D08958F456DB}" type="presParOf" srcId="{D8F016A3-D5FB-4812-A29B-240E111FEB5A}" destId="{92852472-BA49-4DEC-B518-25367005C8CC}" srcOrd="2" destOrd="0" presId="urn:microsoft.com/office/officeart/2008/layout/SquareAccentList"/>
    <dgm:cxn modelId="{421B05E1-D108-46A5-955A-0B6F111B0B70}" type="presParOf" srcId="{EF5572B0-A573-4922-BAF9-E1C916216AA6}" destId="{5846E98C-14A0-4A01-AEC2-4553B38BAEDF}" srcOrd="1" destOrd="0" presId="urn:microsoft.com/office/officeart/2008/layout/SquareAccentList"/>
    <dgm:cxn modelId="{3366A1B9-D7B9-4F80-8732-751634A61EE6}" type="presParOf" srcId="{5846E98C-14A0-4A01-AEC2-4553B38BAEDF}" destId="{70407261-A1CE-41C9-8FE4-DC75637CE50C}" srcOrd="0" destOrd="0" presId="urn:microsoft.com/office/officeart/2008/layout/SquareAccentList"/>
    <dgm:cxn modelId="{5374610F-A680-4734-B27D-FF5F3D1C65A2}" type="presParOf" srcId="{70407261-A1CE-41C9-8FE4-DC75637CE50C}" destId="{6E1CF0D5-8013-41BA-A3D4-A793170B3104}" srcOrd="0" destOrd="0" presId="urn:microsoft.com/office/officeart/2008/layout/SquareAccentList"/>
    <dgm:cxn modelId="{A3A32849-6E7A-4C2F-A1FE-7E7CCC9374DF}" type="presParOf" srcId="{70407261-A1CE-41C9-8FE4-DC75637CE50C}" destId="{6B10D1DD-9245-4BF1-BD17-B64834261BFE}" srcOrd="1" destOrd="0" presId="urn:microsoft.com/office/officeart/2008/layout/SquareAccentList"/>
    <dgm:cxn modelId="{FF5EB805-F230-4C32-9053-759352D2026F}" type="presParOf" srcId="{5846E98C-14A0-4A01-AEC2-4553B38BAEDF}" destId="{8235E0A7-AB1A-476F-99BB-718B17153460}" srcOrd="1" destOrd="0" presId="urn:microsoft.com/office/officeart/2008/layout/SquareAccentList"/>
    <dgm:cxn modelId="{4E3CFDE2-69EE-444A-BD92-5C1678DA57C6}" type="presParOf" srcId="{8235E0A7-AB1A-476F-99BB-718B17153460}" destId="{57762C17-CB8E-4725-9FC2-4FBFE70AF76E}" srcOrd="0" destOrd="0" presId="urn:microsoft.com/office/officeart/2008/layout/SquareAccentList"/>
    <dgm:cxn modelId="{21886A66-5830-458D-BC48-0B18FCEDDCD8}" type="presParOf" srcId="{8235E0A7-AB1A-476F-99BB-718B17153460}" destId="{A002901D-7094-4FEE-BDC9-D65A293F35BD}" srcOrd="1" destOrd="0" presId="urn:microsoft.com/office/officeart/2008/layout/SquareAccentList"/>
    <dgm:cxn modelId="{2816F17C-7D68-4492-840E-AF799FFCFF29}" type="presParOf" srcId="{5846E98C-14A0-4A01-AEC2-4553B38BAEDF}" destId="{36F6082A-6187-47BA-B8CE-C983E4929A7F}" srcOrd="2" destOrd="0" presId="urn:microsoft.com/office/officeart/2008/layout/SquareAccentList"/>
    <dgm:cxn modelId="{A10E3DE5-BA85-4E01-81AC-5A98E6FCF817}" type="presParOf" srcId="{36F6082A-6187-47BA-B8CE-C983E4929A7F}" destId="{FC7027E1-8957-449A-B61D-90AE65DE8F65}" srcOrd="0" destOrd="0" presId="urn:microsoft.com/office/officeart/2008/layout/SquareAccentList"/>
    <dgm:cxn modelId="{B33BA0D5-B9BD-4ECD-8BA9-44DF679D504A}" type="presParOf" srcId="{36F6082A-6187-47BA-B8CE-C983E4929A7F}" destId="{D8BC7210-934D-46CE-8F02-742618FEBD17}" srcOrd="1" destOrd="0" presId="urn:microsoft.com/office/officeart/2008/layout/SquareAccentList"/>
    <dgm:cxn modelId="{18136328-1A22-4C58-A7FE-052D1FEAC7DF}" type="presParOf" srcId="{6258A322-15AC-4148-9C1F-968BD0176C37}" destId="{3D5507D4-48D0-472C-BF4A-707033009A06}" srcOrd="1" destOrd="0" presId="urn:microsoft.com/office/officeart/2008/layout/SquareAccentList"/>
    <dgm:cxn modelId="{730EF586-02BE-4A44-87E2-59D2F2DDCB81}" type="presParOf" srcId="{3D5507D4-48D0-472C-BF4A-707033009A06}" destId="{EE297BF4-9C15-4590-A81B-455AA00ACB84}" srcOrd="0" destOrd="0" presId="urn:microsoft.com/office/officeart/2008/layout/SquareAccentList"/>
    <dgm:cxn modelId="{26A5D291-838D-4081-AD47-4DB88F373DC7}" type="presParOf" srcId="{EE297BF4-9C15-4590-A81B-455AA00ACB84}" destId="{EE6F29FD-F517-43C1-BC3E-F7344EE3FEFE}" srcOrd="0" destOrd="0" presId="urn:microsoft.com/office/officeart/2008/layout/SquareAccentList"/>
    <dgm:cxn modelId="{987F1C52-3D20-49E9-9663-D836A37709CB}" type="presParOf" srcId="{EE297BF4-9C15-4590-A81B-455AA00ACB84}" destId="{C659B604-ABFC-4A3E-8C1B-C005C8F160E0}" srcOrd="1" destOrd="0" presId="urn:microsoft.com/office/officeart/2008/layout/SquareAccentList"/>
    <dgm:cxn modelId="{B0779972-C4DC-4435-BA08-3C5A5D4BA508}" type="presParOf" srcId="{EE297BF4-9C15-4590-A81B-455AA00ACB84}" destId="{FAC5D134-1989-4769-AE38-BE21BB25ECA8}" srcOrd="2" destOrd="0" presId="urn:microsoft.com/office/officeart/2008/layout/SquareAccentList"/>
    <dgm:cxn modelId="{4C9A176D-5863-49A4-B529-E92CE7F8CA88}" type="presParOf" srcId="{3D5507D4-48D0-472C-BF4A-707033009A06}" destId="{3988CF3D-DBE6-4997-8CAF-A83B4E5BB0AA}" srcOrd="1" destOrd="0" presId="urn:microsoft.com/office/officeart/2008/layout/SquareAccentList"/>
    <dgm:cxn modelId="{36D6995C-CDC1-473B-877B-FC1A3AFFB181}" type="presParOf" srcId="{3988CF3D-DBE6-4997-8CAF-A83B4E5BB0AA}" destId="{F1F9F671-1299-4F28-AE2B-E99D6B9723DD}" srcOrd="0" destOrd="0" presId="urn:microsoft.com/office/officeart/2008/layout/SquareAccentList"/>
    <dgm:cxn modelId="{61D159BB-3F50-4E81-AD36-D19C6832578D}" type="presParOf" srcId="{F1F9F671-1299-4F28-AE2B-E99D6B9723DD}" destId="{8E9977D0-2E2F-4296-8C46-1869ADE6A85F}" srcOrd="0" destOrd="0" presId="urn:microsoft.com/office/officeart/2008/layout/SquareAccentList"/>
    <dgm:cxn modelId="{41E92F5C-E574-4AE6-B21E-61BEC7E73BE2}" type="presParOf" srcId="{F1F9F671-1299-4F28-AE2B-E99D6B9723DD}" destId="{9049431D-8A40-498A-BBFB-FB9D85B0CE3D}" srcOrd="1" destOrd="0" presId="urn:microsoft.com/office/officeart/2008/layout/SquareAccentList"/>
    <dgm:cxn modelId="{49D91151-DCC5-4C92-9B83-6B19BC80E999}" type="presParOf" srcId="{3988CF3D-DBE6-4997-8CAF-A83B4E5BB0AA}" destId="{855A6797-661F-41D8-AF6C-617C8F9F3A36}" srcOrd="1" destOrd="0" presId="urn:microsoft.com/office/officeart/2008/layout/SquareAccentList"/>
    <dgm:cxn modelId="{52E3EE2C-DCE0-4256-BF6E-B6E2E7BD9E6C}" type="presParOf" srcId="{855A6797-661F-41D8-AF6C-617C8F9F3A36}" destId="{0AAD2B30-9B79-4F84-A2BB-CE1411DE66BB}" srcOrd="0" destOrd="0" presId="urn:microsoft.com/office/officeart/2008/layout/SquareAccentList"/>
    <dgm:cxn modelId="{0F564AAA-0685-46DF-B68A-ED538BB80E27}" type="presParOf" srcId="{855A6797-661F-41D8-AF6C-617C8F9F3A36}" destId="{5190208B-960F-4F6A-B9BF-C5FD7E19951E}" srcOrd="1" destOrd="0" presId="urn:microsoft.com/office/officeart/2008/layout/SquareAccentList"/>
    <dgm:cxn modelId="{1A312CF3-209A-445B-84C1-B679B43CB617}" type="presParOf" srcId="{3988CF3D-DBE6-4997-8CAF-A83B4E5BB0AA}" destId="{7B2FC060-2DB7-4D54-AC1C-090834B773C6}" srcOrd="2" destOrd="0" presId="urn:microsoft.com/office/officeart/2008/layout/SquareAccentList"/>
    <dgm:cxn modelId="{8D567C74-BD26-4519-A8FC-7330288A48EA}" type="presParOf" srcId="{7B2FC060-2DB7-4D54-AC1C-090834B773C6}" destId="{E1A206EF-BBBD-4E06-94A0-C1F405A420D6}" srcOrd="0" destOrd="0" presId="urn:microsoft.com/office/officeart/2008/layout/SquareAccentList"/>
    <dgm:cxn modelId="{BA05A99E-B0E2-4F23-AB77-463953668A88}" type="presParOf" srcId="{7B2FC060-2DB7-4D54-AC1C-090834B773C6}" destId="{F19E28B7-EE3F-41EC-8C55-A21750E99532}" srcOrd="1" destOrd="0" presId="urn:microsoft.com/office/officeart/2008/layout/SquareAccentList"/>
    <dgm:cxn modelId="{63A360F6-7F8A-477F-95CB-130F1838D5BA}" type="presParOf" srcId="{3988CF3D-DBE6-4997-8CAF-A83B4E5BB0AA}" destId="{68689D9C-53B0-4A69-9309-3E39CE790BF4}" srcOrd="3" destOrd="0" presId="urn:microsoft.com/office/officeart/2008/layout/SquareAccentList"/>
    <dgm:cxn modelId="{71141F35-4B65-43EE-8ADE-D06F54C9C539}" type="presParOf" srcId="{68689D9C-53B0-4A69-9309-3E39CE790BF4}" destId="{CD6850DA-70C8-46FE-A95B-5032BA9E522E}" srcOrd="0" destOrd="0" presId="urn:microsoft.com/office/officeart/2008/layout/SquareAccentList"/>
    <dgm:cxn modelId="{37ECD795-46DA-499F-B2B6-EB45840E856C}" type="presParOf" srcId="{68689D9C-53B0-4A69-9309-3E39CE790BF4}" destId="{464D711B-1C5F-42FF-9857-B8B68210098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5C529-90ED-487F-BB03-319CA1D81A53}">
      <dsp:nvSpPr>
        <dsp:cNvPr id="0" name=""/>
        <dsp:cNvSpPr/>
      </dsp:nvSpPr>
      <dsp:spPr>
        <a:xfrm>
          <a:off x="491947" y="478124"/>
          <a:ext cx="3199166" cy="3199166"/>
        </a:xfrm>
        <a:prstGeom prst="blockArc">
          <a:avLst>
            <a:gd name="adj1" fmla="val 9000000"/>
            <a:gd name="adj2" fmla="val 16200000"/>
            <a:gd name="adj3" fmla="val 46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4FBF5-F41D-4BBD-9BA2-B525871EE686}">
      <dsp:nvSpPr>
        <dsp:cNvPr id="0" name=""/>
        <dsp:cNvSpPr/>
      </dsp:nvSpPr>
      <dsp:spPr>
        <a:xfrm>
          <a:off x="491947" y="478124"/>
          <a:ext cx="3199166" cy="3199166"/>
        </a:xfrm>
        <a:prstGeom prst="blockArc">
          <a:avLst>
            <a:gd name="adj1" fmla="val 1800000"/>
            <a:gd name="adj2" fmla="val 9000000"/>
            <a:gd name="adj3" fmla="val 46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60643-2BDD-4AF4-9C78-F454A0E96A7B}">
      <dsp:nvSpPr>
        <dsp:cNvPr id="0" name=""/>
        <dsp:cNvSpPr/>
      </dsp:nvSpPr>
      <dsp:spPr>
        <a:xfrm>
          <a:off x="491947" y="478124"/>
          <a:ext cx="3199166" cy="3199166"/>
        </a:xfrm>
        <a:prstGeom prst="blockArc">
          <a:avLst>
            <a:gd name="adj1" fmla="val 16200000"/>
            <a:gd name="adj2" fmla="val 1800000"/>
            <a:gd name="adj3" fmla="val 46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80BCB-BEB5-4A9E-827D-85563E01DAE0}">
      <dsp:nvSpPr>
        <dsp:cNvPr id="0" name=""/>
        <dsp:cNvSpPr/>
      </dsp:nvSpPr>
      <dsp:spPr>
        <a:xfrm>
          <a:off x="1356227" y="1342403"/>
          <a:ext cx="1470607" cy="1470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/>
            <a:t>Arab </a:t>
          </a:r>
          <a:r>
            <a:rPr lang="en-ID" sz="2400" kern="1200" dirty="0" err="1" smtClean="0"/>
            <a:t>Pra</a:t>
          </a:r>
          <a:r>
            <a:rPr lang="en-ID" sz="2400" kern="1200" dirty="0" smtClean="0"/>
            <a:t> Islam</a:t>
          </a:r>
          <a:endParaRPr lang="en-US" sz="2400" kern="1200" dirty="0"/>
        </a:p>
      </dsp:txBody>
      <dsp:txXfrm>
        <a:off x="1571592" y="1557768"/>
        <a:ext cx="1039877" cy="1039877"/>
      </dsp:txXfrm>
    </dsp:sp>
    <dsp:sp modelId="{3F46A89A-6022-46DE-B4C6-4424A3622C74}">
      <dsp:nvSpPr>
        <dsp:cNvPr id="0" name=""/>
        <dsp:cNvSpPr/>
      </dsp:nvSpPr>
      <dsp:spPr>
        <a:xfrm>
          <a:off x="1576818" y="471"/>
          <a:ext cx="1029425" cy="102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>
              <a:solidFill>
                <a:schemeClr val="tx1"/>
              </a:solidFill>
            </a:rPr>
            <a:t>Kepercayaan</a:t>
          </a:r>
          <a:r>
            <a:rPr lang="en-ID" sz="1200" kern="1200" dirty="0" smtClean="0">
              <a:solidFill>
                <a:schemeClr val="tx1"/>
              </a:solidFill>
            </a:rPr>
            <a:t>/Agama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727574" y="151227"/>
        <a:ext cx="727913" cy="727913"/>
      </dsp:txXfrm>
    </dsp:sp>
    <dsp:sp modelId="{95013B50-2524-46DE-83F4-6E4EB9087634}">
      <dsp:nvSpPr>
        <dsp:cNvPr id="0" name=""/>
        <dsp:cNvSpPr/>
      </dsp:nvSpPr>
      <dsp:spPr>
        <a:xfrm>
          <a:off x="2930003" y="2344257"/>
          <a:ext cx="1029425" cy="1029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 smtClean="0">
              <a:solidFill>
                <a:schemeClr val="tx1"/>
              </a:solidFill>
            </a:rPr>
            <a:t>Sosial</a:t>
          </a:r>
          <a:r>
            <a:rPr lang="en-ID" sz="1400" kern="1200" dirty="0" smtClean="0">
              <a:solidFill>
                <a:schemeClr val="tx1"/>
              </a:solidFill>
            </a:rPr>
            <a:t> </a:t>
          </a:r>
          <a:r>
            <a:rPr lang="en-ID" sz="1400" kern="1200" dirty="0" err="1" smtClean="0">
              <a:solidFill>
                <a:schemeClr val="tx1"/>
              </a:solidFill>
            </a:rPr>
            <a:t>dan</a:t>
          </a:r>
          <a:r>
            <a:rPr lang="en-ID" sz="1400" kern="1200" dirty="0" smtClean="0">
              <a:solidFill>
                <a:schemeClr val="tx1"/>
              </a:solidFill>
            </a:rPr>
            <a:t> </a:t>
          </a:r>
          <a:r>
            <a:rPr lang="en-ID" sz="1400" kern="1200" dirty="0" err="1" smtClean="0">
              <a:solidFill>
                <a:schemeClr val="tx1"/>
              </a:solidFill>
            </a:rPr>
            <a:t>Budaya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080759" y="2495013"/>
        <a:ext cx="727913" cy="727913"/>
      </dsp:txXfrm>
    </dsp:sp>
    <dsp:sp modelId="{5CAF87B2-C4D9-498C-94F0-CD875374358A}">
      <dsp:nvSpPr>
        <dsp:cNvPr id="0" name=""/>
        <dsp:cNvSpPr/>
      </dsp:nvSpPr>
      <dsp:spPr>
        <a:xfrm>
          <a:off x="223632" y="2344257"/>
          <a:ext cx="1029425" cy="1029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 smtClean="0">
              <a:solidFill>
                <a:schemeClr val="tx1"/>
              </a:solidFill>
            </a:rPr>
            <a:t>Perekonomian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4388" y="2495013"/>
        <a:ext cx="727913" cy="727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003B3-14F9-4F2E-A536-6E124E5AE635}">
      <dsp:nvSpPr>
        <dsp:cNvPr id="0" name=""/>
        <dsp:cNvSpPr/>
      </dsp:nvSpPr>
      <dsp:spPr>
        <a:xfrm>
          <a:off x="2686" y="108028"/>
          <a:ext cx="2619188" cy="59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Riba</a:t>
          </a:r>
          <a:endParaRPr lang="en-US" sz="1700" kern="1200" dirty="0"/>
        </a:p>
      </dsp:txBody>
      <dsp:txXfrm>
        <a:off x="2686" y="108028"/>
        <a:ext cx="2619188" cy="594239"/>
      </dsp:txXfrm>
    </dsp:sp>
    <dsp:sp modelId="{CE167B21-3FA3-4933-B1CD-E759476D92CD}">
      <dsp:nvSpPr>
        <dsp:cNvPr id="0" name=""/>
        <dsp:cNvSpPr/>
      </dsp:nvSpPr>
      <dsp:spPr>
        <a:xfrm>
          <a:off x="2686" y="702267"/>
          <a:ext cx="2619188" cy="3071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Dua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jenis</a:t>
          </a:r>
          <a:r>
            <a:rPr lang="en-ID" sz="1700" kern="1200" dirty="0" smtClean="0"/>
            <a:t> : </a:t>
          </a:r>
          <a:r>
            <a:rPr lang="en-ID" sz="1700" kern="1200" dirty="0" err="1" smtClean="0"/>
            <a:t>Riba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Jual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beli</a:t>
          </a:r>
          <a:r>
            <a:rPr lang="en-ID" sz="1700" kern="1200" dirty="0" smtClean="0"/>
            <a:t> (</a:t>
          </a:r>
          <a:r>
            <a:rPr lang="en-ID" sz="1700" kern="1200" dirty="0" err="1" smtClean="0"/>
            <a:t>Riba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Fadl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dan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Nasiah</a:t>
          </a:r>
          <a:r>
            <a:rPr lang="en-ID" sz="1700" kern="1200" dirty="0" smtClean="0"/>
            <a:t>) </a:t>
          </a:r>
          <a:r>
            <a:rPr lang="en-ID" sz="1700" kern="1200" dirty="0" err="1" smtClean="0"/>
            <a:t>dan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Riba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Utang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Piutang</a:t>
          </a:r>
          <a:r>
            <a:rPr lang="en-ID" sz="1700" kern="1200" dirty="0" smtClean="0"/>
            <a:t> ( </a:t>
          </a:r>
          <a:r>
            <a:rPr lang="en-ID" sz="1700" kern="1200" dirty="0" err="1" smtClean="0"/>
            <a:t>Riba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Qard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dan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Jahiliyah</a:t>
          </a:r>
          <a:r>
            <a:rPr lang="en-ID" sz="1700" kern="1200" dirty="0" smtClean="0"/>
            <a:t>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Tahapan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pelarangan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Riba</a:t>
          </a:r>
          <a:r>
            <a:rPr lang="en-ID" sz="1700" kern="1200" dirty="0" smtClean="0"/>
            <a:t> : QS </a:t>
          </a:r>
          <a:r>
            <a:rPr lang="en-ID" sz="1700" kern="1200" dirty="0" err="1" smtClean="0"/>
            <a:t>Ar</a:t>
          </a:r>
          <a:r>
            <a:rPr lang="en-ID" sz="1700" kern="1200" dirty="0" smtClean="0"/>
            <a:t> Rum:3, An </a:t>
          </a:r>
          <a:r>
            <a:rPr lang="en-ID" sz="1700" kern="1200" dirty="0" err="1" smtClean="0"/>
            <a:t>Nisa</a:t>
          </a:r>
          <a:r>
            <a:rPr lang="en-ID" sz="1700" kern="1200" dirty="0" smtClean="0"/>
            <a:t> : 160-161, QS Ali Imran : 130,  QS Al </a:t>
          </a:r>
          <a:r>
            <a:rPr lang="en-ID" sz="1700" kern="1200" dirty="0" err="1" smtClean="0"/>
            <a:t>Baqarah</a:t>
          </a:r>
          <a:r>
            <a:rPr lang="en-ID" sz="1700" kern="1200" dirty="0" smtClean="0"/>
            <a:t> : 178-279</a:t>
          </a:r>
          <a:endParaRPr lang="en-US" sz="1700" kern="1200" dirty="0"/>
        </a:p>
      </dsp:txBody>
      <dsp:txXfrm>
        <a:off x="2686" y="702267"/>
        <a:ext cx="2619188" cy="3071140"/>
      </dsp:txXfrm>
    </dsp:sp>
    <dsp:sp modelId="{3E72874C-31CD-49F8-A494-F1B9B2D734CC}">
      <dsp:nvSpPr>
        <dsp:cNvPr id="0" name=""/>
        <dsp:cNvSpPr/>
      </dsp:nvSpPr>
      <dsp:spPr>
        <a:xfrm>
          <a:off x="2988561" y="108028"/>
          <a:ext cx="2619188" cy="59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Gharar</a:t>
          </a:r>
          <a:r>
            <a:rPr lang="en-ID" sz="1700" kern="1200" dirty="0" smtClean="0"/>
            <a:t>/</a:t>
          </a:r>
          <a:r>
            <a:rPr lang="en-ID" sz="1700" kern="1200" dirty="0" err="1" smtClean="0"/>
            <a:t>tidak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jelas</a:t>
          </a:r>
          <a:endParaRPr lang="en-US" sz="1700" kern="1200" dirty="0"/>
        </a:p>
      </dsp:txBody>
      <dsp:txXfrm>
        <a:off x="2988561" y="108028"/>
        <a:ext cx="2619188" cy="594239"/>
      </dsp:txXfrm>
    </dsp:sp>
    <dsp:sp modelId="{6A57913F-DB1D-436A-87DD-68EEB252E3E6}">
      <dsp:nvSpPr>
        <dsp:cNvPr id="0" name=""/>
        <dsp:cNvSpPr/>
      </dsp:nvSpPr>
      <dsp:spPr>
        <a:xfrm>
          <a:off x="2988561" y="702267"/>
          <a:ext cx="2619188" cy="3071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Barang</a:t>
          </a:r>
          <a:r>
            <a:rPr lang="en-ID" sz="1700" kern="1200" dirty="0" smtClean="0"/>
            <a:t> yang </a:t>
          </a:r>
          <a:r>
            <a:rPr lang="en-ID" sz="1700" kern="1200" dirty="0" err="1" smtClean="0"/>
            <a:t>diperjualbelikan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belum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ada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atau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potensi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pengadannya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sulit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Barang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atau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jasa</a:t>
          </a:r>
          <a:r>
            <a:rPr lang="en-ID" sz="1700" kern="1200" dirty="0" smtClean="0"/>
            <a:t> yang </a:t>
          </a:r>
          <a:r>
            <a:rPr lang="en-ID" sz="1700" kern="1200" dirty="0" err="1" smtClean="0"/>
            <a:t>diperjualbelikan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tidak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jelas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Barang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atau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jasa</a:t>
          </a:r>
          <a:r>
            <a:rPr lang="en-ID" sz="1700" kern="1200" dirty="0" smtClean="0"/>
            <a:t> yang </a:t>
          </a:r>
          <a:r>
            <a:rPr lang="en-ID" sz="1700" kern="1200" dirty="0" err="1" smtClean="0"/>
            <a:t>diperjualbelikan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tidak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dapat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diserahkan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Spekulasi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tinggi</a:t>
          </a:r>
          <a:r>
            <a:rPr lang="en-ID" sz="1700" kern="1200" dirty="0" smtClean="0"/>
            <a:t> </a:t>
          </a:r>
          <a:endParaRPr lang="en-US" sz="1700" kern="1200" dirty="0"/>
        </a:p>
      </dsp:txBody>
      <dsp:txXfrm>
        <a:off x="2988561" y="702267"/>
        <a:ext cx="2619188" cy="3071140"/>
      </dsp:txXfrm>
    </dsp:sp>
    <dsp:sp modelId="{946B1054-73ED-4B5B-89B7-7C1D65A9E5AB}">
      <dsp:nvSpPr>
        <dsp:cNvPr id="0" name=""/>
        <dsp:cNvSpPr/>
      </dsp:nvSpPr>
      <dsp:spPr>
        <a:xfrm>
          <a:off x="5974436" y="108028"/>
          <a:ext cx="2619188" cy="594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Tadlis</a:t>
          </a:r>
          <a:r>
            <a:rPr lang="en-ID" sz="1700" kern="1200" dirty="0" smtClean="0"/>
            <a:t> (</a:t>
          </a:r>
          <a:r>
            <a:rPr lang="en-ID" sz="1700" kern="1200" dirty="0" err="1" smtClean="0"/>
            <a:t>ada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unsur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pe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nipuan</a:t>
          </a:r>
          <a:r>
            <a:rPr lang="en-ID" sz="1700" kern="1200" dirty="0" smtClean="0"/>
            <a:t>)</a:t>
          </a:r>
          <a:endParaRPr lang="en-US" sz="1700" kern="1200" dirty="0"/>
        </a:p>
      </dsp:txBody>
      <dsp:txXfrm>
        <a:off x="5974436" y="108028"/>
        <a:ext cx="2619188" cy="594239"/>
      </dsp:txXfrm>
    </dsp:sp>
    <dsp:sp modelId="{118F66AE-FA76-4921-BC48-3847D77A2585}">
      <dsp:nvSpPr>
        <dsp:cNvPr id="0" name=""/>
        <dsp:cNvSpPr/>
      </dsp:nvSpPr>
      <dsp:spPr>
        <a:xfrm>
          <a:off x="5974436" y="702267"/>
          <a:ext cx="2619188" cy="3071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Tadlis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kuantitas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Tadlis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Kualitas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Tadlis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Harga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Tadlis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Penyerahan</a:t>
          </a:r>
          <a:endParaRPr lang="en-US" sz="1700" kern="1200" dirty="0"/>
        </a:p>
      </dsp:txBody>
      <dsp:txXfrm>
        <a:off x="5974436" y="702267"/>
        <a:ext cx="2619188" cy="3071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071BC-D8E8-4F41-B557-B711DE571964}">
      <dsp:nvSpPr>
        <dsp:cNvPr id="0" name=""/>
        <dsp:cNvSpPr/>
      </dsp:nvSpPr>
      <dsp:spPr>
        <a:xfrm>
          <a:off x="3228" y="585616"/>
          <a:ext cx="2770920" cy="32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F5573-4C6E-442E-B2F4-FD5A3FAFD15D}">
      <dsp:nvSpPr>
        <dsp:cNvPr id="0" name=""/>
        <dsp:cNvSpPr/>
      </dsp:nvSpPr>
      <dsp:spPr>
        <a:xfrm>
          <a:off x="3228" y="708045"/>
          <a:ext cx="203561" cy="203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E7DAF-B849-412F-98D4-C37862F3FE42}">
      <dsp:nvSpPr>
        <dsp:cNvPr id="0" name=""/>
        <dsp:cNvSpPr/>
      </dsp:nvSpPr>
      <dsp:spPr>
        <a:xfrm>
          <a:off x="3228" y="0"/>
          <a:ext cx="2770920" cy="585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smtClean="0"/>
            <a:t>Arab Utara  (</a:t>
          </a:r>
          <a:r>
            <a:rPr lang="en-ID" sz="2000" kern="1200" dirty="0" err="1" smtClean="0"/>
            <a:t>Siria</a:t>
          </a:r>
          <a:r>
            <a:rPr lang="en-ID" sz="2000" kern="1200" dirty="0" smtClean="0"/>
            <a:t>, Jordan, </a:t>
          </a:r>
          <a:r>
            <a:rPr lang="en-ID" sz="2000" kern="1200" dirty="0" err="1" smtClean="0"/>
            <a:t>Palestina</a:t>
          </a:r>
          <a:r>
            <a:rPr lang="en-ID" sz="2000" kern="1200" dirty="0" smtClean="0"/>
            <a:t>, </a:t>
          </a:r>
          <a:r>
            <a:rPr lang="en-ID" sz="2000" kern="1200" dirty="0" err="1" smtClean="0"/>
            <a:t>Irak</a:t>
          </a:r>
          <a:r>
            <a:rPr lang="en-ID" sz="2000" kern="1200" dirty="0" smtClean="0"/>
            <a:t>)</a:t>
          </a:r>
          <a:endParaRPr lang="en-US" sz="2000" kern="1200" dirty="0"/>
        </a:p>
      </dsp:txBody>
      <dsp:txXfrm>
        <a:off x="3228" y="0"/>
        <a:ext cx="2770920" cy="585616"/>
      </dsp:txXfrm>
    </dsp:sp>
    <dsp:sp modelId="{8B879D9A-ED21-472D-9C26-BC05A23EEF83}">
      <dsp:nvSpPr>
        <dsp:cNvPr id="0" name=""/>
        <dsp:cNvSpPr/>
      </dsp:nvSpPr>
      <dsp:spPr>
        <a:xfrm>
          <a:off x="3228" y="1182541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E727-FB53-400D-8454-8C1479E48F7B}">
      <dsp:nvSpPr>
        <dsp:cNvPr id="0" name=""/>
        <dsp:cNvSpPr/>
      </dsp:nvSpPr>
      <dsp:spPr>
        <a:xfrm>
          <a:off x="197193" y="1047074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Miyak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Zaitun</a:t>
          </a:r>
          <a:endParaRPr lang="en-US" sz="1200" kern="1200" dirty="0"/>
        </a:p>
      </dsp:txBody>
      <dsp:txXfrm>
        <a:off x="197193" y="1047074"/>
        <a:ext cx="2576956" cy="474491"/>
      </dsp:txXfrm>
    </dsp:sp>
    <dsp:sp modelId="{66F60A44-A613-497C-9F83-EFF3FA8B50B1}">
      <dsp:nvSpPr>
        <dsp:cNvPr id="0" name=""/>
        <dsp:cNvSpPr/>
      </dsp:nvSpPr>
      <dsp:spPr>
        <a:xfrm>
          <a:off x="3228" y="1657033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D0F60-AB3E-46E5-8186-80E8CC6FF42C}">
      <dsp:nvSpPr>
        <dsp:cNvPr id="0" name=""/>
        <dsp:cNvSpPr/>
      </dsp:nvSpPr>
      <dsp:spPr>
        <a:xfrm>
          <a:off x="197193" y="1521565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Biji-bijian</a:t>
          </a:r>
          <a:r>
            <a:rPr lang="en-ID" sz="1200" kern="1200" dirty="0" smtClean="0"/>
            <a:t> :Barley, </a:t>
          </a:r>
          <a:r>
            <a:rPr lang="en-ID" sz="1200" kern="1200" dirty="0" err="1" smtClean="0"/>
            <a:t>Gandum</a:t>
          </a:r>
          <a:r>
            <a:rPr lang="en-ID" sz="1200" kern="1200" dirty="0" smtClean="0"/>
            <a:t>, </a:t>
          </a:r>
          <a:r>
            <a:rPr lang="en-ID" sz="1200" kern="1200" dirty="0" err="1" smtClean="0"/>
            <a:t>Padi</a:t>
          </a:r>
          <a:endParaRPr lang="en-US" sz="1200" kern="1200" dirty="0"/>
        </a:p>
      </dsp:txBody>
      <dsp:txXfrm>
        <a:off x="197193" y="1521565"/>
        <a:ext cx="2576956" cy="474491"/>
      </dsp:txXfrm>
    </dsp:sp>
    <dsp:sp modelId="{ED427CFE-50F4-41B0-9BAA-58C82A48F61F}">
      <dsp:nvSpPr>
        <dsp:cNvPr id="0" name=""/>
        <dsp:cNvSpPr/>
      </dsp:nvSpPr>
      <dsp:spPr>
        <a:xfrm>
          <a:off x="3228" y="2131524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B62F3-C6A7-448B-804A-50427E3303B2}">
      <dsp:nvSpPr>
        <dsp:cNvPr id="0" name=""/>
        <dsp:cNvSpPr/>
      </dsp:nvSpPr>
      <dsp:spPr>
        <a:xfrm>
          <a:off x="197193" y="1996057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Anggur</a:t>
          </a:r>
          <a:endParaRPr lang="en-US" sz="1200" kern="1200" dirty="0"/>
        </a:p>
      </dsp:txBody>
      <dsp:txXfrm>
        <a:off x="197193" y="1996057"/>
        <a:ext cx="2576956" cy="474491"/>
      </dsp:txXfrm>
    </dsp:sp>
    <dsp:sp modelId="{87C13BC7-30D4-4260-964A-40F02E68EE19}">
      <dsp:nvSpPr>
        <dsp:cNvPr id="0" name=""/>
        <dsp:cNvSpPr/>
      </dsp:nvSpPr>
      <dsp:spPr>
        <a:xfrm>
          <a:off x="3228" y="2606016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CD50D-A67E-416D-8A79-DD70C262049B}">
      <dsp:nvSpPr>
        <dsp:cNvPr id="0" name=""/>
        <dsp:cNvSpPr/>
      </dsp:nvSpPr>
      <dsp:spPr>
        <a:xfrm>
          <a:off x="197193" y="2470548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Senjata</a:t>
          </a:r>
          <a:endParaRPr lang="en-US" sz="1200" kern="1200" dirty="0"/>
        </a:p>
      </dsp:txBody>
      <dsp:txXfrm>
        <a:off x="197193" y="2470548"/>
        <a:ext cx="2576956" cy="474491"/>
      </dsp:txXfrm>
    </dsp:sp>
    <dsp:sp modelId="{D080B862-FFA4-4C87-B7EA-1D6D60B46686}">
      <dsp:nvSpPr>
        <dsp:cNvPr id="0" name=""/>
        <dsp:cNvSpPr/>
      </dsp:nvSpPr>
      <dsp:spPr>
        <a:xfrm>
          <a:off x="2912695" y="585616"/>
          <a:ext cx="2770920" cy="32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25A1F-DD95-4E69-90B4-8E224D0C6BEA}">
      <dsp:nvSpPr>
        <dsp:cNvPr id="0" name=""/>
        <dsp:cNvSpPr/>
      </dsp:nvSpPr>
      <dsp:spPr>
        <a:xfrm>
          <a:off x="2912695" y="708045"/>
          <a:ext cx="203561" cy="203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221A4-CDA0-49AB-A795-57D66B15AA48}">
      <dsp:nvSpPr>
        <dsp:cNvPr id="0" name=""/>
        <dsp:cNvSpPr/>
      </dsp:nvSpPr>
      <dsp:spPr>
        <a:xfrm>
          <a:off x="2912695" y="0"/>
          <a:ext cx="2770920" cy="585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err="1" smtClean="0"/>
            <a:t>Produk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Impor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dari</a:t>
          </a:r>
          <a:r>
            <a:rPr lang="en-ID" sz="2000" kern="1200" dirty="0" smtClean="0"/>
            <a:t> Persia</a:t>
          </a:r>
          <a:endParaRPr lang="en-US" sz="2000" kern="1200" dirty="0"/>
        </a:p>
      </dsp:txBody>
      <dsp:txXfrm>
        <a:off x="2912695" y="0"/>
        <a:ext cx="2770920" cy="585616"/>
      </dsp:txXfrm>
    </dsp:sp>
    <dsp:sp modelId="{787DAD5E-7931-4F0F-A9A3-73ABD8074DF7}">
      <dsp:nvSpPr>
        <dsp:cNvPr id="0" name=""/>
        <dsp:cNvSpPr/>
      </dsp:nvSpPr>
      <dsp:spPr>
        <a:xfrm>
          <a:off x="2912695" y="1182541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82252-7E15-4C56-9CD3-1A251CF82604}">
      <dsp:nvSpPr>
        <dsp:cNvPr id="0" name=""/>
        <dsp:cNvSpPr/>
      </dsp:nvSpPr>
      <dsp:spPr>
        <a:xfrm>
          <a:off x="3106660" y="1047074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smtClean="0"/>
            <a:t>Sutra</a:t>
          </a:r>
          <a:endParaRPr lang="en-US" sz="1200" kern="1200" dirty="0"/>
        </a:p>
      </dsp:txBody>
      <dsp:txXfrm>
        <a:off x="3106660" y="1047074"/>
        <a:ext cx="2576956" cy="474491"/>
      </dsp:txXfrm>
    </dsp:sp>
    <dsp:sp modelId="{8A18CA0C-4294-4281-8984-08349CEA2D50}">
      <dsp:nvSpPr>
        <dsp:cNvPr id="0" name=""/>
        <dsp:cNvSpPr/>
      </dsp:nvSpPr>
      <dsp:spPr>
        <a:xfrm>
          <a:off x="2912695" y="1657033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68443-5FFE-4EBD-A04B-DAEA3850AFF2}">
      <dsp:nvSpPr>
        <dsp:cNvPr id="0" name=""/>
        <dsp:cNvSpPr/>
      </dsp:nvSpPr>
      <dsp:spPr>
        <a:xfrm>
          <a:off x="3106660" y="1521565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smtClean="0"/>
            <a:t>Musk </a:t>
          </a:r>
          <a:r>
            <a:rPr lang="en-ID" sz="1200" kern="1200" dirty="0" err="1" smtClean="0"/>
            <a:t>dan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Ambergis</a:t>
          </a:r>
          <a:endParaRPr lang="en-US" sz="1200" kern="1200" dirty="0"/>
        </a:p>
      </dsp:txBody>
      <dsp:txXfrm>
        <a:off x="3106660" y="1521565"/>
        <a:ext cx="2576956" cy="474491"/>
      </dsp:txXfrm>
    </dsp:sp>
    <dsp:sp modelId="{1360C575-99B4-4BAD-B425-7AB1CAB50C03}">
      <dsp:nvSpPr>
        <dsp:cNvPr id="0" name=""/>
        <dsp:cNvSpPr/>
      </dsp:nvSpPr>
      <dsp:spPr>
        <a:xfrm>
          <a:off x="5822162" y="585616"/>
          <a:ext cx="2770920" cy="32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0CC2E-2817-47D6-B92C-CB340C1CF468}">
      <dsp:nvSpPr>
        <dsp:cNvPr id="0" name=""/>
        <dsp:cNvSpPr/>
      </dsp:nvSpPr>
      <dsp:spPr>
        <a:xfrm>
          <a:off x="5822162" y="708045"/>
          <a:ext cx="203561" cy="203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7C3C2-2D79-4BBD-8F82-BB6650154B72}">
      <dsp:nvSpPr>
        <dsp:cNvPr id="0" name=""/>
        <dsp:cNvSpPr/>
      </dsp:nvSpPr>
      <dsp:spPr>
        <a:xfrm>
          <a:off x="5822162" y="0"/>
          <a:ext cx="2770920" cy="585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err="1" smtClean="0"/>
            <a:t>Impor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dari</a:t>
          </a:r>
          <a:r>
            <a:rPr lang="en-ID" sz="2000" kern="1200" dirty="0" smtClean="0"/>
            <a:t> Oman </a:t>
          </a:r>
          <a:r>
            <a:rPr lang="en-ID" sz="2000" kern="1200" dirty="0" err="1" smtClean="0"/>
            <a:t>dan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Yaman</a:t>
          </a:r>
          <a:endParaRPr lang="en-US" sz="2000" kern="1200" dirty="0"/>
        </a:p>
      </dsp:txBody>
      <dsp:txXfrm>
        <a:off x="5822162" y="0"/>
        <a:ext cx="2770920" cy="585616"/>
      </dsp:txXfrm>
    </dsp:sp>
    <dsp:sp modelId="{644D2D6C-783B-4C64-8604-6A3B7D0109BD}">
      <dsp:nvSpPr>
        <dsp:cNvPr id="0" name=""/>
        <dsp:cNvSpPr/>
      </dsp:nvSpPr>
      <dsp:spPr>
        <a:xfrm>
          <a:off x="5822162" y="1182541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21417-2E7C-43A4-9773-7E0119A67E9B}">
      <dsp:nvSpPr>
        <dsp:cNvPr id="0" name=""/>
        <dsp:cNvSpPr/>
      </dsp:nvSpPr>
      <dsp:spPr>
        <a:xfrm>
          <a:off x="6016126" y="1047074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Kemenyan</a:t>
          </a:r>
          <a:r>
            <a:rPr lang="en-ID" sz="1200" kern="1200" dirty="0" smtClean="0"/>
            <a:t> Arab</a:t>
          </a:r>
          <a:endParaRPr lang="en-US" sz="1200" kern="1200" dirty="0"/>
        </a:p>
      </dsp:txBody>
      <dsp:txXfrm>
        <a:off x="6016126" y="1047074"/>
        <a:ext cx="2576956" cy="474491"/>
      </dsp:txXfrm>
    </dsp:sp>
    <dsp:sp modelId="{052AB0F2-79C4-425B-9BB1-9BD96655416D}">
      <dsp:nvSpPr>
        <dsp:cNvPr id="0" name=""/>
        <dsp:cNvSpPr/>
      </dsp:nvSpPr>
      <dsp:spPr>
        <a:xfrm>
          <a:off x="5822162" y="1657033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26DCA-38D4-4070-86C4-6F7B1991018D}">
      <dsp:nvSpPr>
        <dsp:cNvPr id="0" name=""/>
        <dsp:cNvSpPr/>
      </dsp:nvSpPr>
      <dsp:spPr>
        <a:xfrm>
          <a:off x="6016126" y="1521565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smtClean="0"/>
            <a:t>Myrrh, </a:t>
          </a:r>
          <a:r>
            <a:rPr lang="en-ID" sz="1200" kern="1200" dirty="0" err="1" smtClean="0"/>
            <a:t>bahan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obat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salep</a:t>
          </a:r>
          <a:endParaRPr lang="en-US" sz="1200" kern="1200" dirty="0"/>
        </a:p>
      </dsp:txBody>
      <dsp:txXfrm>
        <a:off x="6016126" y="1521565"/>
        <a:ext cx="2576956" cy="474491"/>
      </dsp:txXfrm>
    </dsp:sp>
    <dsp:sp modelId="{D32B2AF9-3CAC-41BA-8ED5-6732D8275DF3}">
      <dsp:nvSpPr>
        <dsp:cNvPr id="0" name=""/>
        <dsp:cNvSpPr/>
      </dsp:nvSpPr>
      <dsp:spPr>
        <a:xfrm>
          <a:off x="5822162" y="2131524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B42EB-9996-4680-94A7-2660EEB5550D}">
      <dsp:nvSpPr>
        <dsp:cNvPr id="0" name=""/>
        <dsp:cNvSpPr/>
      </dsp:nvSpPr>
      <dsp:spPr>
        <a:xfrm>
          <a:off x="6016126" y="1996057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Gaharu</a:t>
          </a:r>
          <a:endParaRPr lang="en-US" sz="1200" kern="1200" dirty="0"/>
        </a:p>
      </dsp:txBody>
      <dsp:txXfrm>
        <a:off x="6016126" y="1996057"/>
        <a:ext cx="2576956" cy="474491"/>
      </dsp:txXfrm>
    </dsp:sp>
    <dsp:sp modelId="{F028873C-0B44-4AFD-9E78-C03EB965FAEF}">
      <dsp:nvSpPr>
        <dsp:cNvPr id="0" name=""/>
        <dsp:cNvSpPr/>
      </dsp:nvSpPr>
      <dsp:spPr>
        <a:xfrm>
          <a:off x="5822162" y="2606016"/>
          <a:ext cx="203556" cy="203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C9EB7-F6CD-433A-AC36-BA3AF93D36AB}">
      <dsp:nvSpPr>
        <dsp:cNvPr id="0" name=""/>
        <dsp:cNvSpPr/>
      </dsp:nvSpPr>
      <dsp:spPr>
        <a:xfrm>
          <a:off x="6016126" y="2470548"/>
          <a:ext cx="2576956" cy="47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smtClean="0"/>
            <a:t>‘</a:t>
          </a:r>
          <a:r>
            <a:rPr lang="en-ID" sz="1200" kern="1200" dirty="0" err="1" smtClean="0"/>
            <a:t>Ud</a:t>
          </a:r>
          <a:r>
            <a:rPr lang="en-ID" sz="1200" kern="1200" dirty="0" smtClean="0"/>
            <a:t>, </a:t>
          </a:r>
          <a:r>
            <a:rPr lang="en-ID" sz="1200" kern="1200" dirty="0" err="1" smtClean="0"/>
            <a:t>endapan</a:t>
          </a:r>
          <a:r>
            <a:rPr lang="en-ID" sz="1200" kern="1200" dirty="0" smtClean="0"/>
            <a:t> resin </a:t>
          </a:r>
          <a:r>
            <a:rPr lang="en-ID" sz="1200" kern="1200" dirty="0" err="1" smtClean="0"/>
            <a:t>beraroma</a:t>
          </a:r>
          <a:endParaRPr lang="en-US" sz="1200" kern="1200" dirty="0"/>
        </a:p>
      </dsp:txBody>
      <dsp:txXfrm>
        <a:off x="6016126" y="2470548"/>
        <a:ext cx="2576956" cy="474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D2AE-80FE-4334-993C-1840A4801C83}">
      <dsp:nvSpPr>
        <dsp:cNvPr id="0" name=""/>
        <dsp:cNvSpPr/>
      </dsp:nvSpPr>
      <dsp:spPr>
        <a:xfrm>
          <a:off x="560437" y="770675"/>
          <a:ext cx="3646554" cy="429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867B6-5998-405D-A7E3-D12406623934}">
      <dsp:nvSpPr>
        <dsp:cNvPr id="0" name=""/>
        <dsp:cNvSpPr/>
      </dsp:nvSpPr>
      <dsp:spPr>
        <a:xfrm>
          <a:off x="560437" y="931793"/>
          <a:ext cx="267889" cy="2678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52472-BA49-4DEC-B518-25367005C8CC}">
      <dsp:nvSpPr>
        <dsp:cNvPr id="0" name=""/>
        <dsp:cNvSpPr/>
      </dsp:nvSpPr>
      <dsp:spPr>
        <a:xfrm>
          <a:off x="560437" y="0"/>
          <a:ext cx="3646554" cy="770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600" kern="1200" dirty="0" err="1" smtClean="0"/>
            <a:t>Impor</a:t>
          </a:r>
          <a:r>
            <a:rPr lang="en-ID" sz="2600" kern="1200" dirty="0" smtClean="0"/>
            <a:t> </a:t>
          </a:r>
          <a:r>
            <a:rPr lang="en-ID" sz="2600" kern="1200" dirty="0" err="1" smtClean="0"/>
            <a:t>dari</a:t>
          </a:r>
          <a:r>
            <a:rPr lang="en-ID" sz="2600" kern="1200" dirty="0" smtClean="0"/>
            <a:t> </a:t>
          </a:r>
          <a:r>
            <a:rPr lang="en-ID" sz="2600" kern="1200" dirty="0" err="1" smtClean="0"/>
            <a:t>Abesinia</a:t>
          </a:r>
          <a:r>
            <a:rPr lang="en-ID" sz="2600" kern="1200" dirty="0" smtClean="0"/>
            <a:t>/</a:t>
          </a:r>
          <a:r>
            <a:rPr lang="en-ID" sz="2600" kern="1200" dirty="0" err="1" smtClean="0"/>
            <a:t>Etiopia</a:t>
          </a:r>
          <a:endParaRPr lang="en-US" sz="2600" kern="1200" dirty="0"/>
        </a:p>
      </dsp:txBody>
      <dsp:txXfrm>
        <a:off x="560437" y="0"/>
        <a:ext cx="3646554" cy="770675"/>
      </dsp:txXfrm>
    </dsp:sp>
    <dsp:sp modelId="{6E1CF0D5-8013-41BA-A3D4-A793170B3104}">
      <dsp:nvSpPr>
        <dsp:cNvPr id="0" name=""/>
        <dsp:cNvSpPr/>
      </dsp:nvSpPr>
      <dsp:spPr>
        <a:xfrm>
          <a:off x="560437" y="1556234"/>
          <a:ext cx="267882" cy="26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0D1DD-9245-4BF1-BD17-B64834261BFE}">
      <dsp:nvSpPr>
        <dsp:cNvPr id="0" name=""/>
        <dsp:cNvSpPr/>
      </dsp:nvSpPr>
      <dsp:spPr>
        <a:xfrm>
          <a:off x="815696" y="1377958"/>
          <a:ext cx="3391295" cy="62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kern="1200" dirty="0" err="1" smtClean="0"/>
            <a:t>Emas</a:t>
          </a:r>
          <a:endParaRPr lang="en-US" sz="1100" kern="1200" dirty="0"/>
        </a:p>
      </dsp:txBody>
      <dsp:txXfrm>
        <a:off x="815696" y="1377958"/>
        <a:ext cx="3391295" cy="624434"/>
      </dsp:txXfrm>
    </dsp:sp>
    <dsp:sp modelId="{57762C17-CB8E-4725-9FC2-4FBFE70AF76E}">
      <dsp:nvSpPr>
        <dsp:cNvPr id="0" name=""/>
        <dsp:cNvSpPr/>
      </dsp:nvSpPr>
      <dsp:spPr>
        <a:xfrm>
          <a:off x="560437" y="2180669"/>
          <a:ext cx="267882" cy="26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2901D-7094-4FEE-BDC9-D65A293F35BD}">
      <dsp:nvSpPr>
        <dsp:cNvPr id="0" name=""/>
        <dsp:cNvSpPr/>
      </dsp:nvSpPr>
      <dsp:spPr>
        <a:xfrm>
          <a:off x="815696" y="2002393"/>
          <a:ext cx="3391295" cy="62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kern="1200" dirty="0" err="1" smtClean="0"/>
            <a:t>Gading</a:t>
          </a:r>
          <a:endParaRPr lang="en-US" sz="1100" kern="1200" dirty="0"/>
        </a:p>
      </dsp:txBody>
      <dsp:txXfrm>
        <a:off x="815696" y="2002393"/>
        <a:ext cx="3391295" cy="624434"/>
      </dsp:txXfrm>
    </dsp:sp>
    <dsp:sp modelId="{FC7027E1-8957-449A-B61D-90AE65DE8F65}">
      <dsp:nvSpPr>
        <dsp:cNvPr id="0" name=""/>
        <dsp:cNvSpPr/>
      </dsp:nvSpPr>
      <dsp:spPr>
        <a:xfrm>
          <a:off x="560437" y="2805104"/>
          <a:ext cx="267882" cy="26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C7210-934D-46CE-8F02-742618FEBD17}">
      <dsp:nvSpPr>
        <dsp:cNvPr id="0" name=""/>
        <dsp:cNvSpPr/>
      </dsp:nvSpPr>
      <dsp:spPr>
        <a:xfrm>
          <a:off x="815696" y="2626827"/>
          <a:ext cx="3391295" cy="62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kern="1200" dirty="0" err="1" smtClean="0"/>
            <a:t>Budak</a:t>
          </a:r>
          <a:endParaRPr lang="en-US" sz="1100" kern="1200" dirty="0"/>
        </a:p>
      </dsp:txBody>
      <dsp:txXfrm>
        <a:off x="815696" y="2626827"/>
        <a:ext cx="3391295" cy="624434"/>
      </dsp:txXfrm>
    </dsp:sp>
    <dsp:sp modelId="{EE6F29FD-F517-43C1-BC3E-F7344EE3FEFE}">
      <dsp:nvSpPr>
        <dsp:cNvPr id="0" name=""/>
        <dsp:cNvSpPr/>
      </dsp:nvSpPr>
      <dsp:spPr>
        <a:xfrm>
          <a:off x="4389319" y="770675"/>
          <a:ext cx="3646554" cy="429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9B604-ABFC-4A3E-8C1B-C005C8F160E0}">
      <dsp:nvSpPr>
        <dsp:cNvPr id="0" name=""/>
        <dsp:cNvSpPr/>
      </dsp:nvSpPr>
      <dsp:spPr>
        <a:xfrm>
          <a:off x="4389319" y="931793"/>
          <a:ext cx="267889" cy="2678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5D134-1989-4769-AE38-BE21BB25ECA8}">
      <dsp:nvSpPr>
        <dsp:cNvPr id="0" name=""/>
        <dsp:cNvSpPr/>
      </dsp:nvSpPr>
      <dsp:spPr>
        <a:xfrm>
          <a:off x="4389319" y="0"/>
          <a:ext cx="3646554" cy="770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600" kern="1200" dirty="0" err="1" smtClean="0"/>
            <a:t>Hijaz</a:t>
          </a:r>
          <a:endParaRPr lang="en-US" sz="2600" kern="1200" dirty="0"/>
        </a:p>
      </dsp:txBody>
      <dsp:txXfrm>
        <a:off x="4389319" y="0"/>
        <a:ext cx="3646554" cy="770675"/>
      </dsp:txXfrm>
    </dsp:sp>
    <dsp:sp modelId="{8E9977D0-2E2F-4296-8C46-1869ADE6A85F}">
      <dsp:nvSpPr>
        <dsp:cNvPr id="0" name=""/>
        <dsp:cNvSpPr/>
      </dsp:nvSpPr>
      <dsp:spPr>
        <a:xfrm>
          <a:off x="4389319" y="1556234"/>
          <a:ext cx="267882" cy="26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9431D-8A40-498A-BBFB-FB9D85B0CE3D}">
      <dsp:nvSpPr>
        <dsp:cNvPr id="0" name=""/>
        <dsp:cNvSpPr/>
      </dsp:nvSpPr>
      <dsp:spPr>
        <a:xfrm>
          <a:off x="4644578" y="1377958"/>
          <a:ext cx="3391295" cy="62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kern="1200" dirty="0" err="1" smtClean="0"/>
            <a:t>Pertanian</a:t>
          </a:r>
          <a:r>
            <a:rPr lang="en-ID" sz="1100" kern="1200" dirty="0" smtClean="0"/>
            <a:t>,  </a:t>
          </a:r>
          <a:r>
            <a:rPr lang="en-ID" sz="1100" kern="1200" dirty="0" err="1" smtClean="0"/>
            <a:t>Thaif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Yanbu</a:t>
          </a:r>
          <a:r>
            <a:rPr lang="en-ID" sz="1100" kern="1200" dirty="0" smtClean="0"/>
            <a:t>’, </a:t>
          </a:r>
          <a:r>
            <a:rPr lang="en-ID" sz="1100" kern="1200" dirty="0" err="1" smtClean="0"/>
            <a:t>Khaibar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Madinah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Fadak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Turabah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Wadil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Qura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Suwarqiyah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Wadil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Aqiq</a:t>
          </a:r>
          <a:endParaRPr lang="en-US" sz="1100" kern="1200" dirty="0"/>
        </a:p>
      </dsp:txBody>
      <dsp:txXfrm>
        <a:off x="4644578" y="1377958"/>
        <a:ext cx="3391295" cy="624434"/>
      </dsp:txXfrm>
    </dsp:sp>
    <dsp:sp modelId="{0AAD2B30-9B79-4F84-A2BB-CE1411DE66BB}">
      <dsp:nvSpPr>
        <dsp:cNvPr id="0" name=""/>
        <dsp:cNvSpPr/>
      </dsp:nvSpPr>
      <dsp:spPr>
        <a:xfrm>
          <a:off x="4389319" y="2180669"/>
          <a:ext cx="267882" cy="26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0208B-960F-4F6A-B9BF-C5FD7E19951E}">
      <dsp:nvSpPr>
        <dsp:cNvPr id="0" name=""/>
        <dsp:cNvSpPr/>
      </dsp:nvSpPr>
      <dsp:spPr>
        <a:xfrm>
          <a:off x="4644578" y="2002393"/>
          <a:ext cx="3391295" cy="62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kern="1200" dirty="0" err="1" smtClean="0"/>
            <a:t>Thaif</a:t>
          </a:r>
          <a:r>
            <a:rPr lang="en-ID" sz="1100" kern="1200" dirty="0" smtClean="0"/>
            <a:t> : </a:t>
          </a:r>
          <a:r>
            <a:rPr lang="en-ID" sz="1100" kern="1200" dirty="0" err="1" smtClean="0"/>
            <a:t>penghasil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utama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sayur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dan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buah</a:t>
          </a:r>
          <a:r>
            <a:rPr lang="en-ID" sz="1100" kern="1200" dirty="0" smtClean="0"/>
            <a:t> ( </a:t>
          </a:r>
          <a:r>
            <a:rPr lang="en-ID" sz="1100" kern="1200" dirty="0" err="1" smtClean="0"/>
            <a:t>anggur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dan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kismis</a:t>
          </a:r>
          <a:r>
            <a:rPr lang="en-ID" sz="1100" kern="1200" dirty="0" smtClean="0"/>
            <a:t>)</a:t>
          </a:r>
          <a:endParaRPr lang="en-US" sz="1100" kern="1200" dirty="0"/>
        </a:p>
      </dsp:txBody>
      <dsp:txXfrm>
        <a:off x="4644578" y="2002393"/>
        <a:ext cx="3391295" cy="624434"/>
      </dsp:txXfrm>
    </dsp:sp>
    <dsp:sp modelId="{E1A206EF-BBBD-4E06-94A0-C1F405A420D6}">
      <dsp:nvSpPr>
        <dsp:cNvPr id="0" name=""/>
        <dsp:cNvSpPr/>
      </dsp:nvSpPr>
      <dsp:spPr>
        <a:xfrm>
          <a:off x="4389319" y="2805104"/>
          <a:ext cx="267882" cy="26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E28B7-EE3F-41EC-8C55-A21750E99532}">
      <dsp:nvSpPr>
        <dsp:cNvPr id="0" name=""/>
        <dsp:cNvSpPr/>
      </dsp:nvSpPr>
      <dsp:spPr>
        <a:xfrm>
          <a:off x="4644578" y="2626827"/>
          <a:ext cx="3391295" cy="62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kern="1200" dirty="0" err="1" smtClean="0"/>
            <a:t>Madinah</a:t>
          </a:r>
          <a:r>
            <a:rPr lang="en-ID" sz="1100" kern="1200" dirty="0" smtClean="0"/>
            <a:t> : </a:t>
          </a:r>
          <a:r>
            <a:rPr lang="en-ID" sz="1100" kern="1200" dirty="0" err="1" smtClean="0"/>
            <a:t>produsen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kurma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dan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anggur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kualitas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tinggi</a:t>
          </a:r>
          <a:endParaRPr lang="en-US" sz="1100" kern="1200" dirty="0"/>
        </a:p>
      </dsp:txBody>
      <dsp:txXfrm>
        <a:off x="4644578" y="2626827"/>
        <a:ext cx="3391295" cy="624434"/>
      </dsp:txXfrm>
    </dsp:sp>
    <dsp:sp modelId="{CD6850DA-70C8-46FE-A95B-5032BA9E522E}">
      <dsp:nvSpPr>
        <dsp:cNvPr id="0" name=""/>
        <dsp:cNvSpPr/>
      </dsp:nvSpPr>
      <dsp:spPr>
        <a:xfrm>
          <a:off x="4389319" y="3429538"/>
          <a:ext cx="267882" cy="267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D711B-1C5F-42FF-9857-B8B682100983}">
      <dsp:nvSpPr>
        <dsp:cNvPr id="0" name=""/>
        <dsp:cNvSpPr/>
      </dsp:nvSpPr>
      <dsp:spPr>
        <a:xfrm>
          <a:off x="4644578" y="3251262"/>
          <a:ext cx="3391295" cy="62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100" kern="1200" dirty="0" err="1" smtClean="0"/>
            <a:t>Industri</a:t>
          </a:r>
          <a:r>
            <a:rPr lang="en-ID" sz="1100" kern="1200" dirty="0" smtClean="0"/>
            <a:t>: </a:t>
          </a:r>
          <a:r>
            <a:rPr lang="en-ID" sz="1100" kern="1200" dirty="0" err="1" smtClean="0"/>
            <a:t>perhiasan</a:t>
          </a:r>
          <a:r>
            <a:rPr lang="en-ID" sz="1100" kern="1200" dirty="0" smtClean="0"/>
            <a:t> , </a:t>
          </a:r>
          <a:r>
            <a:rPr lang="en-ID" sz="1100" kern="1200" dirty="0" err="1" smtClean="0"/>
            <a:t>Pandai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besi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dan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Senjata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penyamakan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Kulit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Tekstil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dan</a:t>
          </a:r>
          <a:r>
            <a:rPr lang="en-ID" sz="1100" kern="1200" dirty="0" smtClean="0"/>
            <a:t> </a:t>
          </a:r>
          <a:r>
            <a:rPr lang="en-ID" sz="1100" kern="1200" dirty="0" err="1" smtClean="0"/>
            <a:t>tenun</a:t>
          </a:r>
          <a:r>
            <a:rPr lang="en-ID" sz="1100" kern="1200" dirty="0" smtClean="0"/>
            <a:t>, </a:t>
          </a:r>
          <a:r>
            <a:rPr lang="en-ID" sz="1100" kern="1200" dirty="0" err="1" smtClean="0"/>
            <a:t>parfum</a:t>
          </a:r>
          <a:endParaRPr lang="en-US" sz="1100" kern="1200" dirty="0"/>
        </a:p>
      </dsp:txBody>
      <dsp:txXfrm>
        <a:off x="4644578" y="3251262"/>
        <a:ext cx="3391295" cy="62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1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00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75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2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3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8F74-B85C-46A9-8A3A-B77321AF8670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6A0528-A452-4552-B4CA-951A00E6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MENGUASAI</a:t>
            </a:r>
            <a:br>
              <a:rPr lang="en-ID" dirty="0" smtClean="0"/>
            </a:br>
            <a:r>
              <a:rPr lang="en-ID" dirty="0" smtClean="0"/>
              <a:t>MATERI ARAB PRA ISLAM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Perekonomian</a:t>
            </a:r>
            <a:r>
              <a:rPr lang="en-ID" dirty="0" smtClean="0"/>
              <a:t> - </a:t>
            </a:r>
            <a:r>
              <a:rPr lang="en-ID" dirty="0" err="1" smtClean="0"/>
              <a:t>Aktivitasnya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Peternakan, biasanya dilakukan suku Arab pedalaman (Badui ) Mereka beternak unta, biri-biri untuk diambil daging dan kulit</a:t>
            </a:r>
            <a:endParaRPr lang="en-US" dirty="0"/>
          </a:p>
          <a:p>
            <a:pPr lvl="0"/>
            <a:r>
              <a:rPr lang="id-ID" dirty="0"/>
              <a:t>Perdagangan, digeluti masyarakat perkotaan</a:t>
            </a:r>
            <a:endParaRPr lang="en-US" dirty="0"/>
          </a:p>
          <a:p>
            <a:pPr lvl="0"/>
            <a:r>
              <a:rPr lang="id-ID" dirty="0"/>
              <a:t>Pertanian, dikerjakan oleh suku </a:t>
            </a:r>
            <a:r>
              <a:rPr lang="id-ID" dirty="0" smtClean="0"/>
              <a:t>yang </a:t>
            </a:r>
            <a:r>
              <a:rPr lang="id-ID" dirty="0"/>
              <a:t>tnggal di daerah subur seperti Thaif. </a:t>
            </a:r>
            <a:endParaRPr lang="en-US" dirty="0"/>
          </a:p>
          <a:p>
            <a:pPr lvl="0"/>
            <a:r>
              <a:rPr lang="id-ID" dirty="0"/>
              <a:t>Industri seperti senjata, </a:t>
            </a:r>
            <a:r>
              <a:rPr lang="id-ID" dirty="0" smtClean="0"/>
              <a:t>kham</a:t>
            </a:r>
            <a:r>
              <a:rPr lang="en-ID" dirty="0" smtClean="0"/>
              <a:t>, </a:t>
            </a:r>
            <a:r>
              <a:rPr lang="id-ID" dirty="0" smtClean="0"/>
              <a:t>ralat </a:t>
            </a:r>
            <a:r>
              <a:rPr lang="id-ID" dirty="0"/>
              <a:t>pertanian dll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Perdagangan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 smtClean="0"/>
              <a:t>Hasyim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tokoh</a:t>
            </a:r>
            <a:r>
              <a:rPr lang="en-ID" dirty="0" smtClean="0"/>
              <a:t> </a:t>
            </a:r>
            <a:r>
              <a:rPr lang="en-ID" dirty="0" err="1" smtClean="0"/>
              <a:t>penting</a:t>
            </a:r>
            <a:r>
              <a:rPr lang="en-ID" dirty="0" smtClean="0"/>
              <a:t> di </a:t>
            </a:r>
            <a:r>
              <a:rPr lang="en-ID" dirty="0" err="1" smtClean="0"/>
              <a:t>Mekkah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membuka</a:t>
            </a:r>
            <a:r>
              <a:rPr lang="en-ID" dirty="0" smtClean="0"/>
              <a:t> 2 </a:t>
            </a:r>
            <a:r>
              <a:rPr lang="en-ID" dirty="0" err="1" smtClean="0"/>
              <a:t>jalur</a:t>
            </a:r>
            <a:r>
              <a:rPr lang="en-ID" dirty="0" smtClean="0"/>
              <a:t> </a:t>
            </a:r>
            <a:r>
              <a:rPr lang="en-ID" dirty="0" err="1" smtClean="0"/>
              <a:t>perdagangan</a:t>
            </a:r>
            <a:r>
              <a:rPr lang="en-ID" dirty="0" smtClean="0"/>
              <a:t>  </a:t>
            </a:r>
            <a:r>
              <a:rPr lang="en-ID" dirty="0" err="1" smtClean="0"/>
              <a:t>setahun</a:t>
            </a:r>
            <a:r>
              <a:rPr lang="en-ID" dirty="0" smtClean="0"/>
              <a:t> 2 kali, </a:t>
            </a:r>
            <a:r>
              <a:rPr lang="en-ID" dirty="0" err="1" smtClean="0"/>
              <a:t>ke</a:t>
            </a:r>
            <a:r>
              <a:rPr lang="en-ID" dirty="0" smtClean="0"/>
              <a:t> Syria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Yaman</a:t>
            </a:r>
            <a:endParaRPr lang="en-ID" dirty="0" smtClean="0"/>
          </a:p>
          <a:p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selatan</a:t>
            </a:r>
            <a:r>
              <a:rPr lang="en-ID" dirty="0" smtClean="0"/>
              <a:t> -</a:t>
            </a:r>
            <a:r>
              <a:rPr lang="en-ID" dirty="0" err="1" smtClean="0"/>
              <a:t>Yaman</a:t>
            </a:r>
            <a:r>
              <a:rPr lang="en-ID" dirty="0" smtClean="0"/>
              <a:t> </a:t>
            </a:r>
            <a:r>
              <a:rPr lang="en-ID" dirty="0" err="1" smtClean="0"/>
              <a:t>ketika</a:t>
            </a:r>
            <a:r>
              <a:rPr lang="en-ID" dirty="0" smtClean="0"/>
              <a:t> </a:t>
            </a:r>
            <a:r>
              <a:rPr lang="en-ID" dirty="0" err="1" smtClean="0"/>
              <a:t>musim</a:t>
            </a:r>
            <a:r>
              <a:rPr lang="en-ID" dirty="0" smtClean="0"/>
              <a:t> </a:t>
            </a:r>
            <a:r>
              <a:rPr lang="en-ID" dirty="0" err="1" smtClean="0"/>
              <a:t>dingin</a:t>
            </a:r>
            <a:r>
              <a:rPr lang="en-ID" dirty="0" smtClean="0"/>
              <a:t>, </a:t>
            </a:r>
            <a:r>
              <a:rPr lang="en-ID" dirty="0" err="1" smtClean="0"/>
              <a:t>meliputi</a:t>
            </a:r>
            <a:r>
              <a:rPr lang="en-ID" dirty="0" smtClean="0"/>
              <a:t> </a:t>
            </a:r>
            <a:r>
              <a:rPr lang="en-ID" dirty="0" err="1" smtClean="0"/>
              <a:t>Yaman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Ethiopia</a:t>
            </a:r>
          </a:p>
          <a:p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utara</a:t>
            </a:r>
            <a:r>
              <a:rPr lang="en-ID" dirty="0" smtClean="0"/>
              <a:t> -Syria 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musim</a:t>
            </a:r>
            <a:r>
              <a:rPr lang="en-ID" dirty="0" smtClean="0"/>
              <a:t> </a:t>
            </a:r>
            <a:r>
              <a:rPr lang="en-ID" dirty="0" err="1" smtClean="0"/>
              <a:t>panas</a:t>
            </a:r>
            <a:r>
              <a:rPr lang="en-ID" dirty="0" smtClean="0"/>
              <a:t>, </a:t>
            </a:r>
            <a:r>
              <a:rPr lang="en-ID" dirty="0" err="1" smtClean="0"/>
              <a:t>meliputi</a:t>
            </a:r>
            <a:r>
              <a:rPr lang="en-ID" dirty="0" smtClean="0"/>
              <a:t> Syria, </a:t>
            </a:r>
            <a:r>
              <a:rPr lang="en-ID" dirty="0" err="1" smtClean="0"/>
              <a:t>Yordania</a:t>
            </a:r>
            <a:r>
              <a:rPr lang="en-ID" dirty="0" smtClean="0"/>
              <a:t>, </a:t>
            </a:r>
            <a:r>
              <a:rPr lang="en-ID" dirty="0" err="1" smtClean="0"/>
              <a:t>Palestina</a:t>
            </a:r>
            <a:r>
              <a:rPr lang="en-ID" dirty="0" smtClean="0"/>
              <a:t>, </a:t>
            </a:r>
            <a:r>
              <a:rPr lang="en-ID" dirty="0" err="1" smtClean="0"/>
              <a:t>Libanon</a:t>
            </a:r>
            <a:r>
              <a:rPr lang="en-ID" dirty="0" smtClean="0"/>
              <a:t>, </a:t>
            </a:r>
            <a:r>
              <a:rPr lang="en-ID" dirty="0" err="1" smtClean="0"/>
              <a:t>bahkan</a:t>
            </a:r>
            <a:r>
              <a:rPr lang="en-ID" dirty="0" smtClean="0"/>
              <a:t> </a:t>
            </a:r>
            <a:r>
              <a:rPr lang="en-ID" dirty="0" err="1" smtClean="0"/>
              <a:t>kadang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Turki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Makkah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tempat</a:t>
            </a:r>
            <a:r>
              <a:rPr lang="en-ID" dirty="0" smtClean="0"/>
              <a:t> transit  </a:t>
            </a:r>
            <a:r>
              <a:rPr lang="en-ID" dirty="0" err="1" smtClean="0"/>
              <a:t>perdagangan</a:t>
            </a:r>
            <a:r>
              <a:rPr lang="en-ID" dirty="0" smtClean="0"/>
              <a:t> di </a:t>
            </a:r>
            <a:r>
              <a:rPr lang="en-ID" dirty="0" err="1" smtClean="0"/>
              <a:t>Jazirah</a:t>
            </a:r>
            <a:r>
              <a:rPr lang="en-ID" dirty="0" smtClean="0"/>
              <a:t> Arab</a:t>
            </a:r>
          </a:p>
          <a:p>
            <a:r>
              <a:rPr lang="en-ID" dirty="0" err="1" smtClean="0"/>
              <a:t>Menggunakan</a:t>
            </a:r>
            <a:r>
              <a:rPr lang="en-ID" dirty="0" smtClean="0"/>
              <a:t> system </a:t>
            </a:r>
            <a:r>
              <a:rPr lang="en-ID" i="1" dirty="0" err="1" smtClean="0"/>
              <a:t>mudharabah</a:t>
            </a:r>
            <a:r>
              <a:rPr lang="en-ID" i="1" dirty="0" smtClean="0"/>
              <a:t>/</a:t>
            </a:r>
            <a:r>
              <a:rPr lang="en-ID" i="1" dirty="0" err="1" smtClean="0"/>
              <a:t>muqaradah</a:t>
            </a:r>
            <a:r>
              <a:rPr lang="en-ID" dirty="0" smtClean="0"/>
              <a:t>, </a:t>
            </a:r>
            <a:r>
              <a:rPr lang="en-ID" dirty="0" err="1" smtClean="0"/>
              <a:t>salah</a:t>
            </a:r>
            <a:r>
              <a:rPr lang="en-ID" dirty="0" smtClean="0"/>
              <a:t> </a:t>
            </a:r>
            <a:r>
              <a:rPr lang="en-ID" dirty="0" err="1" smtClean="0"/>
              <a:t>satu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kerjasama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dua</a:t>
            </a:r>
            <a:r>
              <a:rPr lang="en-ID" dirty="0" smtClean="0"/>
              <a:t> </a:t>
            </a:r>
            <a:r>
              <a:rPr lang="en-ID" dirty="0" err="1" smtClean="0"/>
              <a:t>belah</a:t>
            </a:r>
            <a:r>
              <a:rPr lang="en-ID" dirty="0" smtClean="0"/>
              <a:t> </a:t>
            </a:r>
            <a:r>
              <a:rPr lang="en-ID" dirty="0" err="1" smtClean="0"/>
              <a:t>pihak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Kafilah</a:t>
            </a:r>
            <a:r>
              <a:rPr lang="en-ID" dirty="0" smtClean="0"/>
              <a:t> </a:t>
            </a:r>
            <a:r>
              <a:rPr lang="en-ID" dirty="0" err="1" smtClean="0"/>
              <a:t>dagang</a:t>
            </a:r>
            <a:r>
              <a:rPr lang="en-ID" dirty="0" smtClean="0"/>
              <a:t> </a:t>
            </a:r>
            <a:r>
              <a:rPr lang="en-ID" dirty="0" err="1" smtClean="0"/>
              <a:t>terdiri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1000-2500 </a:t>
            </a:r>
            <a:r>
              <a:rPr lang="en-ID" dirty="0" err="1" smtClean="0"/>
              <a:t>unta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100-300 </a:t>
            </a:r>
            <a:r>
              <a:rPr lang="en-ID" dirty="0" err="1" smtClean="0"/>
              <a:t>pengiring</a:t>
            </a:r>
            <a:r>
              <a:rPr lang="en-ID" dirty="0" smtClean="0"/>
              <a:t>. </a:t>
            </a:r>
            <a:r>
              <a:rPr lang="en-ID" dirty="0" err="1" smtClean="0"/>
              <a:t>Satu</a:t>
            </a:r>
            <a:r>
              <a:rPr lang="en-ID" dirty="0" smtClean="0"/>
              <a:t> </a:t>
            </a:r>
            <a:r>
              <a:rPr lang="en-ID" dirty="0" err="1" smtClean="0"/>
              <a:t>unta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mengangkut</a:t>
            </a:r>
            <a:r>
              <a:rPr lang="en-ID" dirty="0" smtClean="0"/>
              <a:t> 300 kg </a:t>
            </a:r>
            <a:r>
              <a:rPr lang="en-ID" dirty="0" err="1" smtClean="0"/>
              <a:t>beban</a:t>
            </a:r>
            <a:r>
              <a:rPr lang="en-ID" dirty="0" smtClean="0"/>
              <a:t>, </a:t>
            </a:r>
            <a:r>
              <a:rPr lang="en-ID" dirty="0" err="1" smtClean="0"/>
              <a:t>sehingga</a:t>
            </a:r>
            <a:r>
              <a:rPr lang="en-ID" dirty="0" smtClean="0"/>
              <a:t> 1 </a:t>
            </a:r>
            <a:r>
              <a:rPr lang="en-ID" dirty="0" err="1" smtClean="0"/>
              <a:t>kafilah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mengangkut</a:t>
            </a:r>
            <a:r>
              <a:rPr lang="en-ID" dirty="0"/>
              <a:t> </a:t>
            </a:r>
            <a:r>
              <a:rPr lang="en-ID" dirty="0" smtClean="0"/>
              <a:t>300 </a:t>
            </a:r>
            <a:r>
              <a:rPr lang="en-ID" dirty="0" err="1" smtClean="0"/>
              <a:t>sd</a:t>
            </a:r>
            <a:r>
              <a:rPr lang="en-ID" dirty="0" smtClean="0"/>
              <a:t> 750 ton</a:t>
            </a:r>
          </a:p>
          <a:p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perdagangan</a:t>
            </a:r>
            <a:r>
              <a:rPr lang="en-ID" dirty="0" smtClean="0"/>
              <a:t> yang </a:t>
            </a:r>
            <a:r>
              <a:rPr lang="en-ID" dirty="0" err="1" smtClean="0"/>
              <a:t>diharamkan</a:t>
            </a:r>
            <a:r>
              <a:rPr lang="en-ID" dirty="0" smtClean="0"/>
              <a:t> </a:t>
            </a:r>
            <a:r>
              <a:rPr lang="en-ID" dirty="0" err="1" smtClean="0"/>
              <a:t>Nabi</a:t>
            </a:r>
            <a:r>
              <a:rPr lang="en-ID" dirty="0" smtClean="0"/>
              <a:t> (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sejak</a:t>
            </a:r>
            <a:r>
              <a:rPr lang="en-ID" dirty="0" smtClean="0"/>
              <a:t> </a:t>
            </a:r>
            <a:r>
              <a:rPr lang="en-ID" dirty="0" err="1" smtClean="0"/>
              <a:t>dulu</a:t>
            </a:r>
            <a:r>
              <a:rPr lang="en-ID" dirty="0" smtClean="0"/>
              <a:t>) : </a:t>
            </a:r>
            <a:r>
              <a:rPr lang="en-ID" dirty="0" err="1" smtClean="0"/>
              <a:t>Tadlis</a:t>
            </a:r>
            <a:r>
              <a:rPr lang="en-ID" dirty="0" smtClean="0"/>
              <a:t>, </a:t>
            </a:r>
            <a:r>
              <a:rPr lang="en-ID" dirty="0" err="1" smtClean="0"/>
              <a:t>Riba</a:t>
            </a:r>
            <a:r>
              <a:rPr lang="en-ID" dirty="0" smtClean="0"/>
              <a:t>, </a:t>
            </a:r>
            <a:r>
              <a:rPr lang="en-ID" dirty="0" err="1" smtClean="0"/>
              <a:t>Gharar</a:t>
            </a:r>
            <a:r>
              <a:rPr lang="en-ID" dirty="0" smtClean="0"/>
              <a:t>, </a:t>
            </a:r>
            <a:r>
              <a:rPr lang="en-ID" dirty="0" err="1" smtClean="0"/>
              <a:t>maysir</a:t>
            </a:r>
            <a:r>
              <a:rPr lang="en-ID" dirty="0" smtClean="0"/>
              <a:t>, </a:t>
            </a:r>
            <a:r>
              <a:rPr lang="en-ID" dirty="0" err="1" smtClean="0"/>
              <a:t>Transaksi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perbuatan</a:t>
            </a:r>
            <a:r>
              <a:rPr lang="en-ID" dirty="0" smtClean="0"/>
              <a:t> </a:t>
            </a:r>
            <a:r>
              <a:rPr lang="en-ID" dirty="0" err="1" smtClean="0"/>
              <a:t>maksiat</a:t>
            </a:r>
            <a:r>
              <a:rPr lang="en-ID" dirty="0" smtClean="0"/>
              <a:t>, </a:t>
            </a:r>
            <a:r>
              <a:rPr lang="en-ID" dirty="0" err="1" smtClean="0"/>
              <a:t>transaksi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barang</a:t>
            </a:r>
            <a:r>
              <a:rPr lang="en-ID" dirty="0" smtClean="0"/>
              <a:t> haram, </a:t>
            </a:r>
            <a:r>
              <a:rPr lang="en-ID" dirty="0" err="1" smtClean="0"/>
              <a:t>transaksi</a:t>
            </a:r>
            <a:r>
              <a:rPr lang="en-ID" dirty="0" smtClean="0"/>
              <a:t> yang </a:t>
            </a:r>
            <a:r>
              <a:rPr lang="en-ID" dirty="0" err="1" smtClean="0"/>
              <a:t>merusak</a:t>
            </a:r>
            <a:r>
              <a:rPr lang="en-ID" dirty="0" smtClean="0"/>
              <a:t> </a:t>
            </a:r>
            <a:r>
              <a:rPr lang="en-ID" dirty="0" err="1" smtClean="0"/>
              <a:t>diri</a:t>
            </a:r>
            <a:r>
              <a:rPr lang="en-ID" dirty="0" smtClean="0"/>
              <a:t>, </a:t>
            </a:r>
            <a:r>
              <a:rPr lang="en-ID" dirty="0" err="1" smtClean="0"/>
              <a:t>keluarga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lingkungan</a:t>
            </a:r>
            <a:endParaRPr lang="en-ID" dirty="0" smtClean="0"/>
          </a:p>
          <a:p>
            <a:pPr marL="0" indent="0">
              <a:buNone/>
            </a:pPr>
            <a:endParaRPr lang="en-ID" dirty="0" smtClean="0"/>
          </a:p>
          <a:p>
            <a:endParaRPr lang="en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Transaksi</a:t>
            </a:r>
            <a:r>
              <a:rPr lang="en-ID" dirty="0" smtClean="0"/>
              <a:t> yang </a:t>
            </a:r>
            <a:r>
              <a:rPr lang="en-ID" dirty="0" err="1" smtClean="0"/>
              <a:t>dilarang</a:t>
            </a:r>
            <a:r>
              <a:rPr lang="en-ID" dirty="0" smtClean="0"/>
              <a:t> </a:t>
            </a:r>
            <a:r>
              <a:rPr lang="en-ID" dirty="0" err="1" smtClean="0"/>
              <a:t>Rasulullah</a:t>
            </a:r>
            <a:r>
              <a:rPr lang="en-ID" dirty="0" smtClean="0"/>
              <a:t/>
            </a:r>
            <a:br>
              <a:rPr lang="en-ID" dirty="0" smtClean="0"/>
            </a:br>
            <a:r>
              <a:rPr lang="en-ID" sz="2000" dirty="0" smtClean="0"/>
              <a:t>(</a:t>
            </a:r>
            <a:r>
              <a:rPr lang="en-ID" sz="2000" dirty="0" err="1" smtClean="0"/>
              <a:t>Syafii</a:t>
            </a:r>
            <a:r>
              <a:rPr lang="en-ID" sz="2000" dirty="0" smtClean="0"/>
              <a:t> Antonio, Management </a:t>
            </a:r>
            <a:r>
              <a:rPr lang="en-ID" sz="2000" dirty="0" err="1" smtClean="0"/>
              <a:t>Superleadership</a:t>
            </a:r>
            <a:r>
              <a:rPr lang="en-ID" sz="2000" dirty="0" smtClean="0"/>
              <a:t> </a:t>
            </a:r>
            <a:r>
              <a:rPr lang="en-ID" sz="2000" dirty="0" err="1" smtClean="0"/>
              <a:t>jld</a:t>
            </a:r>
            <a:r>
              <a:rPr lang="en-ID" sz="2000" dirty="0" smtClean="0"/>
              <a:t> 2)</a:t>
            </a:r>
            <a:r>
              <a:rPr lang="en-ID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82172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8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Produk-produknya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2346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2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Lanjutan</a:t>
            </a:r>
            <a:r>
              <a:rPr lang="en-ID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73914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Pasar</a:t>
            </a:r>
            <a:r>
              <a:rPr lang="en-ID" dirty="0" smtClean="0"/>
              <a:t> </a:t>
            </a:r>
            <a:r>
              <a:rPr lang="en-ID" dirty="0" err="1" smtClean="0"/>
              <a:t>Masa</a:t>
            </a:r>
            <a:r>
              <a:rPr lang="en-ID" dirty="0" smtClean="0"/>
              <a:t> Arab </a:t>
            </a:r>
            <a:r>
              <a:rPr lang="en-ID" dirty="0" err="1" smtClean="0"/>
              <a:t>Pra</a:t>
            </a:r>
            <a:r>
              <a:rPr lang="en-ID" dirty="0" smtClean="0"/>
              <a:t> Islam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1825625"/>
            <a:ext cx="9211235" cy="4351338"/>
          </a:xfrm>
        </p:spPr>
      </p:pic>
    </p:spTree>
    <p:extLst>
      <p:ext uri="{BB962C8B-B14F-4D97-AF65-F5344CB8AC3E}">
        <p14:creationId xmlns:p14="http://schemas.microsoft.com/office/powerpoint/2010/main" val="19317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3. </a:t>
            </a:r>
            <a:r>
              <a:rPr lang="en-ID" dirty="0" err="1" smtClean="0"/>
              <a:t>Sosial</a:t>
            </a:r>
            <a:r>
              <a:rPr lang="en-ID" dirty="0" smtClean="0"/>
              <a:t> - </a:t>
            </a:r>
            <a:r>
              <a:rPr lang="en-ID" dirty="0" err="1" smtClean="0"/>
              <a:t>Budaya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Nomaden</a:t>
            </a:r>
            <a:r>
              <a:rPr lang="en-ID" dirty="0" smtClean="0"/>
              <a:t>, </a:t>
            </a:r>
            <a:r>
              <a:rPr lang="en-ID" dirty="0" err="1" smtClean="0"/>
              <a:t>Jahiliyah</a:t>
            </a:r>
            <a:r>
              <a:rPr lang="en-ID" dirty="0" smtClean="0"/>
              <a:t>, </a:t>
            </a:r>
            <a:r>
              <a:rPr lang="en-ID" dirty="0" err="1" smtClean="0"/>
              <a:t>Budaya</a:t>
            </a:r>
            <a:r>
              <a:rPr lang="en-ID" dirty="0" smtClean="0"/>
              <a:t> </a:t>
            </a:r>
            <a:r>
              <a:rPr lang="en-ID" dirty="0" err="1" smtClean="0"/>
              <a:t>Baik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Budaya</a:t>
            </a:r>
            <a:r>
              <a:rPr lang="en-ID" dirty="0" smtClean="0"/>
              <a:t> </a:t>
            </a:r>
            <a:r>
              <a:rPr lang="en-ID" dirty="0" err="1" smtClean="0"/>
              <a:t>Buruk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Sosialnya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dikaitkan dengan </a:t>
            </a:r>
            <a:r>
              <a:rPr lang="id-ID" dirty="0" smtClean="0"/>
              <a:t>jahiliyah</a:t>
            </a:r>
            <a:r>
              <a:rPr lang="en-ID" dirty="0" smtClean="0"/>
              <a:t>, </a:t>
            </a:r>
            <a:r>
              <a:rPr lang="id-ID" dirty="0"/>
              <a:t>adalah perilaku kasar, biadab dan tidak bermoral, tidak mengindahkan sopan santun. </a:t>
            </a:r>
            <a:endParaRPr lang="en-US" dirty="0"/>
          </a:p>
          <a:p>
            <a:r>
              <a:rPr lang="id-ID" dirty="0"/>
              <a:t>Muhammad al Ghazali dalam Fiqh Sirah menggambarkan bahwa kota Makkah mempunyai sejarah panjang , aman dan membawa berkah namun keistimewaan tersebut tidak didukung oleh kehangatan dalam pergaulan dan </a:t>
            </a:r>
            <a:r>
              <a:rPr lang="id-ID" dirty="0" smtClean="0"/>
              <a:t>pesaudaraan</a:t>
            </a:r>
            <a:endParaRPr lang="en-ID" dirty="0" smtClean="0"/>
          </a:p>
          <a:p>
            <a:r>
              <a:rPr lang="id-ID" dirty="0"/>
              <a:t>Kondisi sosial ini bisa dipahami dari pembagian bangsa Arab di atas, yaitu yang hidup menetap dan yang tidak menetap (Badui)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8259"/>
            <a:ext cx="10515600" cy="1502429"/>
          </a:xfrm>
        </p:spPr>
        <p:txBody>
          <a:bodyPr>
            <a:normAutofit fontScale="90000"/>
          </a:bodyPr>
          <a:lstStyle/>
          <a:p>
            <a:r>
              <a:rPr lang="en-ID" dirty="0" err="1" smtClean="0"/>
              <a:t>Budayanya</a:t>
            </a:r>
            <a:r>
              <a:rPr lang="en-US" dirty="0"/>
              <a:t/>
            </a:r>
            <a:br>
              <a:rPr lang="en-US" dirty="0"/>
            </a:br>
            <a:r>
              <a:rPr lang="id-ID" sz="1600" dirty="0">
                <a:solidFill>
                  <a:schemeClr val="tx1"/>
                </a:solidFill>
              </a:rPr>
              <a:t>Beberapa ilmuwan menyebukan terjadi 1700 kekrsan, </a:t>
            </a:r>
            <a:r>
              <a:rPr lang="id-ID" sz="1600" dirty="0" smtClean="0">
                <a:solidFill>
                  <a:schemeClr val="tx1"/>
                </a:solidFill>
              </a:rPr>
              <a:t>seba</a:t>
            </a:r>
            <a:r>
              <a:rPr lang="en-ID" sz="1600" dirty="0" err="1" smtClean="0">
                <a:solidFill>
                  <a:schemeClr val="tx1"/>
                </a:solidFill>
              </a:rPr>
              <a:t>gian</a:t>
            </a:r>
            <a:r>
              <a:rPr lang="id-ID" sz="1600" dirty="0" smtClean="0">
                <a:solidFill>
                  <a:schemeClr val="tx1"/>
                </a:solidFill>
              </a:rPr>
              <a:t> </a:t>
            </a:r>
            <a:r>
              <a:rPr lang="id-ID" sz="1600" dirty="0">
                <a:solidFill>
                  <a:schemeClr val="tx1"/>
                </a:solidFill>
              </a:rPr>
              <a:t>menyebutkan 1200 </a:t>
            </a:r>
            <a:r>
              <a:rPr lang="id-ID" sz="1600" dirty="0" smtClean="0">
                <a:solidFill>
                  <a:schemeClr val="tx1"/>
                </a:solidFill>
              </a:rPr>
              <a:t>k</a:t>
            </a:r>
            <a:r>
              <a:rPr lang="en-ID" sz="1600" dirty="0" smtClean="0">
                <a:solidFill>
                  <a:schemeClr val="tx1"/>
                </a:solidFill>
              </a:rPr>
              <a:t>e</a:t>
            </a:r>
            <a:r>
              <a:rPr lang="id-ID" sz="1600" dirty="0" smtClean="0">
                <a:solidFill>
                  <a:schemeClr val="tx1"/>
                </a:solidFill>
              </a:rPr>
              <a:t>jadian </a:t>
            </a:r>
            <a:r>
              <a:rPr lang="id-ID" sz="1600" dirty="0">
                <a:solidFill>
                  <a:schemeClr val="tx1"/>
                </a:solidFill>
              </a:rPr>
              <a:t>dan sebagian lain 75 peristiwa . yang </a:t>
            </a:r>
            <a:r>
              <a:rPr lang="id-ID" sz="1600" dirty="0" smtClean="0">
                <a:solidFill>
                  <a:schemeClr val="tx1"/>
                </a:solidFill>
              </a:rPr>
              <a:t>palin</a:t>
            </a:r>
            <a:r>
              <a:rPr lang="en-ID" sz="1600" dirty="0" smtClean="0">
                <a:solidFill>
                  <a:schemeClr val="tx1"/>
                </a:solidFill>
              </a:rPr>
              <a:t>g</a:t>
            </a:r>
            <a:r>
              <a:rPr lang="id-ID" sz="1600" dirty="0" smtClean="0">
                <a:solidFill>
                  <a:schemeClr val="tx1"/>
                </a:solidFill>
              </a:rPr>
              <a:t> </a:t>
            </a:r>
            <a:r>
              <a:rPr lang="id-ID" sz="1600" dirty="0">
                <a:solidFill>
                  <a:schemeClr val="tx1"/>
                </a:solidFill>
              </a:rPr>
              <a:t>terkenal adalah peristiwa antara bangsa Persia dan Romawi, Adnan dan Qathan, atau bani qathahn dengan kelompoknya sendi dan adnan dengan </a:t>
            </a:r>
            <a:r>
              <a:rPr lang="id-ID" sz="1600" dirty="0" smtClean="0">
                <a:solidFill>
                  <a:schemeClr val="tx1"/>
                </a:solidFill>
              </a:rPr>
              <a:t>kelompo</a:t>
            </a:r>
            <a:r>
              <a:rPr lang="en-ID" sz="1600" dirty="0" smtClean="0">
                <a:solidFill>
                  <a:schemeClr val="tx1"/>
                </a:solidFill>
              </a:rPr>
              <a:t>k</a:t>
            </a:r>
            <a:r>
              <a:rPr lang="id-ID" sz="1600" dirty="0" smtClean="0">
                <a:solidFill>
                  <a:schemeClr val="tx1"/>
                </a:solidFill>
              </a:rPr>
              <a:t>nya </a:t>
            </a:r>
            <a:r>
              <a:rPr lang="id-ID" sz="1600" dirty="0">
                <a:solidFill>
                  <a:schemeClr val="tx1"/>
                </a:solidFill>
              </a:rPr>
              <a:t>sendiri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Baik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id-ID" dirty="0"/>
              <a:t>Berkata jujur dan </a:t>
            </a:r>
            <a:r>
              <a:rPr lang="en-ID" dirty="0" smtClean="0"/>
              <a:t>I</a:t>
            </a:r>
            <a:r>
              <a:rPr lang="id-ID" dirty="0" smtClean="0"/>
              <a:t>slam </a:t>
            </a:r>
            <a:r>
              <a:rPr lang="id-ID" dirty="0"/>
              <a:t>datang menguatkannya</a:t>
            </a:r>
            <a:endParaRPr lang="en-US" dirty="0"/>
          </a:p>
          <a:p>
            <a:pPr lvl="0"/>
            <a:r>
              <a:rPr lang="id-ID" dirty="0"/>
              <a:t>Menjamu tamu sebagai penghormatan kepadanya</a:t>
            </a:r>
            <a:endParaRPr lang="en-US" dirty="0"/>
          </a:p>
          <a:p>
            <a:pPr lvl="0"/>
            <a:r>
              <a:rPr lang="id-ID" dirty="0"/>
              <a:t>Menepati janji</a:t>
            </a:r>
            <a:endParaRPr lang="en-US" dirty="0"/>
          </a:p>
          <a:p>
            <a:pPr lvl="0"/>
            <a:r>
              <a:rPr lang="id-ID" dirty="0"/>
              <a:t>Menghormati tetangga dan mengakui pemberian perlindungan kepada orang yang membutuhkan</a:t>
            </a:r>
            <a:endParaRPr lang="en-US" dirty="0"/>
          </a:p>
          <a:p>
            <a:pPr lvl="0"/>
            <a:r>
              <a:rPr lang="id-ID" dirty="0"/>
              <a:t>Sabar dan kuat </a:t>
            </a:r>
            <a:endParaRPr lang="en-US" dirty="0"/>
          </a:p>
          <a:p>
            <a:pPr lvl="0"/>
            <a:r>
              <a:rPr lang="id-ID" dirty="0" smtClean="0"/>
              <a:t>Pemberan</a:t>
            </a:r>
            <a:r>
              <a:rPr lang="en-ID" dirty="0" err="1" smtClean="0"/>
              <a:t>i</a:t>
            </a:r>
            <a:r>
              <a:rPr lang="id-ID" dirty="0" smtClean="0"/>
              <a:t>, </a:t>
            </a:r>
            <a:r>
              <a:rPr lang="id-ID" dirty="0"/>
              <a:t>suka menolong dan berwibawa</a:t>
            </a:r>
            <a:endParaRPr lang="en-US" dirty="0"/>
          </a:p>
          <a:p>
            <a:pPr lvl="0"/>
            <a:r>
              <a:rPr lang="id-ID" dirty="0"/>
              <a:t>Menghormati tanah haram dan bulan suci dengan tidak melakukan peperangan keculai terpaksa</a:t>
            </a:r>
            <a:endParaRPr lang="en-US" dirty="0"/>
          </a:p>
          <a:p>
            <a:pPr lvl="0"/>
            <a:r>
              <a:rPr lang="id-ID" dirty="0"/>
              <a:t>Mengharamkan menikahi ibu dan anak kandung serta mandi junub</a:t>
            </a:r>
            <a:endParaRPr lang="en-US" dirty="0"/>
          </a:p>
          <a:p>
            <a:pPr lvl="0"/>
            <a:r>
              <a:rPr lang="id-ID" dirty="0"/>
              <a:t>Khitan bagi </a:t>
            </a:r>
            <a:r>
              <a:rPr lang="id-ID" dirty="0" smtClean="0"/>
              <a:t>an</a:t>
            </a:r>
            <a:r>
              <a:rPr lang="en-ID" dirty="0" smtClean="0"/>
              <a:t>a</a:t>
            </a:r>
            <a:r>
              <a:rPr lang="id-ID" dirty="0" smtClean="0"/>
              <a:t>k </a:t>
            </a:r>
            <a:r>
              <a:rPr lang="id-ID" dirty="0"/>
              <a:t>laki-laki dan anak perempuan</a:t>
            </a:r>
            <a:endParaRPr lang="en-US" dirty="0"/>
          </a:p>
          <a:p>
            <a:pPr lvl="0"/>
            <a:r>
              <a:rPr lang="id-ID" dirty="0"/>
              <a:t>Membiasakan berkumur , </a:t>
            </a:r>
            <a:r>
              <a:rPr lang="id-ID" dirty="0" smtClean="0"/>
              <a:t>menghir</a:t>
            </a:r>
            <a:r>
              <a:rPr lang="en-ID" dirty="0" smtClean="0"/>
              <a:t>u</a:t>
            </a:r>
            <a:r>
              <a:rPr lang="id-ID" dirty="0" smtClean="0"/>
              <a:t>p </a:t>
            </a:r>
            <a:r>
              <a:rPr lang="id-ID" dirty="0"/>
              <a:t>air,m bersiwak , istinja, memotong kuku dan mencabut bulu ketiak</a:t>
            </a:r>
            <a:endParaRPr lang="en-US" dirty="0"/>
          </a:p>
          <a:p>
            <a:pPr lvl="0"/>
            <a:r>
              <a:rPr lang="id-ID" dirty="0"/>
              <a:t>Praktik hukum potong tangan kanan bagi pencuri</a:t>
            </a:r>
            <a:endParaRPr lang="en-US" dirty="0"/>
          </a:p>
          <a:p>
            <a:pPr lvl="0"/>
            <a:r>
              <a:rPr lang="id-ID" dirty="0"/>
              <a:t>Haji dan Umah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 smtClean="0"/>
              <a:t>Buruk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d-ID" dirty="0"/>
              <a:t>Mengubur hidup-hidup bayi </a:t>
            </a:r>
            <a:r>
              <a:rPr lang="id-ID" dirty="0" smtClean="0"/>
              <a:t>perempu</a:t>
            </a:r>
            <a:r>
              <a:rPr lang="en-ID" dirty="0" smtClean="0"/>
              <a:t>a</a:t>
            </a:r>
            <a:r>
              <a:rPr lang="id-ID" dirty="0" smtClean="0"/>
              <a:t>n </a:t>
            </a:r>
            <a:r>
              <a:rPr lang="id-ID" dirty="0"/>
              <a:t>(QS 81:8-9)</a:t>
            </a:r>
            <a:endParaRPr lang="en-US" dirty="0"/>
          </a:p>
          <a:p>
            <a:pPr lvl="0"/>
            <a:r>
              <a:rPr lang="id-ID" dirty="0"/>
              <a:t>Membunuh anak-anak karena takut miskin da kelaparan (QS :17:31)</a:t>
            </a:r>
            <a:endParaRPr lang="en-US" dirty="0"/>
          </a:p>
          <a:p>
            <a:pPr lvl="0"/>
            <a:r>
              <a:rPr lang="id-ID" dirty="0"/>
              <a:t>Minum Khamr, berjudi, berkurban untuk berhala, mengundi nasib (QS 5:90)</a:t>
            </a:r>
            <a:endParaRPr lang="en-US" dirty="0"/>
          </a:p>
          <a:p>
            <a:pPr lvl="0"/>
            <a:r>
              <a:rPr lang="id-ID" dirty="0"/>
              <a:t>Kesukaan wanita bersolek dan kecenderungan mereka mengambil </a:t>
            </a:r>
            <a:r>
              <a:rPr lang="id-ID" dirty="0" smtClean="0"/>
              <a:t>laki</a:t>
            </a:r>
            <a:r>
              <a:rPr lang="en-ID" dirty="0" smtClean="0"/>
              <a:t>-</a:t>
            </a:r>
            <a:r>
              <a:rPr lang="en-ID" dirty="0" err="1" smtClean="0"/>
              <a:t>laki</a:t>
            </a:r>
            <a:r>
              <a:rPr lang="en-ID" dirty="0" smtClean="0"/>
              <a:t> </a:t>
            </a:r>
            <a:r>
              <a:rPr lang="id-ID" dirty="0" smtClean="0"/>
              <a:t>sebagai </a:t>
            </a:r>
            <a:r>
              <a:rPr lang="id-ID" dirty="0"/>
              <a:t>piaraan (QS.4:25)</a:t>
            </a:r>
            <a:endParaRPr lang="en-US" dirty="0"/>
          </a:p>
          <a:p>
            <a:pPr lvl="0"/>
            <a:r>
              <a:rPr lang="id-ID" dirty="0"/>
              <a:t>Fanatisme kabilah dan kesukuan yang menyebabkan sebagian mereka dengan sebagian yang lain menyerang, merampas, merampok</a:t>
            </a:r>
            <a:endParaRPr lang="en-US" dirty="0"/>
          </a:p>
          <a:p>
            <a:pPr lvl="0"/>
            <a:r>
              <a:rPr lang="id-ID" dirty="0"/>
              <a:t>Karena sombng dan angkuh mereka tidak mau bekerja  menjadi pandai besai dan meyerahkan pekerjaan itu ke budak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Peperangannya</a:t>
            </a:r>
            <a:r>
              <a:rPr lang="en-ID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8" y="1465731"/>
            <a:ext cx="9574306" cy="4585447"/>
          </a:xfrm>
        </p:spPr>
      </p:pic>
    </p:spTree>
    <p:extLst>
      <p:ext uri="{BB962C8B-B14F-4D97-AF65-F5344CB8AC3E}">
        <p14:creationId xmlns:p14="http://schemas.microsoft.com/office/powerpoint/2010/main" val="31073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</a:t>
            </a:r>
            <a:r>
              <a:rPr lang="en-ID" dirty="0" err="1" smtClean="0"/>
              <a:t>akupannya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3418041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Indikatornya</a:t>
            </a:r>
            <a:r>
              <a:rPr lang="en-ID" dirty="0" smtClean="0"/>
              <a:t> </a:t>
            </a:r>
          </a:p>
          <a:p>
            <a:pPr marL="514350" indent="-514350">
              <a:buAutoNum type="alphaLcPeriod"/>
            </a:pPr>
            <a:r>
              <a:rPr lang="en-ID" dirty="0" err="1" smtClean="0"/>
              <a:t>Menjelaskan</a:t>
            </a:r>
            <a:r>
              <a:rPr lang="en-ID" dirty="0" smtClean="0"/>
              <a:t> </a:t>
            </a:r>
            <a:r>
              <a:rPr lang="en-ID" dirty="0" err="1" smtClean="0"/>
              <a:t>kondisi</a:t>
            </a:r>
            <a:r>
              <a:rPr lang="en-ID" dirty="0" smtClean="0"/>
              <a:t> </a:t>
            </a:r>
            <a:r>
              <a:rPr lang="en-ID" dirty="0" err="1" smtClean="0"/>
              <a:t>Makkah</a:t>
            </a:r>
            <a:r>
              <a:rPr lang="en-ID" dirty="0" smtClean="0"/>
              <a:t> </a:t>
            </a:r>
            <a:r>
              <a:rPr lang="en-ID" dirty="0" err="1" smtClean="0"/>
              <a:t>sebelum</a:t>
            </a:r>
            <a:r>
              <a:rPr lang="en-ID" dirty="0" smtClean="0"/>
              <a:t> Islam</a:t>
            </a:r>
          </a:p>
          <a:p>
            <a:pPr lvl="0"/>
            <a:r>
              <a:rPr lang="en-ID" dirty="0" smtClean="0"/>
              <a:t>KKO </a:t>
            </a:r>
            <a:r>
              <a:rPr lang="en-ID" dirty="0" err="1" smtClean="0"/>
              <a:t>menjelaskan</a:t>
            </a:r>
            <a:r>
              <a:rPr lang="en-ID" dirty="0" smtClean="0"/>
              <a:t> :</a:t>
            </a:r>
            <a:r>
              <a:rPr lang="en-AU" dirty="0" err="1"/>
              <a:t>Uraikan</a:t>
            </a:r>
            <a:r>
              <a:rPr lang="en-AU" dirty="0"/>
              <a:t>  </a:t>
            </a:r>
            <a:r>
              <a:rPr lang="en-AU" dirty="0" smtClean="0"/>
              <a:t>(</a:t>
            </a:r>
            <a:r>
              <a:rPr lang="en-US" dirty="0" err="1" smtClean="0"/>
              <a:t>Identifikasi</a:t>
            </a:r>
            <a:r>
              <a:rPr lang="en-US" dirty="0" smtClean="0"/>
              <a:t>, </a:t>
            </a:r>
            <a:r>
              <a:rPr lang="en-US" dirty="0" err="1" smtClean="0"/>
              <a:t>Urutkan</a:t>
            </a:r>
            <a:r>
              <a:rPr lang="en-US" dirty="0" smtClean="0"/>
              <a:t>, </a:t>
            </a:r>
            <a:r>
              <a:rPr lang="en-US" dirty="0" err="1" smtClean="0"/>
              <a:t>Sebutkan</a:t>
            </a:r>
            <a:r>
              <a:rPr lang="en-US" dirty="0" smtClean="0"/>
              <a:t> , 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, </a:t>
            </a:r>
            <a:r>
              <a:rPr lang="en-US" dirty="0" err="1" smtClean="0"/>
              <a:t>Kenali</a:t>
            </a:r>
            <a:r>
              <a:rPr lang="en-US" dirty="0" smtClean="0"/>
              <a:t> , </a:t>
            </a:r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Hubungkan</a:t>
            </a:r>
            <a:r>
              <a:rPr lang="en-US" dirty="0" smtClean="0"/>
              <a:t> , </a:t>
            </a:r>
            <a:r>
              <a:rPr lang="en-US" dirty="0" err="1" smtClean="0"/>
              <a:t>Ulangi</a:t>
            </a:r>
            <a:r>
              <a:rPr lang="en-US" dirty="0" smtClean="0"/>
              <a:t>,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/>
              <a:t>bawahi</a:t>
            </a:r>
            <a:r>
              <a:rPr lang="en-ID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Evaluasi</a:t>
            </a:r>
            <a:r>
              <a:rPr lang="en-ID" dirty="0" smtClean="0"/>
              <a:t> – (18 )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3 agama </a:t>
            </a:r>
            <a:r>
              <a:rPr lang="en-ID" dirty="0" err="1" smtClean="0"/>
              <a:t>sebelum</a:t>
            </a:r>
            <a:r>
              <a:rPr lang="en-ID" dirty="0" smtClean="0"/>
              <a:t> Islam </a:t>
            </a:r>
            <a:r>
              <a:rPr lang="en-ID" dirty="0" err="1" smtClean="0"/>
              <a:t>datang</a:t>
            </a:r>
            <a:endParaRPr lang="en-ID" dirty="0" smtClean="0"/>
          </a:p>
          <a:p>
            <a:r>
              <a:rPr lang="en-ID" dirty="0" smtClean="0"/>
              <a:t>2 </a:t>
            </a:r>
            <a:r>
              <a:rPr lang="en-ID" dirty="0" err="1" smtClean="0"/>
              <a:t>praktek</a:t>
            </a:r>
            <a:r>
              <a:rPr lang="en-ID" dirty="0" smtClean="0"/>
              <a:t> </a:t>
            </a:r>
            <a:r>
              <a:rPr lang="en-ID" dirty="0" err="1" smtClean="0"/>
              <a:t>keagamaan</a:t>
            </a:r>
            <a:r>
              <a:rPr lang="en-ID" dirty="0" smtClean="0"/>
              <a:t> Arab </a:t>
            </a:r>
            <a:r>
              <a:rPr lang="en-ID" dirty="0" err="1" smtClean="0"/>
              <a:t>Pra</a:t>
            </a:r>
            <a:r>
              <a:rPr lang="en-ID" dirty="0" smtClean="0"/>
              <a:t> Islam</a:t>
            </a:r>
          </a:p>
          <a:p>
            <a:r>
              <a:rPr lang="en-ID" dirty="0" smtClean="0"/>
              <a:t>2 </a:t>
            </a:r>
            <a:r>
              <a:rPr lang="en-ID" dirty="0" err="1" smtClean="0"/>
              <a:t>keistimewaan</a:t>
            </a:r>
            <a:r>
              <a:rPr lang="en-ID" dirty="0" smtClean="0"/>
              <a:t> </a:t>
            </a:r>
            <a:r>
              <a:rPr lang="en-ID" dirty="0" err="1" smtClean="0"/>
              <a:t>jazirah</a:t>
            </a:r>
            <a:r>
              <a:rPr lang="en-ID" dirty="0" smtClean="0"/>
              <a:t> </a:t>
            </a:r>
            <a:r>
              <a:rPr lang="en-ID" dirty="0" err="1" smtClean="0"/>
              <a:t>arab</a:t>
            </a:r>
            <a:endParaRPr lang="en-ID" dirty="0" smtClean="0"/>
          </a:p>
          <a:p>
            <a:r>
              <a:rPr lang="en-ID" dirty="0" smtClean="0"/>
              <a:t>3 </a:t>
            </a:r>
            <a:r>
              <a:rPr lang="en-ID" dirty="0" err="1" smtClean="0"/>
              <a:t>daerah</a:t>
            </a:r>
            <a:r>
              <a:rPr lang="en-ID" dirty="0" smtClean="0"/>
              <a:t> </a:t>
            </a:r>
            <a:r>
              <a:rPr lang="en-ID" dirty="0" err="1" smtClean="0"/>
              <a:t>subur</a:t>
            </a:r>
            <a:r>
              <a:rPr lang="en-ID" dirty="0" smtClean="0"/>
              <a:t> </a:t>
            </a:r>
            <a:r>
              <a:rPr lang="en-ID" dirty="0" err="1" smtClean="0"/>
              <a:t>pertanian</a:t>
            </a:r>
            <a:endParaRPr lang="en-ID" dirty="0" smtClean="0"/>
          </a:p>
          <a:p>
            <a:r>
              <a:rPr lang="en-ID" dirty="0" err="1" smtClean="0"/>
              <a:t>Penghasil</a:t>
            </a:r>
            <a:r>
              <a:rPr lang="en-ID" dirty="0" smtClean="0"/>
              <a:t> </a:t>
            </a:r>
            <a:r>
              <a:rPr lang="en-ID" dirty="0" err="1" smtClean="0"/>
              <a:t>utama</a:t>
            </a:r>
            <a:r>
              <a:rPr lang="en-ID" dirty="0" smtClean="0"/>
              <a:t> </a:t>
            </a:r>
            <a:r>
              <a:rPr lang="en-ID" dirty="0" err="1" smtClean="0"/>
              <a:t>sayur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buah</a:t>
            </a:r>
            <a:endParaRPr lang="en-ID" dirty="0" smtClean="0"/>
          </a:p>
          <a:p>
            <a:r>
              <a:rPr lang="en-ID" dirty="0" err="1" smtClean="0"/>
              <a:t>Penghasil</a:t>
            </a:r>
            <a:r>
              <a:rPr lang="en-ID" dirty="0" smtClean="0"/>
              <a:t> </a:t>
            </a:r>
            <a:r>
              <a:rPr lang="en-ID" dirty="0" err="1" smtClean="0"/>
              <a:t>kurma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anggur</a:t>
            </a:r>
            <a:r>
              <a:rPr lang="en-ID" dirty="0" smtClean="0"/>
              <a:t> </a:t>
            </a:r>
            <a:r>
              <a:rPr lang="en-ID" dirty="0" err="1" smtClean="0"/>
              <a:t>berkualitas</a:t>
            </a:r>
            <a:endParaRPr lang="en-ID" dirty="0" smtClean="0"/>
          </a:p>
          <a:p>
            <a:r>
              <a:rPr lang="en-ID" dirty="0" smtClean="0"/>
              <a:t>3 </a:t>
            </a:r>
            <a:r>
              <a:rPr lang="en-ID" dirty="0" err="1" smtClean="0"/>
              <a:t>produk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arab</a:t>
            </a:r>
            <a:r>
              <a:rPr lang="en-ID" dirty="0" smtClean="0"/>
              <a:t> </a:t>
            </a:r>
            <a:r>
              <a:rPr lang="en-ID" dirty="0" err="1" smtClean="0"/>
              <a:t>utara</a:t>
            </a:r>
            <a:endParaRPr lang="en-ID" dirty="0" smtClean="0"/>
          </a:p>
          <a:p>
            <a:r>
              <a:rPr lang="en-ID" dirty="0" smtClean="0"/>
              <a:t>3 </a:t>
            </a:r>
            <a:r>
              <a:rPr lang="en-ID" dirty="0" err="1" smtClean="0"/>
              <a:t>pasar</a:t>
            </a:r>
            <a:r>
              <a:rPr lang="en-ID" dirty="0" smtClean="0"/>
              <a:t> </a:t>
            </a:r>
            <a:r>
              <a:rPr lang="en-ID" dirty="0" err="1" smtClean="0"/>
              <a:t>sebelum</a:t>
            </a:r>
            <a:r>
              <a:rPr lang="en-ID" dirty="0" smtClean="0"/>
              <a:t> </a:t>
            </a:r>
            <a:r>
              <a:rPr lang="en-ID" dirty="0" err="1" smtClean="0"/>
              <a:t>islam</a:t>
            </a:r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Lanjutan</a:t>
            </a:r>
            <a:r>
              <a:rPr lang="en-ID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smtClean="0"/>
              <a:t>3 </a:t>
            </a:r>
            <a:r>
              <a:rPr lang="en-ID" b="1" dirty="0" err="1" smtClean="0"/>
              <a:t>kebiasaan</a:t>
            </a:r>
            <a:r>
              <a:rPr lang="en-ID" b="1" dirty="0" smtClean="0"/>
              <a:t> </a:t>
            </a:r>
            <a:r>
              <a:rPr lang="en-ID" b="1" dirty="0" err="1" smtClean="0"/>
              <a:t>baik</a:t>
            </a:r>
            <a:r>
              <a:rPr lang="en-ID" b="1" dirty="0" smtClean="0"/>
              <a:t> </a:t>
            </a:r>
            <a:r>
              <a:rPr lang="en-ID" b="1" dirty="0" err="1" smtClean="0"/>
              <a:t>masyarakat</a:t>
            </a:r>
            <a:r>
              <a:rPr lang="en-ID" b="1" dirty="0" smtClean="0"/>
              <a:t> </a:t>
            </a:r>
            <a:r>
              <a:rPr lang="en-ID" b="1" dirty="0" err="1" smtClean="0"/>
              <a:t>arab</a:t>
            </a:r>
            <a:endParaRPr lang="en-ID" b="1" dirty="0" smtClean="0"/>
          </a:p>
          <a:p>
            <a:r>
              <a:rPr lang="en-ID" dirty="0" smtClean="0"/>
              <a:t>3</a:t>
            </a:r>
            <a:r>
              <a:rPr lang="en-ID" dirty="0" smtClean="0"/>
              <a:t> </a:t>
            </a:r>
            <a:r>
              <a:rPr lang="en-ID" b="1" dirty="0" err="1" smtClean="0"/>
              <a:t>kebiasaan</a:t>
            </a:r>
            <a:r>
              <a:rPr lang="en-ID" b="1" dirty="0" smtClean="0"/>
              <a:t> </a:t>
            </a:r>
            <a:r>
              <a:rPr lang="en-ID" b="1" dirty="0" err="1" smtClean="0"/>
              <a:t>buruknya</a:t>
            </a:r>
            <a:endParaRPr lang="en-ID" b="1" dirty="0" smtClean="0"/>
          </a:p>
          <a:p>
            <a:r>
              <a:rPr lang="en-ID" dirty="0" smtClean="0"/>
              <a:t>4 </a:t>
            </a:r>
            <a:r>
              <a:rPr lang="en-ID" dirty="0" err="1" smtClean="0"/>
              <a:t>sumber</a:t>
            </a:r>
            <a:r>
              <a:rPr lang="en-ID" dirty="0" smtClean="0"/>
              <a:t> </a:t>
            </a:r>
            <a:r>
              <a:rPr lang="en-ID" dirty="0" err="1" smtClean="0"/>
              <a:t>perekonomian</a:t>
            </a:r>
            <a:endParaRPr lang="en-ID" dirty="0" smtClean="0"/>
          </a:p>
          <a:p>
            <a:r>
              <a:rPr lang="en-ID" dirty="0" smtClean="0"/>
              <a:t>2 </a:t>
            </a:r>
            <a:r>
              <a:rPr lang="en-ID" dirty="0" err="1" smtClean="0"/>
              <a:t>transaksi</a:t>
            </a:r>
            <a:r>
              <a:rPr lang="en-ID" dirty="0" smtClean="0"/>
              <a:t> yang </a:t>
            </a:r>
            <a:r>
              <a:rPr lang="en-ID" dirty="0" err="1" smtClean="0"/>
              <a:t>dilarang</a:t>
            </a:r>
            <a:endParaRPr lang="en-ID" dirty="0" smtClean="0"/>
          </a:p>
          <a:p>
            <a:r>
              <a:rPr lang="en-US" dirty="0" err="1" smtClean="0"/>
              <a:t>batu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endParaRPr lang="en-US" dirty="0"/>
          </a:p>
          <a:p>
            <a:r>
              <a:rPr lang="en-US" dirty="0" err="1" smtClean="0"/>
              <a:t>patung</a:t>
            </a:r>
            <a:r>
              <a:rPr lang="en-US" dirty="0" smtClean="0"/>
              <a:t>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endParaRPr lang="en-US" dirty="0" smtClean="0"/>
          </a:p>
          <a:p>
            <a:r>
              <a:rPr lang="en-US" dirty="0" err="1" smtClean="0"/>
              <a:t>patung</a:t>
            </a:r>
            <a:r>
              <a:rPr lang="en-US" dirty="0" smtClean="0"/>
              <a:t>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, </a:t>
            </a:r>
            <a:r>
              <a:rPr lang="en-US" dirty="0" err="1" smtClean="0"/>
              <a:t>emas</a:t>
            </a:r>
            <a:r>
              <a:rPr lang="en-US" dirty="0" smtClean="0"/>
              <a:t>, </a:t>
            </a:r>
            <a:r>
              <a:rPr lang="en-US" dirty="0" err="1" smtClean="0"/>
              <a:t>perak</a:t>
            </a:r>
            <a:r>
              <a:rPr lang="en-US" dirty="0" smtClean="0"/>
              <a:t>,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patung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endParaRPr lang="en-ID" dirty="0" smtClean="0"/>
          </a:p>
          <a:p>
            <a:r>
              <a:rPr lang="en-ID" dirty="0" err="1" smtClean="0"/>
              <a:t>Latta</a:t>
            </a:r>
            <a:endParaRPr lang="en-ID" dirty="0" smtClean="0"/>
          </a:p>
          <a:p>
            <a:r>
              <a:rPr lang="en-ID" dirty="0" err="1" smtClean="0"/>
              <a:t>Uzza</a:t>
            </a:r>
            <a:endParaRPr lang="en-ID" dirty="0" smtClean="0"/>
          </a:p>
          <a:p>
            <a:r>
              <a:rPr lang="en-ID" dirty="0" err="1" smtClean="0"/>
              <a:t>Hubal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Pemetaannya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307518"/>
              </p:ext>
            </p:extLst>
          </p:nvPr>
        </p:nvGraphicFramePr>
        <p:xfrm>
          <a:off x="677863" y="1299980"/>
          <a:ext cx="859631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94"/>
                <a:gridCol w="2308473"/>
                <a:gridCol w="5774846"/>
              </a:tblGrid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No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Dimensi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Pengetahuan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Keterangannya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1.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Faktual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Kepercayaan</a:t>
                      </a:r>
                      <a:r>
                        <a:rPr lang="en-ID" dirty="0" smtClean="0"/>
                        <a:t>/Agama</a:t>
                      </a:r>
                      <a:r>
                        <a:rPr lang="en-ID" baseline="0" dirty="0" smtClean="0"/>
                        <a:t> : </a:t>
                      </a:r>
                      <a:r>
                        <a:rPr lang="en-ID" baseline="0" dirty="0" err="1" smtClean="0"/>
                        <a:t>jumlah</a:t>
                      </a:r>
                      <a:r>
                        <a:rPr lang="en-ID" baseline="0" dirty="0" smtClean="0"/>
                        <a:t> agama, </a:t>
                      </a:r>
                      <a:r>
                        <a:rPr lang="en-ID" baseline="0" dirty="0" err="1" smtClean="0"/>
                        <a:t>daerah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bukti</a:t>
                      </a:r>
                      <a:endParaRPr lang="en-ID" baseline="0" dirty="0" smtClean="0"/>
                    </a:p>
                    <a:p>
                      <a:r>
                        <a:rPr lang="en-ID" baseline="0" dirty="0" err="1" smtClean="0"/>
                        <a:t>Perekonomian</a:t>
                      </a:r>
                      <a:r>
                        <a:rPr lang="en-ID" baseline="0" dirty="0" smtClean="0"/>
                        <a:t>: </a:t>
                      </a:r>
                      <a:r>
                        <a:rPr lang="en-ID" baseline="0" dirty="0" err="1" smtClean="0"/>
                        <a:t>Jenis</a:t>
                      </a:r>
                      <a:r>
                        <a:rPr lang="en-ID" baseline="0" dirty="0" smtClean="0"/>
                        <a:t>, system, </a:t>
                      </a:r>
                      <a:r>
                        <a:rPr lang="en-ID" baseline="0" dirty="0" err="1" smtClean="0"/>
                        <a:t>produk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jenis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transaksi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Pasar-pasarnya</a:t>
                      </a:r>
                      <a:endParaRPr lang="en-ID" baseline="0" dirty="0" smtClean="0"/>
                    </a:p>
                    <a:p>
                      <a:r>
                        <a:rPr lang="en-ID" baseline="0" dirty="0" err="1" smtClean="0"/>
                        <a:t>Sosial</a:t>
                      </a:r>
                      <a:r>
                        <a:rPr lang="en-ID" baseline="0" dirty="0" smtClean="0"/>
                        <a:t> : </a:t>
                      </a:r>
                      <a:r>
                        <a:rPr lang="en-ID" baseline="0" dirty="0" err="1" smtClean="0"/>
                        <a:t>Kebiasaan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baik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buruknya</a:t>
                      </a:r>
                      <a:endParaRPr lang="en-ID" baseline="0" dirty="0" smtClean="0"/>
                    </a:p>
                    <a:p>
                      <a:r>
                        <a:rPr lang="en-ID" baseline="0" dirty="0" err="1" smtClean="0"/>
                        <a:t>Hasyim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Amr</a:t>
                      </a:r>
                      <a:r>
                        <a:rPr lang="en-ID" baseline="0" dirty="0" smtClean="0"/>
                        <a:t> BI </a:t>
                      </a:r>
                      <a:r>
                        <a:rPr lang="en-ID" baseline="0" dirty="0" err="1" smtClean="0"/>
                        <a:t>Luhai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Thaif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Madinah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Yaman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Syiria</a:t>
                      </a:r>
                      <a:r>
                        <a:rPr lang="en-ID" baseline="0" dirty="0" smtClean="0"/>
                        <a:t>, 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2.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Konseptual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Paganisme</a:t>
                      </a:r>
                      <a:r>
                        <a:rPr lang="en-ID" dirty="0" smtClean="0"/>
                        <a:t>, </a:t>
                      </a:r>
                      <a:r>
                        <a:rPr lang="en-ID" dirty="0" err="1" smtClean="0"/>
                        <a:t>Watsaniyah</a:t>
                      </a:r>
                      <a:r>
                        <a:rPr lang="en-ID" dirty="0" smtClean="0"/>
                        <a:t>, Al </a:t>
                      </a:r>
                      <a:r>
                        <a:rPr lang="en-ID" dirty="0" err="1" smtClean="0"/>
                        <a:t>hanifiyah</a:t>
                      </a:r>
                      <a:r>
                        <a:rPr lang="en-ID" dirty="0" smtClean="0"/>
                        <a:t>, </a:t>
                      </a:r>
                      <a:r>
                        <a:rPr lang="en-ID" dirty="0" err="1" smtClean="0"/>
                        <a:t>Majusi</a:t>
                      </a:r>
                      <a:r>
                        <a:rPr lang="en-ID" dirty="0" smtClean="0"/>
                        <a:t>, </a:t>
                      </a:r>
                      <a:r>
                        <a:rPr lang="en-ID" dirty="0" err="1" smtClean="0"/>
                        <a:t>Yahudi</a:t>
                      </a:r>
                      <a:r>
                        <a:rPr lang="en-ID" dirty="0" smtClean="0"/>
                        <a:t>, </a:t>
                      </a:r>
                      <a:r>
                        <a:rPr lang="en-ID" dirty="0" err="1" smtClean="0"/>
                        <a:t>Nasrani</a:t>
                      </a:r>
                      <a:endParaRPr lang="en-ID" dirty="0" smtClean="0"/>
                    </a:p>
                    <a:p>
                      <a:r>
                        <a:rPr lang="en-ID" dirty="0" err="1" smtClean="0"/>
                        <a:t>Mudharabah</a:t>
                      </a:r>
                      <a:r>
                        <a:rPr lang="en-ID" dirty="0" smtClean="0"/>
                        <a:t>,</a:t>
                      </a:r>
                      <a:r>
                        <a:rPr lang="en-ID" baseline="0" dirty="0" smtClean="0"/>
                        <a:t> </a:t>
                      </a:r>
                    </a:p>
                    <a:p>
                      <a:r>
                        <a:rPr lang="en-ID" baseline="0" dirty="0" err="1" smtClean="0"/>
                        <a:t>Jahiliyah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Nomaden</a:t>
                      </a:r>
                      <a:r>
                        <a:rPr lang="en-ID" baseline="0" dirty="0" smtClean="0"/>
                        <a:t>, </a:t>
                      </a:r>
                    </a:p>
                    <a:p>
                      <a:r>
                        <a:rPr lang="en-ID" baseline="0" dirty="0" smtClean="0"/>
                        <a:t>Myrrh, </a:t>
                      </a:r>
                      <a:r>
                        <a:rPr lang="en-ID" baseline="0" dirty="0" err="1" smtClean="0"/>
                        <a:t>Ud</a:t>
                      </a:r>
                      <a:r>
                        <a:rPr lang="en-ID" baseline="0" dirty="0" smtClean="0"/>
                        <a:t>, Musk , </a:t>
                      </a:r>
                      <a:r>
                        <a:rPr lang="en-ID" baseline="0" dirty="0" err="1" smtClean="0"/>
                        <a:t>Ambergis</a:t>
                      </a:r>
                      <a:r>
                        <a:rPr lang="en-ID" baseline="0" dirty="0" smtClean="0"/>
                        <a:t>, Barley</a:t>
                      </a:r>
                    </a:p>
                    <a:p>
                      <a:r>
                        <a:rPr lang="en-ID" baseline="0" dirty="0" err="1" smtClean="0"/>
                        <a:t>Latta</a:t>
                      </a:r>
                      <a:r>
                        <a:rPr lang="en-ID" baseline="0" dirty="0" smtClean="0"/>
                        <a:t>,  </a:t>
                      </a:r>
                      <a:r>
                        <a:rPr lang="en-ID" baseline="0" dirty="0" err="1" smtClean="0"/>
                        <a:t>Uzza</a:t>
                      </a:r>
                      <a:r>
                        <a:rPr lang="en-ID" baseline="0" dirty="0" smtClean="0"/>
                        <a:t>, </a:t>
                      </a:r>
                      <a:r>
                        <a:rPr lang="en-ID" baseline="0" dirty="0" err="1" smtClean="0"/>
                        <a:t>Hubal</a:t>
                      </a:r>
                      <a:endParaRPr lang="en-ID" baseline="0" dirty="0" smtClean="0"/>
                    </a:p>
                    <a:p>
                      <a:r>
                        <a:rPr lang="en-ID" baseline="0" dirty="0" smtClean="0"/>
                        <a:t>Al </a:t>
                      </a:r>
                      <a:r>
                        <a:rPr lang="en-ID" baseline="0" dirty="0" err="1" smtClean="0"/>
                        <a:t>Wasilah</a:t>
                      </a:r>
                      <a:r>
                        <a:rPr lang="en-ID" baseline="0" dirty="0" smtClean="0"/>
                        <a:t>, Al Ham ( </a:t>
                      </a:r>
                      <a:r>
                        <a:rPr lang="en-ID" baseline="0" dirty="0" err="1" smtClean="0"/>
                        <a:t>Praktek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Keagamaan</a:t>
                      </a:r>
                      <a:r>
                        <a:rPr lang="en-ID" baseline="0" dirty="0" smtClean="0"/>
                        <a:t>)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3.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Prosedural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Permulaan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Berhala</a:t>
                      </a:r>
                      <a:r>
                        <a:rPr lang="en-ID" baseline="0" dirty="0" smtClean="0"/>
                        <a:t> di </a:t>
                      </a:r>
                      <a:r>
                        <a:rPr lang="en-ID" baseline="0" dirty="0" err="1" smtClean="0"/>
                        <a:t>Makkah</a:t>
                      </a:r>
                      <a:endParaRPr lang="en-ID" baseline="0" dirty="0" smtClean="0"/>
                    </a:p>
                    <a:p>
                      <a:r>
                        <a:rPr lang="en-ID" baseline="0" dirty="0" err="1" smtClean="0"/>
                        <a:t>Rute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Perdagangan</a:t>
                      </a:r>
                      <a:endParaRPr lang="en-ID" baseline="0" dirty="0" smtClean="0"/>
                    </a:p>
                  </a:txBody>
                  <a:tcPr marL="74751" marR="747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5 </a:t>
            </a:r>
            <a:r>
              <a:rPr lang="en-ID" dirty="0" err="1" smtClean="0"/>
              <a:t>Soal</a:t>
            </a:r>
            <a:r>
              <a:rPr lang="en-ID" dirty="0" smtClean="0"/>
              <a:t> UAS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kelompok</a:t>
            </a:r>
            <a:r>
              <a:rPr lang="en-ID" dirty="0" smtClean="0"/>
              <a:t> 1 </a:t>
            </a:r>
            <a:r>
              <a:rPr lang="en-ID" dirty="0" err="1" smtClean="0"/>
              <a:t>dan</a:t>
            </a:r>
            <a:r>
              <a:rPr lang="en-ID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Jazirah</a:t>
            </a:r>
            <a:r>
              <a:rPr lang="en-ID" dirty="0"/>
              <a:t> Arab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turun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agama yang </a:t>
            </a:r>
            <a:r>
              <a:rPr lang="en-ID" dirty="0" err="1"/>
              <a:t>sempurna</a:t>
            </a:r>
            <a:r>
              <a:rPr lang="en-ID" dirty="0"/>
              <a:t> ?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Bani</a:t>
            </a:r>
            <a:r>
              <a:rPr lang="en-ID" dirty="0"/>
              <a:t> </a:t>
            </a:r>
            <a:r>
              <a:rPr lang="en-ID" dirty="0" err="1"/>
              <a:t>Hasyim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disegani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Quraisy</a:t>
            </a:r>
            <a:r>
              <a:rPr lang="en-ID" dirty="0"/>
              <a:t> ?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unta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transportasi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pasir</a:t>
            </a:r>
            <a:r>
              <a:rPr lang="en-ID" dirty="0"/>
              <a:t> ?</a:t>
            </a:r>
            <a:endParaRPr lang="en-US" dirty="0"/>
          </a:p>
          <a:p>
            <a:pPr lvl="0">
              <a:buFont typeface="+mj-lt"/>
              <a:buAutoNum type="arabicPeriod"/>
            </a:pPr>
            <a:r>
              <a:rPr lang="en-ID" dirty="0" err="1" smtClean="0"/>
              <a:t>Apakah</a:t>
            </a:r>
            <a:r>
              <a:rPr lang="en-ID" dirty="0" smtClean="0"/>
              <a:t> </a:t>
            </a:r>
            <a:r>
              <a:rPr lang="en-ID" dirty="0" err="1"/>
              <a:t>keistimewaan</a:t>
            </a:r>
            <a:r>
              <a:rPr lang="en-ID" dirty="0"/>
              <a:t> </a:t>
            </a:r>
            <a:r>
              <a:rPr lang="en-ID" dirty="0" err="1"/>
              <a:t>Makkah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segi</a:t>
            </a:r>
            <a:r>
              <a:rPr lang="en-ID" dirty="0"/>
              <a:t> </a:t>
            </a:r>
            <a:r>
              <a:rPr lang="en-ID" dirty="0" err="1"/>
              <a:t>sains</a:t>
            </a:r>
            <a:r>
              <a:rPr lang="en-ID" dirty="0"/>
              <a:t> </a:t>
            </a:r>
            <a:r>
              <a:rPr lang="en-ID" dirty="0" smtClean="0"/>
              <a:t>?</a:t>
            </a:r>
          </a:p>
          <a:p>
            <a:pPr lvl="0">
              <a:buFont typeface="+mj-lt"/>
              <a:buAutoNum type="arabicPeriod"/>
            </a:pPr>
            <a:r>
              <a:rPr lang="en-ID" dirty="0" err="1" smtClean="0"/>
              <a:t>Jelaskan</a:t>
            </a:r>
            <a:r>
              <a:rPr lang="en-ID" dirty="0" smtClean="0"/>
              <a:t> </a:t>
            </a:r>
            <a:r>
              <a:rPr lang="en-ID" dirty="0" err="1" smtClean="0"/>
              <a:t>adanya</a:t>
            </a:r>
            <a:r>
              <a:rPr lang="en-ID" dirty="0" smtClean="0"/>
              <a:t> </a:t>
            </a:r>
            <a:r>
              <a:rPr lang="en-ID" dirty="0" err="1" smtClean="0"/>
              <a:t>Ka’bah</a:t>
            </a:r>
            <a:r>
              <a:rPr lang="en-ID" dirty="0" smtClean="0"/>
              <a:t> di </a:t>
            </a:r>
            <a:r>
              <a:rPr lang="en-ID" dirty="0" err="1" smtClean="0"/>
              <a:t>Makkah</a:t>
            </a:r>
            <a:r>
              <a:rPr lang="en-ID" dirty="0" smtClean="0"/>
              <a:t> ?</a:t>
            </a:r>
          </a:p>
          <a:p>
            <a:pPr lvl="0">
              <a:buFont typeface="+mj-lt"/>
              <a:buAutoNum type="arabicPeriod"/>
            </a:pPr>
            <a:r>
              <a:rPr lang="en-ID" dirty="0" err="1" smtClean="0"/>
              <a:t>Bedakan</a:t>
            </a:r>
            <a:r>
              <a:rPr lang="en-ID" dirty="0" smtClean="0"/>
              <a:t> </a:t>
            </a:r>
            <a:r>
              <a:rPr lang="en-ID" dirty="0" err="1" smtClean="0"/>
              <a:t>pola</a:t>
            </a:r>
            <a:r>
              <a:rPr lang="en-ID" dirty="0" smtClean="0"/>
              <a:t> </a:t>
            </a:r>
            <a:r>
              <a:rPr lang="en-ID" dirty="0" err="1" smtClean="0"/>
              <a:t>dakwak</a:t>
            </a:r>
            <a:r>
              <a:rPr lang="en-ID" dirty="0" smtClean="0"/>
              <a:t> </a:t>
            </a:r>
            <a:r>
              <a:rPr lang="en-ID" dirty="0" err="1" smtClean="0"/>
              <a:t>Nabi</a:t>
            </a:r>
            <a:r>
              <a:rPr lang="en-ID" dirty="0" smtClean="0"/>
              <a:t> Muhammad SAW di </a:t>
            </a:r>
            <a:r>
              <a:rPr lang="en-ID" dirty="0" err="1" smtClean="0"/>
              <a:t>Makkah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Madinah</a:t>
            </a:r>
            <a:r>
              <a:rPr lang="en-ID" dirty="0" smtClean="0"/>
              <a:t> ?</a:t>
            </a:r>
          </a:p>
          <a:p>
            <a:pPr lvl="0">
              <a:buFont typeface="+mj-lt"/>
              <a:buAutoNum type="arabicPeriod"/>
            </a:pPr>
            <a:r>
              <a:rPr lang="en-ID" dirty="0" err="1" smtClean="0"/>
              <a:t>Mengapa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 </a:t>
            </a:r>
            <a:r>
              <a:rPr lang="en-ID" dirty="0" err="1" smtClean="0"/>
              <a:t>Madinah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cepat</a:t>
            </a:r>
            <a:r>
              <a:rPr lang="en-ID" dirty="0" smtClean="0"/>
              <a:t> </a:t>
            </a:r>
            <a:r>
              <a:rPr lang="en-ID" dirty="0" err="1" smtClean="0"/>
              <a:t>menerima</a:t>
            </a:r>
            <a:r>
              <a:rPr lang="en-ID" dirty="0" smtClean="0"/>
              <a:t> </a:t>
            </a:r>
            <a:r>
              <a:rPr lang="en-ID" dirty="0" err="1" smtClean="0"/>
              <a:t>dakwah</a:t>
            </a:r>
            <a:r>
              <a:rPr lang="en-ID" dirty="0" smtClean="0"/>
              <a:t> </a:t>
            </a:r>
            <a:r>
              <a:rPr lang="en-ID" dirty="0" err="1" smtClean="0"/>
              <a:t>Nabi</a:t>
            </a:r>
            <a:r>
              <a:rPr lang="en-ID" dirty="0" smtClean="0"/>
              <a:t> SAW ?</a:t>
            </a:r>
          </a:p>
          <a:p>
            <a:pPr lvl="0">
              <a:buFont typeface="+mj-lt"/>
              <a:buAutoNum type="arabicPeriod"/>
            </a:pPr>
            <a:r>
              <a:rPr lang="en-ID" dirty="0" err="1" smtClean="0"/>
              <a:t>Apa</a:t>
            </a:r>
            <a:r>
              <a:rPr lang="en-ID" dirty="0" smtClean="0"/>
              <a:t> </a:t>
            </a:r>
            <a:r>
              <a:rPr lang="en-ID" dirty="0" err="1" smtClean="0"/>
              <a:t>saja</a:t>
            </a:r>
            <a:r>
              <a:rPr lang="en-ID" dirty="0" smtClean="0"/>
              <a:t> yang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Nabi</a:t>
            </a:r>
            <a:r>
              <a:rPr lang="en-ID" dirty="0" smtClean="0"/>
              <a:t> SAW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membangun</a:t>
            </a:r>
            <a:r>
              <a:rPr lang="en-ID" dirty="0" smtClean="0"/>
              <a:t> </a:t>
            </a:r>
            <a:r>
              <a:rPr lang="en-ID" dirty="0" err="1" smtClean="0"/>
              <a:t>perekonomian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 Islam di </a:t>
            </a:r>
            <a:r>
              <a:rPr lang="en-ID" dirty="0" err="1" smtClean="0"/>
              <a:t>Madinah</a:t>
            </a:r>
            <a:r>
              <a:rPr lang="en-ID" dirty="0" smtClean="0"/>
              <a:t> ?</a:t>
            </a:r>
          </a:p>
          <a:p>
            <a:pPr lvl="0">
              <a:buFont typeface="+mj-lt"/>
              <a:buAutoNum type="arabicPeriod"/>
            </a:pPr>
            <a:r>
              <a:rPr lang="en-ID" dirty="0" err="1" smtClean="0"/>
              <a:t>Bedakan</a:t>
            </a:r>
            <a:r>
              <a:rPr lang="en-ID" dirty="0" smtClean="0"/>
              <a:t> </a:t>
            </a:r>
            <a:r>
              <a:rPr lang="en-ID" dirty="0" err="1" smtClean="0"/>
              <a:t>kondisi</a:t>
            </a:r>
            <a:r>
              <a:rPr lang="en-ID" dirty="0" smtClean="0"/>
              <a:t> </a:t>
            </a:r>
            <a:r>
              <a:rPr lang="en-ID" dirty="0" err="1" smtClean="0"/>
              <a:t>Madinah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Makkah</a:t>
            </a:r>
            <a:r>
              <a:rPr lang="en-ID" dirty="0" smtClean="0"/>
              <a:t> </a:t>
            </a:r>
            <a:r>
              <a:rPr lang="en-ID" dirty="0" err="1" smtClean="0"/>
              <a:t>sebelum</a:t>
            </a:r>
            <a:r>
              <a:rPr lang="en-ID" dirty="0" smtClean="0"/>
              <a:t> Islam ?</a:t>
            </a:r>
          </a:p>
          <a:p>
            <a:pPr lvl="0">
              <a:buFont typeface="+mj-lt"/>
              <a:buAutoNum type="arabicPeriod"/>
            </a:pPr>
            <a:r>
              <a:rPr lang="en-ID" dirty="0" err="1" smtClean="0"/>
              <a:t>Siapa</a:t>
            </a:r>
            <a:r>
              <a:rPr lang="en-ID" dirty="0" smtClean="0"/>
              <a:t> </a:t>
            </a:r>
            <a:r>
              <a:rPr lang="en-ID" dirty="0" err="1" smtClean="0"/>
              <a:t>saja</a:t>
            </a:r>
            <a:r>
              <a:rPr lang="en-ID" dirty="0" smtClean="0"/>
              <a:t> </a:t>
            </a:r>
            <a:r>
              <a:rPr lang="en-ID" dirty="0" err="1" smtClean="0"/>
              <a:t>tokoh</a:t>
            </a:r>
            <a:r>
              <a:rPr lang="en-ID" dirty="0" smtClean="0"/>
              <a:t> </a:t>
            </a:r>
            <a:r>
              <a:rPr lang="en-ID" dirty="0" err="1" smtClean="0"/>
              <a:t>yag</a:t>
            </a:r>
            <a:r>
              <a:rPr lang="en-ID" dirty="0" smtClean="0"/>
              <a:t> </a:t>
            </a:r>
            <a:r>
              <a:rPr lang="en-ID" dirty="0" err="1" smtClean="0"/>
              <a:t>berperan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Islamnya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 </a:t>
            </a:r>
            <a:r>
              <a:rPr lang="en-ID" dirty="0" err="1" smtClean="0"/>
              <a:t>Madinah</a:t>
            </a:r>
            <a:r>
              <a:rPr lang="en-ID" dirty="0" smtClean="0"/>
              <a:t> 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6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Mengapa</a:t>
            </a:r>
            <a:r>
              <a:rPr lang="en-ID" dirty="0" smtClean="0"/>
              <a:t> </a:t>
            </a:r>
            <a:r>
              <a:rPr lang="en-ID" dirty="0" err="1" smtClean="0"/>
              <a:t>Jazirah</a:t>
            </a:r>
            <a:r>
              <a:rPr lang="en-ID" dirty="0" smtClean="0"/>
              <a:t> Arab ?</a:t>
            </a:r>
            <a:br>
              <a:rPr lang="en-ID" dirty="0" smtClean="0"/>
            </a:br>
            <a:r>
              <a:rPr lang="en-ID" sz="1400" dirty="0" smtClean="0"/>
              <a:t>(</a:t>
            </a:r>
            <a:r>
              <a:rPr lang="id-ID" sz="1600" dirty="0" smtClean="0"/>
              <a:t>Sami </a:t>
            </a:r>
            <a:r>
              <a:rPr lang="id-ID" sz="1600" dirty="0"/>
              <a:t>Abdullah Bin Ahmad Al </a:t>
            </a:r>
            <a:r>
              <a:rPr lang="id-ID" sz="1600" dirty="0" smtClean="0"/>
              <a:t>Maghluts</a:t>
            </a:r>
            <a:r>
              <a:rPr lang="en-ID" sz="1600" dirty="0" smtClean="0"/>
              <a:t>, </a:t>
            </a:r>
            <a:r>
              <a:rPr lang="en-ID" sz="1600" dirty="0" err="1" smtClean="0"/>
              <a:t>hlm</a:t>
            </a:r>
            <a:r>
              <a:rPr lang="en-ID" sz="1600" dirty="0" smtClean="0"/>
              <a:t>. 29-32)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Keberadaan Baitullah al Haram Allah berfirman Sesungguhnya rumah mula-mula dibangun untuk (tempat beribadah) manusia ialah Baiullah yang di Bakkah (Makkah) yang diberkahi dan menjadi petunjuk bagi semua manusia (QS Al Imran : 96</a:t>
            </a:r>
            <a:r>
              <a:rPr lang="id-ID" dirty="0" smtClean="0"/>
              <a:t>)</a:t>
            </a:r>
            <a:endParaRPr lang="en-ID" dirty="0" smtClean="0"/>
          </a:p>
          <a:p>
            <a:pPr lvl="0"/>
            <a:r>
              <a:rPr lang="id-ID" dirty="0"/>
              <a:t>Para Nabi sebelum Ibrahim AS melakukan haji ke Baitullah</a:t>
            </a:r>
            <a:endParaRPr lang="en-US" dirty="0"/>
          </a:p>
          <a:p>
            <a:r>
              <a:rPr lang="id-ID" dirty="0"/>
              <a:t>Jazira</a:t>
            </a:r>
            <a:r>
              <a:rPr lang="en-ID" dirty="0"/>
              <a:t>h</a:t>
            </a:r>
            <a:r>
              <a:rPr lang="id-ID" dirty="0"/>
              <a:t> ini adalah jazirah Islam, tidak disembah padanya kecuali Allah SWT. Data ini diperkuat Hadits Muslim “ Rasulullah bersabda : Sesungguhnya aku mengeluarkan Yahudi dan Nasrani dari Jazirah Arab sampai aku tidak membiarkan padaya kecuali </a:t>
            </a:r>
            <a:r>
              <a:rPr lang="id-ID" dirty="0" smtClean="0"/>
              <a:t>Muslim</a:t>
            </a:r>
            <a:endParaRPr lang="en-ID" dirty="0" smtClean="0"/>
          </a:p>
          <a:p>
            <a:r>
              <a:rPr lang="id-ID" dirty="0"/>
              <a:t>Jazirah Arab terletak di bagian tengah dari dunia masa lampau bahkan Makkah dimuliakan oleh Allah bahwa ia  merupakan pusat Bumi </a:t>
            </a:r>
            <a:endParaRPr lang="en-ID" dirty="0" smtClean="0"/>
          </a:p>
          <a:p>
            <a:r>
              <a:rPr lang="id-ID" dirty="0"/>
              <a:t>Lahirnya Nabi Muhammad </a:t>
            </a:r>
            <a:r>
              <a:rPr lang="id-ID" dirty="0" smtClean="0"/>
              <a:t>SAW</a:t>
            </a:r>
            <a:r>
              <a:rPr lang="en-ID" dirty="0" smtClean="0"/>
              <a:t>, </a:t>
            </a:r>
            <a:r>
              <a:rPr lang="id-ID" dirty="0"/>
              <a:t>6 Nabi diutus Di Jazirah Arab, Adam, Hud, Saleh, Ismail, Syuaib dan Muhammad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1. AGAMA/KEPERCAYAAN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Kepercayaan</a:t>
            </a:r>
            <a:r>
              <a:rPr lang="en-ID" dirty="0" smtClean="0"/>
              <a:t>/Agama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77172"/>
            <a:ext cx="4183062" cy="384826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 smtClean="0"/>
              <a:t>Ada </a:t>
            </a:r>
            <a:r>
              <a:rPr lang="en-ID" dirty="0" err="1" smtClean="0"/>
              <a:t>berapa</a:t>
            </a:r>
            <a:r>
              <a:rPr lang="en-ID" dirty="0" smtClean="0"/>
              <a:t> agama/</a:t>
            </a:r>
            <a:r>
              <a:rPr lang="en-ID" dirty="0" err="1" smtClean="0"/>
              <a:t>Kepercayaan</a:t>
            </a:r>
            <a:r>
              <a:rPr lang="en-ID" dirty="0" smtClean="0"/>
              <a:t> </a:t>
            </a:r>
          </a:p>
          <a:p>
            <a:r>
              <a:rPr lang="en-ID" dirty="0" smtClean="0"/>
              <a:t>Agama </a:t>
            </a:r>
            <a:r>
              <a:rPr lang="en-ID" dirty="0" err="1" smtClean="0"/>
              <a:t>apa</a:t>
            </a:r>
            <a:r>
              <a:rPr lang="en-ID" dirty="0" smtClean="0"/>
              <a:t> yang paling </a:t>
            </a:r>
            <a:r>
              <a:rPr lang="en-ID" dirty="0" err="1" smtClean="0"/>
              <a:t>dominan</a:t>
            </a:r>
            <a:endParaRPr lang="en-ID" dirty="0" smtClean="0"/>
          </a:p>
          <a:p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Paganisme</a:t>
            </a:r>
            <a:r>
              <a:rPr lang="en-ID" dirty="0" smtClean="0"/>
              <a:t> : Agama </a:t>
            </a:r>
            <a:r>
              <a:rPr lang="en-ID" dirty="0" err="1" smtClean="0"/>
              <a:t>Dominan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D" dirty="0" err="1" smtClean="0"/>
              <a:t>Amr</a:t>
            </a:r>
            <a:r>
              <a:rPr lang="en-ID" dirty="0" smtClean="0"/>
              <a:t> bin </a:t>
            </a:r>
            <a:r>
              <a:rPr lang="en-ID" dirty="0" err="1" smtClean="0"/>
              <a:t>Luhai</a:t>
            </a:r>
            <a:r>
              <a:rPr lang="en-ID" dirty="0" smtClean="0"/>
              <a:t>, </a:t>
            </a:r>
            <a:r>
              <a:rPr lang="en-ID" dirty="0" err="1" smtClean="0"/>
              <a:t>pembawa</a:t>
            </a:r>
            <a:r>
              <a:rPr lang="en-ID" dirty="0" smtClean="0"/>
              <a:t> </a:t>
            </a:r>
            <a:r>
              <a:rPr lang="en-ID" dirty="0" err="1" smtClean="0"/>
              <a:t>berhala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Moap</a:t>
            </a:r>
            <a:r>
              <a:rPr lang="en-ID" dirty="0" smtClean="0"/>
              <a:t>/Mesopotamia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juga</a:t>
            </a:r>
            <a:r>
              <a:rPr lang="en-ID" dirty="0" smtClean="0"/>
              <a:t> yang </a:t>
            </a:r>
            <a:r>
              <a:rPr lang="en-ID" dirty="0" err="1" smtClean="0"/>
              <a:t>menyebutkan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Syria</a:t>
            </a:r>
          </a:p>
          <a:p>
            <a:r>
              <a:rPr lang="en-ID" dirty="0" err="1" smtClean="0"/>
              <a:t>Paganisme</a:t>
            </a:r>
            <a:r>
              <a:rPr lang="en-ID" dirty="0" smtClean="0"/>
              <a:t> + </a:t>
            </a:r>
            <a:r>
              <a:rPr lang="en-ID" dirty="0" err="1" smtClean="0"/>
              <a:t>Wasani</a:t>
            </a:r>
            <a:r>
              <a:rPr lang="en-ID" dirty="0" smtClean="0"/>
              <a:t>, </a:t>
            </a:r>
            <a:r>
              <a:rPr lang="en-US" dirty="0"/>
              <a:t>agama yang </a:t>
            </a:r>
            <a:r>
              <a:rPr lang="en-US" dirty="0" err="1"/>
              <a:t>memperserikatkan</a:t>
            </a:r>
            <a:r>
              <a:rPr lang="en-US" dirty="0"/>
              <a:t> Allah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penyembahan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 err="1"/>
              <a:t>Anshab</a:t>
            </a:r>
            <a:r>
              <a:rPr lang="en-US" i="1" dirty="0"/>
              <a:t> </a:t>
            </a:r>
            <a:r>
              <a:rPr lang="en-US" dirty="0" smtClean="0"/>
              <a:t> ,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 smtClean="0"/>
              <a:t>bentuk</a:t>
            </a:r>
            <a:endParaRPr lang="en-US" dirty="0" smtClean="0"/>
          </a:p>
          <a:p>
            <a:r>
              <a:rPr lang="en-US" i="1" dirty="0" err="1" smtClean="0"/>
              <a:t>Autsan</a:t>
            </a:r>
            <a:r>
              <a:rPr lang="en-US" dirty="0" smtClean="0"/>
              <a:t>, </a:t>
            </a:r>
            <a:r>
              <a:rPr lang="en-US" dirty="0" err="1" smtClean="0"/>
              <a:t>patung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batu</a:t>
            </a:r>
            <a:endParaRPr lang="en-US" dirty="0"/>
          </a:p>
          <a:p>
            <a:r>
              <a:rPr lang="en-US" i="1" dirty="0" err="1" smtClean="0"/>
              <a:t>Ashnam</a:t>
            </a:r>
            <a:r>
              <a:rPr lang="en-US" i="1" dirty="0" smtClean="0"/>
              <a:t>, </a:t>
            </a:r>
            <a:r>
              <a:rPr lang="en-US" dirty="0" err="1" smtClean="0"/>
              <a:t>patung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perak</a:t>
            </a:r>
            <a:r>
              <a:rPr lang="en-US" dirty="0"/>
              <a:t>,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patung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batu</a:t>
            </a:r>
            <a:endParaRPr lang="en-US" dirty="0" smtClean="0"/>
          </a:p>
          <a:p>
            <a:r>
              <a:rPr lang="en-ID" dirty="0" err="1" smtClean="0"/>
              <a:t>Hubal,roh</a:t>
            </a:r>
            <a:r>
              <a:rPr lang="en-ID" dirty="0" smtClean="0"/>
              <a:t>, </a:t>
            </a:r>
            <a:r>
              <a:rPr lang="en-ID" dirty="0" err="1" smtClean="0"/>
              <a:t>dewa</a:t>
            </a:r>
            <a:r>
              <a:rPr lang="en-ID" dirty="0" smtClean="0"/>
              <a:t> </a:t>
            </a:r>
            <a:r>
              <a:rPr lang="en-ID" dirty="0" err="1" smtClean="0"/>
              <a:t>tertinggi</a:t>
            </a:r>
            <a:r>
              <a:rPr lang="en-ID" dirty="0" smtClean="0"/>
              <a:t> </a:t>
            </a:r>
            <a:r>
              <a:rPr lang="en-ID" dirty="0" err="1" smtClean="0"/>
              <a:t>diKa’bah</a:t>
            </a:r>
            <a:r>
              <a:rPr lang="en-ID" dirty="0" smtClean="0"/>
              <a:t> di </a:t>
            </a:r>
            <a:r>
              <a:rPr lang="en-ID" dirty="0" err="1" smtClean="0"/>
              <a:t>representasikan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manusia</a:t>
            </a:r>
            <a:endParaRPr lang="en-ID" dirty="0" smtClean="0"/>
          </a:p>
          <a:p>
            <a:r>
              <a:rPr lang="en-ID" dirty="0" err="1" smtClean="0"/>
              <a:t>Latta</a:t>
            </a:r>
            <a:r>
              <a:rPr lang="en-ID" dirty="0" smtClean="0"/>
              <a:t>, </a:t>
            </a:r>
            <a:r>
              <a:rPr lang="en-ID" dirty="0" err="1" smtClean="0"/>
              <a:t>Tuhan</a:t>
            </a:r>
            <a:r>
              <a:rPr lang="en-ID" dirty="0" smtClean="0"/>
              <a:t> </a:t>
            </a:r>
            <a:r>
              <a:rPr lang="en-ID" dirty="0" err="1" smtClean="0"/>
              <a:t>perempuan</a:t>
            </a:r>
            <a:r>
              <a:rPr lang="en-ID" dirty="0" smtClean="0"/>
              <a:t> yang </a:t>
            </a:r>
            <a:r>
              <a:rPr lang="en-ID" dirty="0" err="1" smtClean="0"/>
              <a:t>letaknya</a:t>
            </a:r>
            <a:r>
              <a:rPr lang="en-ID" dirty="0" smtClean="0"/>
              <a:t> </a:t>
            </a:r>
            <a:r>
              <a:rPr lang="en-ID" dirty="0" err="1" smtClean="0"/>
              <a:t>dekat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Thaif</a:t>
            </a:r>
            <a:endParaRPr lang="en-ID" dirty="0" smtClean="0"/>
          </a:p>
          <a:p>
            <a:r>
              <a:rPr lang="en-ID" dirty="0" err="1" smtClean="0"/>
              <a:t>Uzza</a:t>
            </a:r>
            <a:r>
              <a:rPr lang="en-ID" dirty="0" smtClean="0"/>
              <a:t>, yang paling </a:t>
            </a:r>
            <a:r>
              <a:rPr lang="en-ID" dirty="0" err="1" smtClean="0"/>
              <a:t>agung</a:t>
            </a:r>
            <a:r>
              <a:rPr lang="en-ID" dirty="0" smtClean="0"/>
              <a:t> </a:t>
            </a:r>
            <a:r>
              <a:rPr lang="en-ID" dirty="0" err="1" smtClean="0"/>
              <a:t>terletak</a:t>
            </a:r>
            <a:r>
              <a:rPr lang="en-ID" dirty="0" smtClean="0"/>
              <a:t> di </a:t>
            </a:r>
            <a:r>
              <a:rPr lang="en-ID" dirty="0" err="1" smtClean="0"/>
              <a:t>Nakhlah</a:t>
            </a:r>
            <a:r>
              <a:rPr lang="en-ID" dirty="0" smtClean="0"/>
              <a:t> </a:t>
            </a:r>
            <a:r>
              <a:rPr lang="en-ID" dirty="0" err="1" smtClean="0"/>
              <a:t>sebelah</a:t>
            </a:r>
            <a:r>
              <a:rPr lang="en-ID" dirty="0" smtClean="0"/>
              <a:t> </a:t>
            </a:r>
            <a:r>
              <a:rPr lang="en-ID" dirty="0" err="1" smtClean="0"/>
              <a:t>timur</a:t>
            </a:r>
            <a:r>
              <a:rPr lang="en-ID" dirty="0" smtClean="0"/>
              <a:t> </a:t>
            </a:r>
            <a:r>
              <a:rPr lang="en-ID" dirty="0" err="1" smtClean="0"/>
              <a:t>Makkah</a:t>
            </a:r>
            <a:endParaRPr lang="en-ID" dirty="0" smtClean="0"/>
          </a:p>
          <a:p>
            <a:r>
              <a:rPr lang="en-ID" dirty="0" err="1" smtClean="0"/>
              <a:t>Manat</a:t>
            </a:r>
            <a:r>
              <a:rPr lang="en-ID" dirty="0" smtClean="0"/>
              <a:t>, </a:t>
            </a:r>
            <a:r>
              <a:rPr lang="en-ID" dirty="0" err="1" smtClean="0"/>
              <a:t>pembagian</a:t>
            </a:r>
            <a:r>
              <a:rPr lang="en-ID" dirty="0" smtClean="0"/>
              <a:t> </a:t>
            </a:r>
            <a:r>
              <a:rPr lang="en-ID" dirty="0" err="1" smtClean="0"/>
              <a:t>nasib</a:t>
            </a:r>
            <a:r>
              <a:rPr lang="en-ID" dirty="0" smtClean="0"/>
              <a:t>, </a:t>
            </a:r>
            <a:r>
              <a:rPr lang="en-ID" dirty="0" err="1" smtClean="0"/>
              <a:t>bentuknya</a:t>
            </a:r>
            <a:r>
              <a:rPr lang="en-ID" dirty="0" smtClean="0"/>
              <a:t> </a:t>
            </a:r>
            <a:r>
              <a:rPr lang="en-ID" dirty="0" err="1" smtClean="0"/>
              <a:t>batu</a:t>
            </a:r>
            <a:r>
              <a:rPr lang="en-ID" dirty="0" smtClean="0"/>
              <a:t> </a:t>
            </a:r>
            <a:r>
              <a:rPr lang="en-ID" dirty="0" err="1" smtClean="0"/>
              <a:t>hitam</a:t>
            </a:r>
            <a:r>
              <a:rPr lang="en-ID" dirty="0" smtClean="0"/>
              <a:t> </a:t>
            </a:r>
            <a:r>
              <a:rPr lang="en-ID" dirty="0" err="1" smtClean="0"/>
              <a:t>terletak</a:t>
            </a:r>
            <a:r>
              <a:rPr lang="en-ID" dirty="0" smtClean="0"/>
              <a:t> di </a:t>
            </a:r>
            <a:r>
              <a:rPr lang="en-ID" dirty="0" err="1" smtClean="0"/>
              <a:t>Qudayd</a:t>
            </a:r>
            <a:r>
              <a:rPr lang="en-ID" dirty="0" smtClean="0"/>
              <a:t> </a:t>
            </a:r>
            <a:r>
              <a:rPr lang="en-ID" dirty="0" err="1" smtClean="0"/>
              <a:t>jalan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Makkah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Madinah</a:t>
            </a:r>
            <a:endParaRPr lang="en-ID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 smtClean="0"/>
              <a:t>Amr </a:t>
            </a:r>
            <a:r>
              <a:rPr lang="id-ID" dirty="0"/>
              <a:t>bin Luhai  dan kaum Umlaiq :</a:t>
            </a:r>
            <a:endParaRPr lang="en-US" dirty="0"/>
          </a:p>
          <a:p>
            <a:r>
              <a:rPr lang="id-ID" dirty="0"/>
              <a:t>Amr : Berhala apakah yang kalian sembah itu ?</a:t>
            </a:r>
            <a:endParaRPr lang="en-US" dirty="0"/>
          </a:p>
          <a:p>
            <a:r>
              <a:rPr lang="id-ID" dirty="0"/>
              <a:t>Umlaiq : Ini adalah berhala yang kami sembah. Kami meminta pertolongan kepadanya lalu kami diberi pertolongan dan kami meinta hujan atas namanya lalu kami diberi hujan</a:t>
            </a:r>
            <a:endParaRPr lang="en-US" dirty="0"/>
          </a:p>
          <a:p>
            <a:r>
              <a:rPr lang="id-ID" dirty="0"/>
              <a:t> </a:t>
            </a:r>
            <a:endParaRPr lang="en-US" dirty="0"/>
          </a:p>
          <a:p>
            <a:r>
              <a:rPr lang="id-ID" dirty="0"/>
              <a:t>Mendengar hal itu </a:t>
            </a:r>
            <a:r>
              <a:rPr lang="id-ID" dirty="0" smtClean="0"/>
              <a:t>Amr </a:t>
            </a:r>
            <a:r>
              <a:rPr lang="id-ID" dirty="0"/>
              <a:t>merasa tertarik lalu ia menwarkan diri untuk mengikuti ajaran  paganisme</a:t>
            </a:r>
            <a:endParaRPr lang="en-US" dirty="0"/>
          </a:p>
          <a:p>
            <a:r>
              <a:rPr lang="id-ID" dirty="0"/>
              <a:t>Amer : Sudikah kalian </a:t>
            </a:r>
            <a:r>
              <a:rPr lang="id-ID" dirty="0" smtClean="0"/>
              <a:t>memb</a:t>
            </a:r>
            <a:r>
              <a:rPr lang="en-ID" dirty="0" smtClean="0"/>
              <a:t>e</a:t>
            </a:r>
            <a:r>
              <a:rPr lang="id-ID" dirty="0" smtClean="0"/>
              <a:t>riku </a:t>
            </a:r>
            <a:r>
              <a:rPr lang="id-ID" dirty="0"/>
              <a:t>satu berhala saja di antara </a:t>
            </a:r>
            <a:r>
              <a:rPr lang="id-ID" dirty="0" smtClean="0"/>
              <a:t>berhal</a:t>
            </a:r>
            <a:r>
              <a:rPr lang="en-ID" dirty="0" smtClean="0"/>
              <a:t>a</a:t>
            </a:r>
            <a:r>
              <a:rPr lang="id-ID" dirty="0" smtClean="0"/>
              <a:t>-berhala </a:t>
            </a:r>
            <a:r>
              <a:rPr lang="id-ID" dirty="0"/>
              <a:t>kalian. Aku akan </a:t>
            </a:r>
            <a:r>
              <a:rPr lang="id-ID" dirty="0" smtClean="0"/>
              <a:t>m</a:t>
            </a:r>
            <a:r>
              <a:rPr lang="en-ID" dirty="0" smtClean="0"/>
              <a:t>e</a:t>
            </a:r>
            <a:r>
              <a:rPr lang="id-ID" dirty="0" smtClean="0"/>
              <a:t>mbawanya </a:t>
            </a:r>
            <a:r>
              <a:rPr lang="id-ID" dirty="0"/>
              <a:t>ke negeri Arab dan akan </a:t>
            </a:r>
            <a:r>
              <a:rPr lang="id-ID" dirty="0" smtClean="0"/>
              <a:t>kuletakkan </a:t>
            </a:r>
            <a:r>
              <a:rPr lang="id-ID" dirty="0"/>
              <a:t>di dekat Baitullah </a:t>
            </a:r>
            <a:r>
              <a:rPr lang="id-ID" dirty="0" smtClean="0"/>
              <a:t>yang</a:t>
            </a:r>
            <a:r>
              <a:rPr lang="en-ID" dirty="0" smtClean="0"/>
              <a:t> </a:t>
            </a:r>
            <a:r>
              <a:rPr lang="id-ID" dirty="0" smtClean="0"/>
              <a:t>sering </a:t>
            </a:r>
            <a:r>
              <a:rPr lang="id-ID" dirty="0"/>
              <a:t>dikunjungi oleh orang-orang Arab</a:t>
            </a:r>
            <a:endParaRPr lang="en-US" dirty="0"/>
          </a:p>
          <a:p>
            <a:r>
              <a:rPr lang="id-ID" dirty="0"/>
              <a:t>Mereka memberi </a:t>
            </a:r>
            <a:r>
              <a:rPr lang="id-ID" dirty="0" smtClean="0"/>
              <a:t>Amr </a:t>
            </a:r>
            <a:r>
              <a:rPr lang="id-ID" dirty="0"/>
              <a:t>1 berhala yang disebut Hubal. Sejak saat itu setiap bnai mempunyai berhalanya sendiri-sendiri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Praktek</a:t>
            </a:r>
            <a:r>
              <a:rPr lang="en-ID" dirty="0" smtClean="0"/>
              <a:t> </a:t>
            </a:r>
            <a:r>
              <a:rPr lang="en-ID" dirty="0" err="1" smtClean="0"/>
              <a:t>Keagamaan</a:t>
            </a:r>
            <a:r>
              <a:rPr lang="en-ID" dirty="0" smtClean="0"/>
              <a:t> Arab </a:t>
            </a:r>
            <a:r>
              <a:rPr lang="en-ID" dirty="0" err="1" smtClean="0"/>
              <a:t>Pra</a:t>
            </a:r>
            <a:r>
              <a:rPr lang="en-ID" dirty="0" smtClean="0"/>
              <a:t>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As </a:t>
            </a:r>
            <a:r>
              <a:rPr lang="en-US" b="1" dirty="0" err="1"/>
              <a:t>S</a:t>
            </a:r>
            <a:r>
              <a:rPr lang="en-US" b="1" dirty="0" err="1" smtClean="0"/>
              <a:t>aibah</a:t>
            </a:r>
            <a:r>
              <a:rPr lang="en-US" dirty="0" smtClean="0"/>
              <a:t>, </a:t>
            </a:r>
            <a:r>
              <a:rPr lang="en-US" dirty="0" err="1"/>
              <a:t>Unta</a:t>
            </a:r>
            <a:r>
              <a:rPr lang="en-US" dirty="0"/>
              <a:t> yang </a:t>
            </a:r>
            <a:r>
              <a:rPr lang="en-US" dirty="0" err="1"/>
              <a:t>dipersembahkan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para </a:t>
            </a:r>
            <a:r>
              <a:rPr lang="en-US" dirty="0" err="1"/>
              <a:t>sesembahan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nadzar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bleh</a:t>
            </a:r>
            <a:r>
              <a:rPr lang="en-US" dirty="0"/>
              <a:t> </a:t>
            </a:r>
            <a:r>
              <a:rPr lang="en-US" dirty="0" err="1"/>
              <a:t>ditunggangi,m</a:t>
            </a:r>
            <a:r>
              <a:rPr lang="en-US" dirty="0"/>
              <a:t> </a:t>
            </a:r>
            <a:r>
              <a:rPr lang="en-US" dirty="0" err="1"/>
              <a:t>dminum</a:t>
            </a:r>
            <a:r>
              <a:rPr lang="en-US" dirty="0"/>
              <a:t> </a:t>
            </a:r>
            <a:r>
              <a:rPr lang="en-US" dirty="0" err="1"/>
              <a:t>susunya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dimakan</a:t>
            </a:r>
            <a:r>
              <a:rPr lang="en-US" dirty="0"/>
              <a:t> </a:t>
            </a:r>
            <a:r>
              <a:rPr lang="en-US" dirty="0" err="1" smtClean="0"/>
              <a:t>dagingnya</a:t>
            </a:r>
            <a:endParaRPr lang="en-US" dirty="0" smtClean="0"/>
          </a:p>
          <a:p>
            <a:r>
              <a:rPr lang="en-US" b="1" dirty="0" err="1"/>
              <a:t>Thawaf</a:t>
            </a:r>
            <a:r>
              <a:rPr lang="en-US" b="1" dirty="0"/>
              <a:t> yang </a:t>
            </a:r>
            <a:r>
              <a:rPr lang="en-US" b="1" dirty="0" smtClean="0"/>
              <a:t>Salah</a:t>
            </a:r>
            <a:r>
              <a:rPr lang="en-US" dirty="0" smtClean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berthawaf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maksiat</a:t>
            </a:r>
            <a:r>
              <a:rPr lang="en-US" dirty="0"/>
              <a:t> 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mendapati</a:t>
            </a:r>
            <a:r>
              <a:rPr lang="en-US" dirty="0"/>
              <a:t> </a:t>
            </a:r>
            <a:r>
              <a:rPr lang="en-US" dirty="0" err="1"/>
              <a:t>baju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berthawaf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telanjang</a:t>
            </a:r>
            <a:r>
              <a:rPr lang="en-US" dirty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kemaluannya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r>
              <a:rPr lang="en-US" b="1" dirty="0" err="1"/>
              <a:t>Wukuf</a:t>
            </a:r>
            <a:r>
              <a:rPr lang="en-US" b="1" dirty="0"/>
              <a:t> yang </a:t>
            </a:r>
            <a:r>
              <a:rPr lang="en-US" b="1" dirty="0" smtClean="0"/>
              <a:t>Salah</a:t>
            </a:r>
            <a:r>
              <a:rPr lang="en-US" dirty="0" smtClean="0"/>
              <a:t>, </a:t>
            </a:r>
            <a:r>
              <a:rPr lang="en-US" dirty="0" err="1"/>
              <a:t>Wukuf</a:t>
            </a:r>
            <a:r>
              <a:rPr lang="en-US" dirty="0"/>
              <a:t> di </a:t>
            </a:r>
            <a:r>
              <a:rPr lang="en-US" dirty="0" err="1" smtClean="0"/>
              <a:t>Mudzalifah</a:t>
            </a:r>
            <a:r>
              <a:rPr lang="en-US" dirty="0" smtClean="0"/>
              <a:t> </a:t>
            </a:r>
            <a:r>
              <a:rPr lang="en-US" dirty="0" err="1"/>
              <a:t>bukan</a:t>
            </a:r>
            <a:r>
              <a:rPr lang="en-US" dirty="0"/>
              <a:t> di </a:t>
            </a:r>
            <a:r>
              <a:rPr lang="en-US" dirty="0" err="1"/>
              <a:t>Arafah</a:t>
            </a:r>
            <a:r>
              <a:rPr lang="en-US" dirty="0"/>
              <a:t> </a:t>
            </a:r>
            <a:r>
              <a:rPr lang="en-US" dirty="0" err="1"/>
              <a:t>khusu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para </a:t>
            </a:r>
            <a:r>
              <a:rPr lang="en-US" dirty="0" err="1"/>
              <a:t>pembesar</a:t>
            </a:r>
            <a:endParaRPr lang="en-US" dirty="0" smtClean="0"/>
          </a:p>
          <a:p>
            <a:r>
              <a:rPr lang="en-US" b="1" dirty="0"/>
              <a:t>An </a:t>
            </a:r>
            <a:r>
              <a:rPr lang="en-US" b="1" dirty="0" err="1" smtClean="0"/>
              <a:t>nasi</a:t>
            </a:r>
            <a:r>
              <a:rPr lang="en-US" dirty="0" smtClean="0"/>
              <a:t>, </a:t>
            </a:r>
            <a:r>
              <a:rPr lang="en-US" dirty="0" err="1" smtClean="0"/>
              <a:t>Mengakhirkan</a:t>
            </a:r>
            <a:r>
              <a:rPr lang="en-US" dirty="0" smtClean="0"/>
              <a:t> </a:t>
            </a:r>
            <a:r>
              <a:rPr lang="en-US" dirty="0" err="1"/>
              <a:t>penghormatan</a:t>
            </a:r>
            <a:r>
              <a:rPr lang="en-US" dirty="0"/>
              <a:t> </a:t>
            </a:r>
            <a:r>
              <a:rPr lang="en-US" dirty="0" err="1"/>
              <a:t>bula</a:t>
            </a:r>
            <a:r>
              <a:rPr lang="en-US" dirty="0"/>
              <a:t> </a:t>
            </a:r>
            <a:r>
              <a:rPr lang="en-US" dirty="0" err="1"/>
              <a:t>Muharam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Safar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menghahlalhlkan</a:t>
            </a:r>
            <a:r>
              <a:rPr lang="en-US" dirty="0"/>
              <a:t> </a:t>
            </a:r>
            <a:r>
              <a:rPr lang="en-US" dirty="0" err="1"/>
              <a:t>pembunuhan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petburuan</a:t>
            </a:r>
            <a:endParaRPr lang="en-US" dirty="0" smtClean="0"/>
          </a:p>
          <a:p>
            <a:r>
              <a:rPr lang="en-US" b="1" dirty="0"/>
              <a:t>Al </a:t>
            </a:r>
            <a:r>
              <a:rPr lang="en-US" b="1" dirty="0" err="1" smtClean="0"/>
              <a:t>Bahirah</a:t>
            </a:r>
            <a:r>
              <a:rPr lang="en-US" dirty="0" smtClean="0"/>
              <a:t>,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n </a:t>
            </a:r>
            <a:r>
              <a:rPr lang="en-US" dirty="0" err="1"/>
              <a:t>unta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ditunggangi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susunya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Lanjutan</a:t>
            </a:r>
            <a:r>
              <a:rPr lang="en-ID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 </a:t>
            </a:r>
            <a:r>
              <a:rPr lang="en-US" b="1" dirty="0" smtClean="0"/>
              <a:t>Ham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seekor</a:t>
            </a:r>
            <a:r>
              <a:rPr lang="en-US" dirty="0"/>
              <a:t> </a:t>
            </a:r>
            <a:r>
              <a:rPr lang="en-US" dirty="0" err="1"/>
              <a:t>unta</a:t>
            </a:r>
            <a:r>
              <a:rPr lang="en-US" dirty="0"/>
              <a:t> </a:t>
            </a:r>
            <a:r>
              <a:rPr lang="en-US" dirty="0" err="1"/>
              <a:t>betina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punggungnya</a:t>
            </a:r>
            <a:r>
              <a:rPr lang="en-US" dirty="0"/>
              <a:t> </a:t>
            </a:r>
            <a:r>
              <a:rPr lang="en-US" dirty="0" err="1"/>
              <a:t>dilindungi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dinaiki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pengangkut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 smtClean="0"/>
              <a:t>biak</a:t>
            </a:r>
            <a:endParaRPr lang="en-US" dirty="0" smtClean="0"/>
          </a:p>
          <a:p>
            <a:r>
              <a:rPr lang="en-US" b="1" dirty="0" err="1"/>
              <a:t>Undian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 smtClean="0"/>
              <a:t>Panah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panah</a:t>
            </a:r>
            <a:r>
              <a:rPr lang="en-US" dirty="0"/>
              <a:t> yang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bertuliskan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diperinta</a:t>
            </a:r>
            <a:r>
              <a:rPr lang="en-US" dirty="0"/>
              <a:t> </a:t>
            </a:r>
            <a:r>
              <a:rPr lang="en-US" dirty="0" err="1"/>
              <a:t>Tuhanku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Tuhanku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bertuliskan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 smtClean="0"/>
              <a:t>mereka</a:t>
            </a:r>
            <a:endParaRPr lang="en-US" dirty="0" smtClean="0"/>
          </a:p>
          <a:p>
            <a:r>
              <a:rPr lang="en-US" b="1" dirty="0" err="1" smtClean="0"/>
              <a:t>Washilah</a:t>
            </a:r>
            <a:r>
              <a:rPr lang="en-US" dirty="0" smtClean="0"/>
              <a:t>, </a:t>
            </a:r>
            <a:r>
              <a:rPr lang="en-US" dirty="0" err="1"/>
              <a:t>Kambing</a:t>
            </a:r>
            <a:r>
              <a:rPr lang="en-US" dirty="0"/>
              <a:t> yang </a:t>
            </a:r>
            <a:r>
              <a:rPr lang="en-US" dirty="0" err="1"/>
              <a:t>dicap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12 </a:t>
            </a:r>
            <a:r>
              <a:rPr lang="en-US" dirty="0" err="1"/>
              <a:t>betina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5 kali </a:t>
            </a:r>
            <a:r>
              <a:rPr lang="en-US" dirty="0" err="1"/>
              <a:t>kehamilan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kambin</a:t>
            </a:r>
            <a:r>
              <a:rPr lang="en-US" dirty="0"/>
              <a:t> 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pejantan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dirty="0" err="1"/>
              <a:t>kecuyali</a:t>
            </a:r>
            <a:r>
              <a:rPr lang="en-US" dirty="0"/>
              <a:t> </a:t>
            </a:r>
            <a:r>
              <a:rPr lang="en-US" dirty="0" err="1"/>
              <a:t>kambing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dilahirkan</a:t>
            </a:r>
            <a:r>
              <a:rPr lang="en-US" dirty="0"/>
              <a:t> </a:t>
            </a:r>
            <a:r>
              <a:rPr lang="en-US" dirty="0" err="1"/>
              <a:t>dala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samasma</a:t>
            </a:r>
            <a:r>
              <a:rPr lang="en-US" dirty="0"/>
              <a:t> </a:t>
            </a:r>
            <a:r>
              <a:rPr lang="en-US" dirty="0" err="1"/>
              <a:t>memakannya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2. </a:t>
            </a:r>
            <a:r>
              <a:rPr lang="en-ID" dirty="0" err="1" smtClean="0"/>
              <a:t>Perekonomian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1531</Words>
  <Application>Microsoft Office PowerPoint</Application>
  <PresentationFormat>Widescreen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MENGUASAI MATERI ARAB PRA ISLAM</vt:lpstr>
      <vt:lpstr>Cakupannya</vt:lpstr>
      <vt:lpstr>Mengapa Jazirah Arab ? (Sami Abdullah Bin Ahmad Al Maghluts, hlm. 29-32)</vt:lpstr>
      <vt:lpstr>1. AGAMA/KEPERCAYAAN</vt:lpstr>
      <vt:lpstr>Kepercayaan/Agama</vt:lpstr>
      <vt:lpstr>Paganisme : Agama Dominan</vt:lpstr>
      <vt:lpstr>Praktek Keagamaan Arab Pra Islam</vt:lpstr>
      <vt:lpstr>Lanjutan..</vt:lpstr>
      <vt:lpstr>2. Perekonomian</vt:lpstr>
      <vt:lpstr>Perekonomian - Aktivitasnya</vt:lpstr>
      <vt:lpstr>Perdagangan</vt:lpstr>
      <vt:lpstr>Transaksi yang dilarang Rasulullah (Syafii Antonio, Management Superleadership jld 2) </vt:lpstr>
      <vt:lpstr>Produk-produknya</vt:lpstr>
      <vt:lpstr>Lanjutan…</vt:lpstr>
      <vt:lpstr>Pasar Masa Arab Pra Islam</vt:lpstr>
      <vt:lpstr>3. Sosial - Budaya</vt:lpstr>
      <vt:lpstr>Sosialnya</vt:lpstr>
      <vt:lpstr>Budayanya Beberapa ilmuwan menyebukan terjadi 1700 kekrsan, sebagian menyebutkan 1200 kejadian dan sebagian lain 75 peristiwa . yang paling terkenal adalah peristiwa antara bangsa Persia dan Romawi, Adnan dan Qathan, atau bani qathahn dengan kelompoknya sendi dan adnan dengan kelompoknya sendiri </vt:lpstr>
      <vt:lpstr>Peperangannya…</vt:lpstr>
      <vt:lpstr>Evaluasi – (18 )</vt:lpstr>
      <vt:lpstr>Lanjutan..</vt:lpstr>
      <vt:lpstr>Pemetaannya</vt:lpstr>
      <vt:lpstr>5 Soal UAS untuk kelompok 1 dan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MENGUASAI MATERI ARAB PRA ISLAM</dc:title>
  <dc:creator>Prof Istianah</dc:creator>
  <cp:lastModifiedBy>Prof Istianah</cp:lastModifiedBy>
  <cp:revision>34</cp:revision>
  <dcterms:created xsi:type="dcterms:W3CDTF">2018-03-11T13:38:12Z</dcterms:created>
  <dcterms:modified xsi:type="dcterms:W3CDTF">2018-03-15T02:21:30Z</dcterms:modified>
</cp:coreProperties>
</file>